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4"/>
  </p:sldMasterIdLst>
  <p:notesMasterIdLst>
    <p:notesMasterId r:id="rId18"/>
  </p:notesMasterIdLst>
  <p:handoutMasterIdLst>
    <p:handoutMasterId r:id="rId19"/>
  </p:handoutMasterIdLst>
  <p:sldIdLst>
    <p:sldId id="2147309856" r:id="rId5"/>
    <p:sldId id="2147309974" r:id="rId6"/>
    <p:sldId id="2147309858" r:id="rId7"/>
    <p:sldId id="2147309964" r:id="rId8"/>
    <p:sldId id="2147309966" r:id="rId9"/>
    <p:sldId id="269" r:id="rId10"/>
    <p:sldId id="2147309965" r:id="rId11"/>
    <p:sldId id="2147309893" r:id="rId12"/>
    <p:sldId id="2147309894" r:id="rId13"/>
    <p:sldId id="2147309892" r:id="rId14"/>
    <p:sldId id="2147309895" r:id="rId15"/>
    <p:sldId id="2147309896" r:id="rId16"/>
    <p:sldId id="214730989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HAP" id="{F4F79630-DBBD-4785-89A5-73B212917D2E}">
          <p14:sldIdLst>
            <p14:sldId id="2147309856"/>
            <p14:sldId id="2147309974"/>
            <p14:sldId id="2147309858"/>
            <p14:sldId id="2147309964"/>
            <p14:sldId id="2147309966"/>
            <p14:sldId id="269"/>
            <p14:sldId id="2147309965"/>
            <p14:sldId id="2147309893"/>
            <p14:sldId id="2147309894"/>
            <p14:sldId id="2147309892"/>
            <p14:sldId id="2147309895"/>
            <p14:sldId id="2147309896"/>
            <p14:sldId id="214730989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E99F8B-A282-83A1-4185-65D78C0688B8}" name="Sarah Oakes" initials="SO" userId="S::soakes@totemconsultingdc.com::6b2dfbe2-1f65-4e70-a97f-983265a44e8d" providerId="AD"/>
  <p188:author id="{9D83078C-B5DA-D1BD-2D0A-69D64DF91BE6}" name="Danielle Foster" initials="DF" userId="S::DFoster@totemconsultingdc.com::8cf65633-5fc8-4078-aa89-fca4fa9b4f0c" providerId="AD"/>
  <p188:author id="{EDDB0090-5347-6EA4-5C0F-B59DBA3DF29B}" name="Tomas Pouls" initials="TP" userId="S::tpouls@totemconsultingdc.com::dc811ad1-cd6c-4313-893a-3baa7c1e3c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FF5"/>
    <a:srgbClr val="E0EAF4"/>
    <a:srgbClr val="CCDDEA"/>
    <a:srgbClr val="D4C566"/>
    <a:srgbClr val="D3A445"/>
    <a:srgbClr val="DAD17C"/>
    <a:srgbClr val="DCD484"/>
    <a:srgbClr val="FAFFAD"/>
    <a:srgbClr val="FFF29C"/>
    <a:srgbClr val="DCE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4E2A10-B711-470A-A3B6-0BBF4EB66AE8}" type="doc">
      <dgm:prSet loTypeId="urn:microsoft.com/office/officeart/2017/3/layout/DropPinTimeline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CEC196-A52F-4CAB-9B35-72A219E64533}">
      <dgm:prSet/>
      <dgm:spPr>
        <a:xfrm>
          <a:off x="387454" y="368940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Oct. 1</a:t>
          </a:r>
        </a:p>
      </dgm:t>
    </dgm:pt>
    <dgm:pt modelId="{934AB0C5-887D-467D-827A-9B2A8F2FA11A}" type="parTrans" cxnId="{5BD47726-FA53-4756-B06F-047C95349508}">
      <dgm:prSet/>
      <dgm:spPr/>
      <dgm:t>
        <a:bodyPr/>
        <a:lstStyle/>
        <a:p>
          <a:endParaRPr lang="en-US"/>
        </a:p>
      </dgm:t>
    </dgm:pt>
    <dgm:pt modelId="{75B8E2C8-0E13-4315-A320-FFD956FD36E7}" type="sibTrans" cxnId="{5BD47726-FA53-4756-B06F-047C95349508}">
      <dgm:prSet/>
      <dgm:spPr/>
      <dgm:t>
        <a:bodyPr/>
        <a:lstStyle/>
        <a:p>
          <a:endParaRPr lang="en-US"/>
        </a:p>
      </dgm:t>
    </dgm:pt>
    <dgm:pt modelId="{A7D6FC93-CE2E-4175-B070-8576CADFE7F8}">
      <dgm:prSet custT="1"/>
      <dgm:spPr>
        <a:xfrm>
          <a:off x="387454" y="752638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2nd year funding awarded to CHAP grantees (8 total)</a:t>
          </a:r>
        </a:p>
      </dgm:t>
    </dgm:pt>
    <dgm:pt modelId="{10755C8B-52AE-4236-B23D-9FD00A4BD472}" type="parTrans" cxnId="{0D68E6E4-07F2-4068-9144-7153F36AD378}">
      <dgm:prSet/>
      <dgm:spPr/>
      <dgm:t>
        <a:bodyPr/>
        <a:lstStyle/>
        <a:p>
          <a:endParaRPr lang="en-US"/>
        </a:p>
      </dgm:t>
    </dgm:pt>
    <dgm:pt modelId="{D43320AE-A69D-47F2-BCE3-E6F104D09E1B}" type="sibTrans" cxnId="{0D68E6E4-07F2-4068-9144-7153F36AD378}">
      <dgm:prSet/>
      <dgm:spPr/>
      <dgm:t>
        <a:bodyPr/>
        <a:lstStyle/>
        <a:p>
          <a:endParaRPr lang="en-US"/>
        </a:p>
      </dgm:t>
    </dgm:pt>
    <dgm:pt modelId="{02CFCDC1-907C-4D19-B03D-7B2523CA849E}">
      <dgm:prSet/>
      <dgm:spPr>
        <a:xfrm>
          <a:off x="1478389" y="2936766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Nov. 7</a:t>
          </a:r>
        </a:p>
      </dgm:t>
    </dgm:pt>
    <dgm:pt modelId="{185B64FF-0094-49BE-B9F3-0B2EBBA29778}" type="parTrans" cxnId="{4BC0F907-474C-4C7F-892A-C0B390A8CA96}">
      <dgm:prSet/>
      <dgm:spPr/>
      <dgm:t>
        <a:bodyPr/>
        <a:lstStyle/>
        <a:p>
          <a:endParaRPr lang="en-US"/>
        </a:p>
      </dgm:t>
    </dgm:pt>
    <dgm:pt modelId="{19B4CCCB-8417-4B83-AF09-A6D3A8557310}" type="sibTrans" cxnId="{4BC0F907-474C-4C7F-892A-C0B390A8CA96}">
      <dgm:prSet/>
      <dgm:spPr/>
      <dgm:t>
        <a:bodyPr/>
        <a:lstStyle/>
        <a:p>
          <a:endParaRPr lang="en-US"/>
        </a:p>
      </dgm:t>
    </dgm:pt>
    <dgm:pt modelId="{46FE8C7E-63D5-493B-A70E-C5F4ECAA53BD}">
      <dgm:prSet custT="1"/>
      <dgm:spPr>
        <a:xfrm>
          <a:off x="1478389" y="1844702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CHAP Circular 24-16 published</a:t>
          </a:r>
        </a:p>
      </dgm:t>
    </dgm:pt>
    <dgm:pt modelId="{1686204A-570C-4AD8-A738-1700CE1C0524}" type="parTrans" cxnId="{E77D05E4-0EEA-4B8F-8E6B-4609A35FAFB8}">
      <dgm:prSet/>
      <dgm:spPr/>
      <dgm:t>
        <a:bodyPr/>
        <a:lstStyle/>
        <a:p>
          <a:endParaRPr lang="en-US"/>
        </a:p>
      </dgm:t>
    </dgm:pt>
    <dgm:pt modelId="{A4E45751-FC1E-4722-BA3E-6550192DF05E}" type="sibTrans" cxnId="{E77D05E4-0EEA-4B8F-8E6B-4609A35FAFB8}">
      <dgm:prSet/>
      <dgm:spPr/>
      <dgm:t>
        <a:bodyPr/>
        <a:lstStyle/>
        <a:p>
          <a:endParaRPr lang="en-US"/>
        </a:p>
      </dgm:t>
    </dgm:pt>
    <dgm:pt modelId="{5E1C49F7-504B-4A33-8966-F4A0228048D1}">
      <dgm:prSet/>
      <dgm:spPr>
        <a:xfrm>
          <a:off x="2569325" y="368940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Nov. 28</a:t>
          </a:r>
        </a:p>
      </dgm:t>
    </dgm:pt>
    <dgm:pt modelId="{DE962003-1273-4762-BBF9-4E8942DF1A58}" type="parTrans" cxnId="{78CAFDCC-4BE1-44EB-91F6-263F7FB320B1}">
      <dgm:prSet/>
      <dgm:spPr/>
      <dgm:t>
        <a:bodyPr/>
        <a:lstStyle/>
        <a:p>
          <a:endParaRPr lang="en-US"/>
        </a:p>
      </dgm:t>
    </dgm:pt>
    <dgm:pt modelId="{8753E528-AE27-41CB-9030-025315E409CB}" type="sibTrans" cxnId="{78CAFDCC-4BE1-44EB-91F6-263F7FB320B1}">
      <dgm:prSet/>
      <dgm:spPr/>
      <dgm:t>
        <a:bodyPr/>
        <a:lstStyle/>
        <a:p>
          <a:endParaRPr lang="en-US"/>
        </a:p>
      </dgm:t>
    </dgm:pt>
    <dgm:pt modelId="{693857D7-FDDF-44D2-B9A0-B222F1F3EB2A}">
      <dgm:prSet custT="1"/>
      <dgm:spPr>
        <a:xfrm>
          <a:off x="2569325" y="752638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Portland Area CHAP Certification Board established</a:t>
          </a:r>
        </a:p>
      </dgm:t>
    </dgm:pt>
    <dgm:pt modelId="{627500A2-0B6F-4B95-8E6B-C306DBB3CB3E}" type="parTrans" cxnId="{CB8822EF-3AEB-40BD-A514-2024E4F2BC70}">
      <dgm:prSet/>
      <dgm:spPr/>
      <dgm:t>
        <a:bodyPr/>
        <a:lstStyle/>
        <a:p>
          <a:endParaRPr lang="en-US"/>
        </a:p>
      </dgm:t>
    </dgm:pt>
    <dgm:pt modelId="{84961F5A-3442-4629-A0D4-FE5E5A353B58}" type="sibTrans" cxnId="{CB8822EF-3AEB-40BD-A514-2024E4F2BC70}">
      <dgm:prSet/>
      <dgm:spPr/>
      <dgm:t>
        <a:bodyPr/>
        <a:lstStyle/>
        <a:p>
          <a:endParaRPr lang="en-US"/>
        </a:p>
      </dgm:t>
    </dgm:pt>
    <dgm:pt modelId="{05D4E009-0687-4393-8FAC-3592F63947B6}">
      <dgm:prSet/>
      <dgm:spPr>
        <a:xfrm>
          <a:off x="3660260" y="2936766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Feb. 28</a:t>
          </a:r>
        </a:p>
      </dgm:t>
    </dgm:pt>
    <dgm:pt modelId="{18045891-8518-4B28-B994-FBD81E102338}" type="parTrans" cxnId="{2FBF9010-5AFB-47AB-8FE8-1517723DE443}">
      <dgm:prSet/>
      <dgm:spPr/>
      <dgm:t>
        <a:bodyPr/>
        <a:lstStyle/>
        <a:p>
          <a:endParaRPr lang="en-US"/>
        </a:p>
      </dgm:t>
    </dgm:pt>
    <dgm:pt modelId="{DF8C46CD-65AD-4A3E-8FD4-7FAC2776F256}" type="sibTrans" cxnId="{2FBF9010-5AFB-47AB-8FE8-1517723DE443}">
      <dgm:prSet/>
      <dgm:spPr/>
      <dgm:t>
        <a:bodyPr/>
        <a:lstStyle/>
        <a:p>
          <a:endParaRPr lang="en-US"/>
        </a:p>
      </dgm:t>
    </dgm:pt>
    <dgm:pt modelId="{727063A7-D9D9-4E13-907A-FD77510903F9}">
      <dgm:prSet custT="1"/>
      <dgm:spPr>
        <a:xfrm>
          <a:off x="3660260" y="1844702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Appointed NCHAPB members convened for inaugural meeting</a:t>
          </a:r>
        </a:p>
      </dgm:t>
    </dgm:pt>
    <dgm:pt modelId="{05101D35-1ABF-4ED8-8F3C-5C3486FF8FD3}" type="parTrans" cxnId="{5E503838-5582-4ABF-9A77-D8516D1B8DED}">
      <dgm:prSet/>
      <dgm:spPr/>
      <dgm:t>
        <a:bodyPr/>
        <a:lstStyle/>
        <a:p>
          <a:endParaRPr lang="en-US"/>
        </a:p>
      </dgm:t>
    </dgm:pt>
    <dgm:pt modelId="{0FFAAFC7-2A72-4F5B-80BF-55D1A7175941}" type="sibTrans" cxnId="{5E503838-5582-4ABF-9A77-D8516D1B8DED}">
      <dgm:prSet/>
      <dgm:spPr/>
      <dgm:t>
        <a:bodyPr/>
        <a:lstStyle/>
        <a:p>
          <a:endParaRPr lang="en-US"/>
        </a:p>
      </dgm:t>
    </dgm:pt>
    <dgm:pt modelId="{C73AD72F-0013-4704-901B-1FEB90BA03BE}">
      <dgm:prSet/>
      <dgm:spPr>
        <a:xfrm>
          <a:off x="4751195" y="368940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May 28</a:t>
          </a:r>
        </a:p>
      </dgm:t>
    </dgm:pt>
    <dgm:pt modelId="{B138C581-8C38-48C1-9F01-8F195FF50DF6}" type="parTrans" cxnId="{0E2ACF69-7083-4A86-A448-2C1528DB8A53}">
      <dgm:prSet/>
      <dgm:spPr/>
      <dgm:t>
        <a:bodyPr/>
        <a:lstStyle/>
        <a:p>
          <a:endParaRPr lang="en-US"/>
        </a:p>
      </dgm:t>
    </dgm:pt>
    <dgm:pt modelId="{005B104F-A441-4A97-BAD1-DED5F5F0AB06}" type="sibTrans" cxnId="{0E2ACF69-7083-4A86-A448-2C1528DB8A53}">
      <dgm:prSet/>
      <dgm:spPr/>
      <dgm:t>
        <a:bodyPr/>
        <a:lstStyle/>
        <a:p>
          <a:endParaRPr lang="en-US"/>
        </a:p>
      </dgm:t>
    </dgm:pt>
    <dgm:pt modelId="{AC82603D-D5C8-4C97-9969-A87DB26F21ED}">
      <dgm:prSet custT="1"/>
      <dgm:spPr>
        <a:xfrm>
          <a:off x="4751195" y="752638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Alaska CHAP Board shared Alaska S&amp;Ps to support national infrastructure</a:t>
          </a:r>
        </a:p>
      </dgm:t>
    </dgm:pt>
    <dgm:pt modelId="{980B438C-1B68-4B98-A4EB-12FC47944A31}" type="parTrans" cxnId="{FE3E4EC6-0694-413A-B945-2D4F2F2A002D}">
      <dgm:prSet/>
      <dgm:spPr/>
      <dgm:t>
        <a:bodyPr/>
        <a:lstStyle/>
        <a:p>
          <a:endParaRPr lang="en-US"/>
        </a:p>
      </dgm:t>
    </dgm:pt>
    <dgm:pt modelId="{9E09C7E3-6499-4F21-88C0-AB65E2D39298}" type="sibTrans" cxnId="{FE3E4EC6-0694-413A-B945-2D4F2F2A002D}">
      <dgm:prSet/>
      <dgm:spPr/>
      <dgm:t>
        <a:bodyPr/>
        <a:lstStyle/>
        <a:p>
          <a:endParaRPr lang="en-US"/>
        </a:p>
      </dgm:t>
    </dgm:pt>
    <dgm:pt modelId="{B8CBFA9F-FC73-4E33-842F-16DE12274F6A}">
      <dgm:prSet/>
      <dgm:spPr>
        <a:xfrm>
          <a:off x="5842130" y="2936766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June 12</a:t>
          </a:r>
        </a:p>
      </dgm:t>
    </dgm:pt>
    <dgm:pt modelId="{9B41611C-0628-44CB-89EF-E819A1C7CCDE}" type="parTrans" cxnId="{F9C0A1CD-056F-4B40-BDD7-8257FCEE4518}">
      <dgm:prSet/>
      <dgm:spPr/>
      <dgm:t>
        <a:bodyPr/>
        <a:lstStyle/>
        <a:p>
          <a:endParaRPr lang="en-US"/>
        </a:p>
      </dgm:t>
    </dgm:pt>
    <dgm:pt modelId="{64EC9F22-479B-4623-A651-C42C9122E55C}" type="sibTrans" cxnId="{F9C0A1CD-056F-4B40-BDD7-8257FCEE4518}">
      <dgm:prSet/>
      <dgm:spPr/>
      <dgm:t>
        <a:bodyPr/>
        <a:lstStyle/>
        <a:p>
          <a:endParaRPr lang="en-US"/>
        </a:p>
      </dgm:t>
    </dgm:pt>
    <dgm:pt modelId="{6E54E5EE-EA49-435A-9A70-CB0430575B58}">
      <dgm:prSet custT="1"/>
      <dgm:spPr>
        <a:xfrm>
          <a:off x="5842130" y="1844702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HQ CHAP Team completed CHAP grantee site visits</a:t>
          </a:r>
        </a:p>
      </dgm:t>
    </dgm:pt>
    <dgm:pt modelId="{3E035C6D-0ED6-4CB6-AFC6-DAD13CD6BB74}" type="parTrans" cxnId="{ECB8C17E-AE51-44E7-953E-53163CC315D3}">
      <dgm:prSet/>
      <dgm:spPr/>
      <dgm:t>
        <a:bodyPr/>
        <a:lstStyle/>
        <a:p>
          <a:endParaRPr lang="en-US"/>
        </a:p>
      </dgm:t>
    </dgm:pt>
    <dgm:pt modelId="{DC1AD464-7D94-407F-8928-A66305A825B4}" type="sibTrans" cxnId="{ECB8C17E-AE51-44E7-953E-53163CC315D3}">
      <dgm:prSet/>
      <dgm:spPr/>
      <dgm:t>
        <a:bodyPr/>
        <a:lstStyle/>
        <a:p>
          <a:endParaRPr lang="en-US"/>
        </a:p>
      </dgm:t>
    </dgm:pt>
    <dgm:pt modelId="{910FC2EA-1CEB-4B66-869C-5579145F7E9A}">
      <dgm:prSet/>
      <dgm:spPr>
        <a:xfrm>
          <a:off x="6933065" y="368940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June 13</a:t>
          </a:r>
        </a:p>
      </dgm:t>
    </dgm:pt>
    <dgm:pt modelId="{F7085205-B551-4F85-8F20-1472BCF1D7DC}" type="parTrans" cxnId="{51C5F917-BCC6-4AAC-9B0F-27992195B9C7}">
      <dgm:prSet/>
      <dgm:spPr/>
      <dgm:t>
        <a:bodyPr/>
        <a:lstStyle/>
        <a:p>
          <a:endParaRPr lang="en-US"/>
        </a:p>
      </dgm:t>
    </dgm:pt>
    <dgm:pt modelId="{95670BF2-2107-4862-9DA2-8143B2D7F78E}" type="sibTrans" cxnId="{51C5F917-BCC6-4AAC-9B0F-27992195B9C7}">
      <dgm:prSet/>
      <dgm:spPr/>
      <dgm:t>
        <a:bodyPr/>
        <a:lstStyle/>
        <a:p>
          <a:endParaRPr lang="en-US"/>
        </a:p>
      </dgm:t>
    </dgm:pt>
    <dgm:pt modelId="{32BF4F82-4668-47F8-868F-CCD029A20D78}">
      <dgm:prSet custT="1"/>
      <dgm:spPr>
        <a:xfrm>
          <a:off x="6933065" y="752638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6 Tribal members graduated from the Inaugural Washington Dental Therapy Program</a:t>
          </a:r>
        </a:p>
      </dgm:t>
    </dgm:pt>
    <dgm:pt modelId="{676AB498-06E6-4085-A69A-FFED273395F6}" type="parTrans" cxnId="{8D630265-1E7C-4C93-98F9-75AF8890C911}">
      <dgm:prSet/>
      <dgm:spPr/>
      <dgm:t>
        <a:bodyPr/>
        <a:lstStyle/>
        <a:p>
          <a:endParaRPr lang="en-US"/>
        </a:p>
      </dgm:t>
    </dgm:pt>
    <dgm:pt modelId="{38404CA1-5A03-46D7-A639-FA391472F0BB}" type="sibTrans" cxnId="{8D630265-1E7C-4C93-98F9-75AF8890C911}">
      <dgm:prSet/>
      <dgm:spPr/>
      <dgm:t>
        <a:bodyPr/>
        <a:lstStyle/>
        <a:p>
          <a:endParaRPr lang="en-US"/>
        </a:p>
      </dgm:t>
    </dgm:pt>
    <dgm:pt modelId="{4A478562-BDA5-4AEB-9A29-F25C7FECF3C4}">
      <dgm:prSet/>
      <dgm:spPr>
        <a:xfrm>
          <a:off x="8024001" y="2936766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Oct.  22</a:t>
          </a:r>
        </a:p>
      </dgm:t>
    </dgm:pt>
    <dgm:pt modelId="{978A92ED-6267-4EE7-86E9-00CE558303ED}" type="parTrans" cxnId="{0856DC9B-720F-4B80-9EF1-669EE250A501}">
      <dgm:prSet/>
      <dgm:spPr/>
      <dgm:t>
        <a:bodyPr/>
        <a:lstStyle/>
        <a:p>
          <a:endParaRPr lang="en-US"/>
        </a:p>
      </dgm:t>
    </dgm:pt>
    <dgm:pt modelId="{F5A15DF5-11E9-4D26-87FD-38C450AC6B8E}" type="sibTrans" cxnId="{0856DC9B-720F-4B80-9EF1-669EE250A501}">
      <dgm:prSet/>
      <dgm:spPr/>
      <dgm:t>
        <a:bodyPr/>
        <a:lstStyle/>
        <a:p>
          <a:endParaRPr lang="en-US"/>
        </a:p>
      </dgm:t>
    </dgm:pt>
    <dgm:pt modelId="{DE40370C-B681-4A3B-90C3-337072DC25DF}">
      <dgm:prSet custT="1"/>
      <dgm:spPr>
        <a:xfrm>
          <a:off x="8024001" y="1844702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NCHAPB adopted Alaska S&amp;Ps as template for National S&amp;Ps</a:t>
          </a:r>
        </a:p>
      </dgm:t>
    </dgm:pt>
    <dgm:pt modelId="{349ADD62-3E70-4D9E-86FC-A441818400B6}" type="parTrans" cxnId="{9610633C-8E70-4DE0-B091-A921B77B25F0}">
      <dgm:prSet/>
      <dgm:spPr/>
      <dgm:t>
        <a:bodyPr/>
        <a:lstStyle/>
        <a:p>
          <a:endParaRPr lang="en-US"/>
        </a:p>
      </dgm:t>
    </dgm:pt>
    <dgm:pt modelId="{49B5C280-462F-452A-B3FE-0A968AD219FC}" type="sibTrans" cxnId="{9610633C-8E70-4DE0-B091-A921B77B25F0}">
      <dgm:prSet/>
      <dgm:spPr/>
      <dgm:t>
        <a:bodyPr/>
        <a:lstStyle/>
        <a:p>
          <a:endParaRPr lang="en-US"/>
        </a:p>
      </dgm:t>
    </dgm:pt>
    <dgm:pt modelId="{09560C55-2BC9-43FB-B6CB-986108782963}">
      <dgm:prSet/>
      <dgm:spPr>
        <a:xfrm>
          <a:off x="9114936" y="368940"/>
          <a:ext cx="1807112" cy="383698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Oct. 31</a:t>
          </a:r>
        </a:p>
      </dgm:t>
    </dgm:pt>
    <dgm:pt modelId="{8E5B1339-AC4E-41FA-84F8-DA1455E0F9BC}" type="parTrans" cxnId="{97B2A5F9-1CDB-4B5A-9CB7-35EA3D5AFEFF}">
      <dgm:prSet/>
      <dgm:spPr/>
      <dgm:t>
        <a:bodyPr/>
        <a:lstStyle/>
        <a:p>
          <a:endParaRPr lang="en-US"/>
        </a:p>
      </dgm:t>
    </dgm:pt>
    <dgm:pt modelId="{21CBE2C6-9691-4842-ADD3-1ABCEA634213}" type="sibTrans" cxnId="{97B2A5F9-1CDB-4B5A-9CB7-35EA3D5AFEFF}">
      <dgm:prSet/>
      <dgm:spPr/>
      <dgm:t>
        <a:bodyPr/>
        <a:lstStyle/>
        <a:p>
          <a:endParaRPr lang="en-US"/>
        </a:p>
      </dgm:t>
    </dgm:pt>
    <dgm:pt modelId="{A96441A4-7569-4A45-B19C-990D00909625}">
      <dgm:prSet custT="1"/>
      <dgm:spPr>
        <a:xfrm>
          <a:off x="9114936" y="752638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IHS published the updated CHAP website</a:t>
          </a:r>
        </a:p>
      </dgm:t>
    </dgm:pt>
    <dgm:pt modelId="{11025BF1-0B9A-4383-A74C-198EBD5B035B}" type="parTrans" cxnId="{264980E4-62D6-4102-ADC2-AD7BBE458EF1}">
      <dgm:prSet/>
      <dgm:spPr/>
      <dgm:t>
        <a:bodyPr/>
        <a:lstStyle/>
        <a:p>
          <a:endParaRPr lang="en-US"/>
        </a:p>
      </dgm:t>
    </dgm:pt>
    <dgm:pt modelId="{283F1680-F85B-40B2-8854-051BCD1FACBE}" type="sibTrans" cxnId="{264980E4-62D6-4102-ADC2-AD7BBE458EF1}">
      <dgm:prSet/>
      <dgm:spPr/>
      <dgm:t>
        <a:bodyPr/>
        <a:lstStyle/>
        <a:p>
          <a:endParaRPr lang="en-US"/>
        </a:p>
      </dgm:t>
    </dgm:pt>
    <dgm:pt modelId="{4817469B-8F68-4617-86D4-94B6C3C1412B}">
      <dgm:prSet/>
      <dgm:spPr>
        <a:xfrm>
          <a:off x="9114936" y="752638"/>
          <a:ext cx="1807112" cy="1092063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Dec. 10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AABE0956-DC54-47CE-B732-33FCF530A876}" type="parTrans" cxnId="{EA7A87B9-3119-40CC-BABB-992FDEAB1004}">
      <dgm:prSet/>
      <dgm:spPr/>
      <dgm:t>
        <a:bodyPr/>
        <a:lstStyle/>
        <a:p>
          <a:endParaRPr lang="en-US"/>
        </a:p>
      </dgm:t>
    </dgm:pt>
    <dgm:pt modelId="{3780899F-A8FF-415B-BC54-ED4C4724E974}" type="sibTrans" cxnId="{EA7A87B9-3119-40CC-BABB-992FDEAB1004}">
      <dgm:prSet/>
      <dgm:spPr/>
      <dgm:t>
        <a:bodyPr/>
        <a:lstStyle/>
        <a:p>
          <a:endParaRPr lang="en-US"/>
        </a:p>
      </dgm:t>
    </dgm:pt>
    <dgm:pt modelId="{678F815F-6B03-4F4F-B723-DABA5798B467}">
      <dgm:prSet custT="1"/>
      <dgm:spPr>
        <a:xfrm>
          <a:off x="9114936" y="752638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NCHAPB met virtually to discuss end of year deliverables</a:t>
          </a:r>
          <a:endParaRPr lang="en-US" sz="105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27748F9F-A331-4A68-B010-2D2FDF9CAA72}" type="parTrans" cxnId="{20857ABA-B200-43FC-BE32-070A44F880D8}">
      <dgm:prSet/>
      <dgm:spPr/>
      <dgm:t>
        <a:bodyPr/>
        <a:lstStyle/>
        <a:p>
          <a:endParaRPr lang="en-US"/>
        </a:p>
      </dgm:t>
    </dgm:pt>
    <dgm:pt modelId="{7492AC7F-4BD2-419E-872C-BB4F4C98B7FC}" type="sibTrans" cxnId="{20857ABA-B200-43FC-BE32-070A44F880D8}">
      <dgm:prSet/>
      <dgm:spPr/>
      <dgm:t>
        <a:bodyPr/>
        <a:lstStyle/>
        <a:p>
          <a:endParaRPr lang="en-US"/>
        </a:p>
      </dgm:t>
    </dgm:pt>
    <dgm:pt modelId="{6279C24D-31E2-412F-805B-F58921F68A9B}">
      <dgm:prSet/>
      <dgm:spPr>
        <a:xfrm>
          <a:off x="9114936" y="752638"/>
          <a:ext cx="1807112" cy="1092063"/>
        </a:xfrm>
        <a:noFill/>
        <a:ln>
          <a:noFill/>
        </a:ln>
        <a:effectLst/>
      </dgm:spPr>
      <dgm:t>
        <a:bodyPr/>
        <a:lstStyle/>
        <a:p>
          <a:pPr>
            <a:defRPr b="1"/>
          </a:pPr>
          <a:r>
            <a:rPr lang="en-US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April 2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gm:t>
    </dgm:pt>
    <dgm:pt modelId="{92F987AA-7CEB-4EF1-AB04-8FFCD257F716}" type="parTrans" cxnId="{F0AAB69C-0FB2-4A82-A847-6185785414E8}">
      <dgm:prSet/>
      <dgm:spPr/>
      <dgm:t>
        <a:bodyPr/>
        <a:lstStyle/>
        <a:p>
          <a:endParaRPr lang="en-US"/>
        </a:p>
      </dgm:t>
    </dgm:pt>
    <dgm:pt modelId="{35ADD38F-5287-4FF5-B91E-383210C460FB}" type="sibTrans" cxnId="{F0AAB69C-0FB2-4A82-A847-6185785414E8}">
      <dgm:prSet/>
      <dgm:spPr/>
      <dgm:t>
        <a:bodyPr/>
        <a:lstStyle/>
        <a:p>
          <a:endParaRPr lang="en-US"/>
        </a:p>
      </dgm:t>
    </dgm:pt>
    <dgm:pt modelId="{F788D09A-CC5A-4AD8-A2F6-2DEF39B331B7}">
      <dgm:prSet custT="1"/>
      <dgm:spPr>
        <a:xfrm>
          <a:off x="9114936" y="752638"/>
          <a:ext cx="1807112" cy="1092063"/>
        </a:xfrm>
        <a:noFill/>
        <a:ln>
          <a:noFill/>
        </a:ln>
        <a:effectLst/>
      </dgm:spPr>
      <dgm:t>
        <a:bodyPr/>
        <a:lstStyle/>
        <a:p>
          <a:r>
            <a:rPr lang="en-US" sz="105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NCHAPB convened to review 2026 activities</a:t>
          </a:r>
        </a:p>
      </dgm:t>
    </dgm:pt>
    <dgm:pt modelId="{6F9DD46B-8F56-4B74-B3B0-3693F5C0A571}" type="parTrans" cxnId="{932CE112-E100-4076-88D9-72425BD7F622}">
      <dgm:prSet/>
      <dgm:spPr/>
      <dgm:t>
        <a:bodyPr/>
        <a:lstStyle/>
        <a:p>
          <a:endParaRPr lang="en-US"/>
        </a:p>
      </dgm:t>
    </dgm:pt>
    <dgm:pt modelId="{BEA28313-3501-4BCB-87A9-42341224A612}" type="sibTrans" cxnId="{932CE112-E100-4076-88D9-72425BD7F622}">
      <dgm:prSet/>
      <dgm:spPr/>
      <dgm:t>
        <a:bodyPr/>
        <a:lstStyle/>
        <a:p>
          <a:endParaRPr lang="en-US"/>
        </a:p>
      </dgm:t>
    </dgm:pt>
    <dgm:pt modelId="{11D89A90-4F0A-4C97-ABA7-538AA1159AE7}" type="pres">
      <dgm:prSet presAssocID="{BA4E2A10-B711-470A-A3B6-0BBF4EB66AE8}" presName="root" presStyleCnt="0">
        <dgm:presLayoutVars>
          <dgm:chMax/>
          <dgm:chPref/>
          <dgm:animLvl val="lvl"/>
        </dgm:presLayoutVars>
      </dgm:prSet>
      <dgm:spPr/>
    </dgm:pt>
    <dgm:pt modelId="{7AAEE26B-8E2D-4157-8380-8B60CA8700BD}" type="pres">
      <dgm:prSet presAssocID="{BA4E2A10-B711-470A-A3B6-0BBF4EB66AE8}" presName="divider" presStyleLbl="fgAcc1" presStyleIdx="0" presStyleCnt="12"/>
      <dgm:spPr>
        <a:xfrm>
          <a:off x="0" y="1844702"/>
          <a:ext cx="10927829" cy="0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triangle" w="lg" len="lg"/>
        </a:ln>
        <a:effectLst/>
      </dgm:spPr>
    </dgm:pt>
    <dgm:pt modelId="{6FDFDD68-1244-4720-A669-FE9680C641AF}" type="pres">
      <dgm:prSet presAssocID="{BA4E2A10-B711-470A-A3B6-0BBF4EB66AE8}" presName="nodes" presStyleCnt="0">
        <dgm:presLayoutVars>
          <dgm:chMax/>
          <dgm:chPref/>
          <dgm:animLvl val="lvl"/>
        </dgm:presLayoutVars>
      </dgm:prSet>
      <dgm:spPr/>
    </dgm:pt>
    <dgm:pt modelId="{AB9514F5-7CC3-4384-955E-1F980673AE54}" type="pres">
      <dgm:prSet presAssocID="{6FCEC196-A52F-4CAB-9B35-72A219E64533}" presName="composite" presStyleCnt="0"/>
      <dgm:spPr/>
    </dgm:pt>
    <dgm:pt modelId="{02B910DD-17B2-4B40-A6F7-18C9932E606D}" type="pres">
      <dgm:prSet presAssocID="{6FCEC196-A52F-4CAB-9B35-72A219E64533}" presName="ConnectorPoint" presStyleLbl="lnNode1" presStyleIdx="0" presStyleCnt="11"/>
      <dgm:spPr>
        <a:xfrm>
          <a:off x="163278" y="1810169"/>
          <a:ext cx="68701" cy="69065"/>
        </a:xfrm>
        <a:prstGeom prst="ellipse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1D0E3F4-5A9D-4143-9734-02345C3BD632}" type="pres">
      <dgm:prSet presAssocID="{6FCEC196-A52F-4CAB-9B35-72A219E64533}" presName="DropPinPlaceHolder" presStyleCnt="0"/>
      <dgm:spPr/>
    </dgm:pt>
    <dgm:pt modelId="{E870562D-0D96-493F-BD0D-922C63DF170B}" type="pres">
      <dgm:prSet presAssocID="{6FCEC196-A52F-4CAB-9B35-72A219E64533}" presName="DropPin" presStyleLbl="alignNode1" presStyleIdx="0" presStyleCnt="11"/>
      <dgm:spPr>
        <a:xfrm rot="8100000">
          <a:off x="61675" y="425847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B6ACBED4-D1A2-4DFD-8894-4A21311C9117}" type="pres">
      <dgm:prSet presAssocID="{6FCEC196-A52F-4CAB-9B35-72A219E64533}" presName="Ellipse" presStyleLbl="fgAcc1" presStyleIdx="1" presStyleCnt="12"/>
      <dgm:spPr>
        <a:xfrm>
          <a:off x="91656" y="455829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9DCEC066-73BC-46F7-99E1-B7412CC58843}" type="pres">
      <dgm:prSet presAssocID="{6FCEC196-A52F-4CAB-9B35-72A219E64533}" presName="L2TextContainer" presStyleLbl="revTx" presStyleIdx="0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2F403FB3-43C4-416D-8717-4E30F85353ED}" type="pres">
      <dgm:prSet presAssocID="{6FCEC196-A52F-4CAB-9B35-72A219E64533}" presName="L1TextContainer" presStyleLbl="revTx" presStyleIdx="1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D17346F6-28CC-49A2-95D1-59706A202374}" type="pres">
      <dgm:prSet presAssocID="{6FCEC196-A52F-4CAB-9B35-72A219E64533}" presName="ConnectLine" presStyleLbl="sibTrans1D1" presStyleIdx="0" presStyleCnt="11"/>
      <dgm:spPr>
        <a:xfrm>
          <a:off x="196617" y="752638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gm:spPr>
    </dgm:pt>
    <dgm:pt modelId="{E2D9C08C-7E2B-4BBD-9547-EFCC08533C7E}" type="pres">
      <dgm:prSet presAssocID="{6FCEC196-A52F-4CAB-9B35-72A219E64533}" presName="EmptyPlaceHolder" presStyleCnt="0"/>
      <dgm:spPr/>
    </dgm:pt>
    <dgm:pt modelId="{60EE0E53-48EB-4F24-AA8A-18F6C7590EF9}" type="pres">
      <dgm:prSet presAssocID="{75B8E2C8-0E13-4315-A320-FFD956FD36E7}" presName="spaceBetweenRectangles" presStyleCnt="0"/>
      <dgm:spPr/>
    </dgm:pt>
    <dgm:pt modelId="{11CA8A85-1B2B-4FA3-8563-E330D91E30D6}" type="pres">
      <dgm:prSet presAssocID="{02CFCDC1-907C-4D19-B03D-7B2523CA849E}" presName="composite" presStyleCnt="0"/>
      <dgm:spPr/>
    </dgm:pt>
    <dgm:pt modelId="{24842BF9-133F-4F2D-BF31-18911C59B1B9}" type="pres">
      <dgm:prSet presAssocID="{02CFCDC1-907C-4D19-B03D-7B2523CA849E}" presName="ConnectorPoint" presStyleLbl="lnNode1" presStyleIdx="1" presStyleCnt="11"/>
      <dgm:spPr>
        <a:xfrm>
          <a:off x="1254213" y="1810169"/>
          <a:ext cx="68701" cy="69065"/>
        </a:xfrm>
        <a:prstGeom prst="ellipse">
          <a:avLst/>
        </a:prstGeom>
        <a:solidFill>
          <a:srgbClr val="E97132">
            <a:hueOff val="805452"/>
            <a:satOff val="-2312"/>
            <a:lumOff val="-3701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D5D3CCED-7C6C-43B3-B5B1-2390E87BEB00}" type="pres">
      <dgm:prSet presAssocID="{02CFCDC1-907C-4D19-B03D-7B2523CA849E}" presName="DropPinPlaceHolder" presStyleCnt="0"/>
      <dgm:spPr/>
    </dgm:pt>
    <dgm:pt modelId="{496B15F1-00FF-4FC2-AB7B-21189D7559E6}" type="pres">
      <dgm:prSet presAssocID="{02CFCDC1-907C-4D19-B03D-7B2523CA849E}" presName="DropPin" presStyleLbl="alignNode1" presStyleIdx="1" presStyleCnt="11"/>
      <dgm:spPr>
        <a:xfrm rot="18900000">
          <a:off x="1152610" y="2993673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805452"/>
            <a:satOff val="-2312"/>
            <a:lumOff val="-3701"/>
            <a:alphaOff val="0"/>
          </a:srgbClr>
        </a:solidFill>
        <a:ln w="19050" cap="flat" cmpd="sng" algn="ctr">
          <a:solidFill>
            <a:srgbClr val="E97132">
              <a:hueOff val="805452"/>
              <a:satOff val="-2312"/>
              <a:lumOff val="-3701"/>
              <a:alphaOff val="0"/>
            </a:srgbClr>
          </a:solidFill>
          <a:prstDash val="solid"/>
          <a:miter lim="800000"/>
        </a:ln>
        <a:effectLst/>
      </dgm:spPr>
    </dgm:pt>
    <dgm:pt modelId="{69A53ABE-C86B-451B-917A-61145F2209E0}" type="pres">
      <dgm:prSet presAssocID="{02CFCDC1-907C-4D19-B03D-7B2523CA849E}" presName="Ellipse" presStyleLbl="fgAcc1" presStyleIdx="2" presStyleCnt="12"/>
      <dgm:spPr>
        <a:xfrm>
          <a:off x="1182592" y="3023654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4EA30C46-B305-43CC-BBA6-B5D783CC13FE}" type="pres">
      <dgm:prSet presAssocID="{02CFCDC1-907C-4D19-B03D-7B2523CA849E}" presName="L2TextContainer" presStyleLbl="revTx" presStyleIdx="2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ACCEE3CF-A6C9-47F5-BEA3-42838DA5B553}" type="pres">
      <dgm:prSet presAssocID="{02CFCDC1-907C-4D19-B03D-7B2523CA849E}" presName="L1TextContainer" presStyleLbl="revTx" presStyleIdx="3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D6E84448-F4AC-4867-9D39-ECD514342106}" type="pres">
      <dgm:prSet presAssocID="{02CFCDC1-907C-4D19-B03D-7B2523CA849E}" presName="ConnectLine" presStyleLbl="sibTrans1D1" presStyleIdx="1" presStyleCnt="11"/>
      <dgm:spPr>
        <a:xfrm>
          <a:off x="1287552" y="1844702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805452"/>
              <a:satOff val="-2312"/>
              <a:lumOff val="-3701"/>
              <a:alphaOff val="0"/>
            </a:srgbClr>
          </a:solidFill>
          <a:prstDash val="dash"/>
          <a:miter lim="800000"/>
        </a:ln>
        <a:effectLst/>
      </dgm:spPr>
    </dgm:pt>
    <dgm:pt modelId="{8704575D-7990-4544-95E5-15AA72F69C45}" type="pres">
      <dgm:prSet presAssocID="{02CFCDC1-907C-4D19-B03D-7B2523CA849E}" presName="EmptyPlaceHolder" presStyleCnt="0"/>
      <dgm:spPr/>
    </dgm:pt>
    <dgm:pt modelId="{AA5371AB-2C35-4E69-A131-BF375B0AB490}" type="pres">
      <dgm:prSet presAssocID="{19B4CCCB-8417-4B83-AF09-A6D3A8557310}" presName="spaceBetweenRectangles" presStyleCnt="0"/>
      <dgm:spPr/>
    </dgm:pt>
    <dgm:pt modelId="{7CC5EA40-0FCB-4D35-BB8B-BDFFECE07F6C}" type="pres">
      <dgm:prSet presAssocID="{5E1C49F7-504B-4A33-8966-F4A0228048D1}" presName="composite" presStyleCnt="0"/>
      <dgm:spPr/>
    </dgm:pt>
    <dgm:pt modelId="{A8B83EAF-0232-4827-BCA7-E5999DAEDA38}" type="pres">
      <dgm:prSet presAssocID="{5E1C49F7-504B-4A33-8966-F4A0228048D1}" presName="ConnectorPoint" presStyleLbl="lnNode1" presStyleIdx="2" presStyleCnt="11"/>
      <dgm:spPr>
        <a:xfrm>
          <a:off x="2345148" y="1810169"/>
          <a:ext cx="68701" cy="69065"/>
        </a:xfrm>
        <a:prstGeom prst="ellipse">
          <a:avLst/>
        </a:prstGeom>
        <a:solidFill>
          <a:srgbClr val="E97132">
            <a:hueOff val="1610903"/>
            <a:satOff val="-4623"/>
            <a:lumOff val="-7402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9FCD72D-DF82-4B3D-B47E-1343D5C1ED5A}" type="pres">
      <dgm:prSet presAssocID="{5E1C49F7-504B-4A33-8966-F4A0228048D1}" presName="DropPinPlaceHolder" presStyleCnt="0"/>
      <dgm:spPr/>
    </dgm:pt>
    <dgm:pt modelId="{AFB76488-174D-4AC4-8681-85989AF020BC}" type="pres">
      <dgm:prSet presAssocID="{5E1C49F7-504B-4A33-8966-F4A0228048D1}" presName="DropPin" presStyleLbl="alignNode1" presStyleIdx="2" presStyleCnt="11"/>
      <dgm:spPr>
        <a:xfrm rot="8100000">
          <a:off x="2243545" y="425847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1610903"/>
            <a:satOff val="-4623"/>
            <a:lumOff val="-7402"/>
            <a:alphaOff val="0"/>
          </a:srgbClr>
        </a:solidFill>
        <a:ln w="19050" cap="flat" cmpd="sng" algn="ctr">
          <a:solidFill>
            <a:srgbClr val="E97132">
              <a:hueOff val="1610903"/>
              <a:satOff val="-4623"/>
              <a:lumOff val="-7402"/>
              <a:alphaOff val="0"/>
            </a:srgbClr>
          </a:solidFill>
          <a:prstDash val="solid"/>
          <a:miter lim="800000"/>
        </a:ln>
        <a:effectLst/>
      </dgm:spPr>
    </dgm:pt>
    <dgm:pt modelId="{962BBEA2-2884-40F4-975B-D270FE2F9019}" type="pres">
      <dgm:prSet presAssocID="{5E1C49F7-504B-4A33-8966-F4A0228048D1}" presName="Ellipse" presStyleLbl="fgAcc1" presStyleIdx="3" presStyleCnt="12"/>
      <dgm:spPr>
        <a:xfrm>
          <a:off x="2273527" y="455829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FA47D650-CA51-48B3-9E33-052EB47B56EE}" type="pres">
      <dgm:prSet presAssocID="{5E1C49F7-504B-4A33-8966-F4A0228048D1}" presName="L2TextContainer" presStyleLbl="revTx" presStyleIdx="4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78257412-A165-4B12-AECA-4F3E636ABCA9}" type="pres">
      <dgm:prSet presAssocID="{5E1C49F7-504B-4A33-8966-F4A0228048D1}" presName="L1TextContainer" presStyleLbl="revTx" presStyleIdx="5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065758C7-8ECA-41CC-BF48-6954148090B7}" type="pres">
      <dgm:prSet presAssocID="{5E1C49F7-504B-4A33-8966-F4A0228048D1}" presName="ConnectLine" presStyleLbl="sibTrans1D1" presStyleIdx="2" presStyleCnt="11"/>
      <dgm:spPr>
        <a:xfrm>
          <a:off x="2378487" y="752638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1610903"/>
              <a:satOff val="-4623"/>
              <a:lumOff val="-7402"/>
              <a:alphaOff val="0"/>
            </a:srgbClr>
          </a:solidFill>
          <a:prstDash val="dash"/>
          <a:miter lim="800000"/>
        </a:ln>
        <a:effectLst/>
      </dgm:spPr>
    </dgm:pt>
    <dgm:pt modelId="{E02F2E27-5D5E-4941-B420-BD05CFF0C1AE}" type="pres">
      <dgm:prSet presAssocID="{5E1C49F7-504B-4A33-8966-F4A0228048D1}" presName="EmptyPlaceHolder" presStyleCnt="0"/>
      <dgm:spPr/>
    </dgm:pt>
    <dgm:pt modelId="{2CC21D05-3CB9-4ABC-A2AC-85B4C4E9C3C7}" type="pres">
      <dgm:prSet presAssocID="{8753E528-AE27-41CB-9030-025315E409CB}" presName="spaceBetweenRectangles" presStyleCnt="0"/>
      <dgm:spPr/>
    </dgm:pt>
    <dgm:pt modelId="{AC7C23BD-40DE-4ABA-826F-B43D22EC4F18}" type="pres">
      <dgm:prSet presAssocID="{05D4E009-0687-4393-8FAC-3592F63947B6}" presName="composite" presStyleCnt="0"/>
      <dgm:spPr/>
    </dgm:pt>
    <dgm:pt modelId="{1F9037B6-70CF-416E-8F51-13BF35CA4966}" type="pres">
      <dgm:prSet presAssocID="{05D4E009-0687-4393-8FAC-3592F63947B6}" presName="ConnectorPoint" presStyleLbl="lnNode1" presStyleIdx="3" presStyleCnt="11"/>
      <dgm:spPr>
        <a:xfrm>
          <a:off x="3436084" y="1810169"/>
          <a:ext cx="68701" cy="69065"/>
        </a:xfrm>
        <a:prstGeom prst="ellipse">
          <a:avLst/>
        </a:prstGeom>
        <a:solidFill>
          <a:srgbClr val="E97132">
            <a:hueOff val="2416355"/>
            <a:satOff val="-6935"/>
            <a:lumOff val="-11103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3F1F54D1-3397-4AFE-9F8D-B47AC0F147E8}" type="pres">
      <dgm:prSet presAssocID="{05D4E009-0687-4393-8FAC-3592F63947B6}" presName="DropPinPlaceHolder" presStyleCnt="0"/>
      <dgm:spPr/>
    </dgm:pt>
    <dgm:pt modelId="{E3B5E548-BC48-48EC-9EBB-2AEF6308F931}" type="pres">
      <dgm:prSet presAssocID="{05D4E009-0687-4393-8FAC-3592F63947B6}" presName="DropPin" presStyleLbl="alignNode1" presStyleIdx="3" presStyleCnt="11"/>
      <dgm:spPr>
        <a:xfrm rot="18900000">
          <a:off x="3334480" y="2993673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2416355"/>
            <a:satOff val="-6935"/>
            <a:lumOff val="-11103"/>
            <a:alphaOff val="0"/>
          </a:srgbClr>
        </a:solidFill>
        <a:ln w="19050" cap="flat" cmpd="sng" algn="ctr">
          <a:solidFill>
            <a:srgbClr val="E97132">
              <a:hueOff val="2416355"/>
              <a:satOff val="-6935"/>
              <a:lumOff val="-11103"/>
              <a:alphaOff val="0"/>
            </a:srgbClr>
          </a:solidFill>
          <a:prstDash val="solid"/>
          <a:miter lim="800000"/>
        </a:ln>
        <a:effectLst/>
      </dgm:spPr>
    </dgm:pt>
    <dgm:pt modelId="{EB45819D-0C28-4CE0-87CF-969AD3CEDF68}" type="pres">
      <dgm:prSet presAssocID="{05D4E009-0687-4393-8FAC-3592F63947B6}" presName="Ellipse" presStyleLbl="fgAcc1" presStyleIdx="4" presStyleCnt="12"/>
      <dgm:spPr>
        <a:xfrm>
          <a:off x="3364462" y="3023654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D7BB40EC-18CC-4584-B5A6-1B3D26D73165}" type="pres">
      <dgm:prSet presAssocID="{05D4E009-0687-4393-8FAC-3592F63947B6}" presName="L2TextContainer" presStyleLbl="revTx" presStyleIdx="6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A592AD9F-7F76-4D85-A4BF-95F387634D23}" type="pres">
      <dgm:prSet presAssocID="{05D4E009-0687-4393-8FAC-3592F63947B6}" presName="L1TextContainer" presStyleLbl="revTx" presStyleIdx="7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82A410B0-16D5-4052-AEC7-FD047053957E}" type="pres">
      <dgm:prSet presAssocID="{05D4E009-0687-4393-8FAC-3592F63947B6}" presName="ConnectLine" presStyleLbl="sibTrans1D1" presStyleIdx="3" presStyleCnt="11"/>
      <dgm:spPr>
        <a:xfrm>
          <a:off x="3469422" y="1844702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2416355"/>
              <a:satOff val="-6935"/>
              <a:lumOff val="-11103"/>
              <a:alphaOff val="0"/>
            </a:srgbClr>
          </a:solidFill>
          <a:prstDash val="dash"/>
          <a:miter lim="800000"/>
        </a:ln>
        <a:effectLst/>
      </dgm:spPr>
    </dgm:pt>
    <dgm:pt modelId="{81E446CC-A671-459A-B4C7-032F839823C4}" type="pres">
      <dgm:prSet presAssocID="{05D4E009-0687-4393-8FAC-3592F63947B6}" presName="EmptyPlaceHolder" presStyleCnt="0"/>
      <dgm:spPr/>
    </dgm:pt>
    <dgm:pt modelId="{460B0AF7-D154-468F-B8F6-83A532E9A6BB}" type="pres">
      <dgm:prSet presAssocID="{DF8C46CD-65AD-4A3E-8FD4-7FAC2776F256}" presName="spaceBetweenRectangles" presStyleCnt="0"/>
      <dgm:spPr/>
    </dgm:pt>
    <dgm:pt modelId="{42D59F67-C979-4C8D-BB01-5F3B0D523203}" type="pres">
      <dgm:prSet presAssocID="{C73AD72F-0013-4704-901B-1FEB90BA03BE}" presName="composite" presStyleCnt="0"/>
      <dgm:spPr/>
    </dgm:pt>
    <dgm:pt modelId="{21478C5D-AF1A-4813-947F-433C74F6ABEC}" type="pres">
      <dgm:prSet presAssocID="{C73AD72F-0013-4704-901B-1FEB90BA03BE}" presName="ConnectorPoint" presStyleLbl="lnNode1" presStyleIdx="4" presStyleCnt="11"/>
      <dgm:spPr>
        <a:xfrm>
          <a:off x="4527019" y="1810169"/>
          <a:ext cx="68701" cy="69065"/>
        </a:xfrm>
        <a:prstGeom prst="ellipse">
          <a:avLst/>
        </a:prstGeom>
        <a:solidFill>
          <a:srgbClr val="E97132">
            <a:hueOff val="3221807"/>
            <a:satOff val="-9246"/>
            <a:lumOff val="-14805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2C59D64D-AA5E-4FC4-A947-BD206BA24F1F}" type="pres">
      <dgm:prSet presAssocID="{C73AD72F-0013-4704-901B-1FEB90BA03BE}" presName="DropPinPlaceHolder" presStyleCnt="0"/>
      <dgm:spPr/>
    </dgm:pt>
    <dgm:pt modelId="{CBF4CC78-BF66-435B-A7F2-CC998A1743A5}" type="pres">
      <dgm:prSet presAssocID="{C73AD72F-0013-4704-901B-1FEB90BA03BE}" presName="DropPin" presStyleLbl="alignNode1" presStyleIdx="4" presStyleCnt="11"/>
      <dgm:spPr>
        <a:xfrm rot="8100000">
          <a:off x="4425415" y="425847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3221807"/>
            <a:satOff val="-9246"/>
            <a:lumOff val="-14805"/>
            <a:alphaOff val="0"/>
          </a:srgbClr>
        </a:solidFill>
        <a:ln w="19050" cap="flat" cmpd="sng" algn="ctr">
          <a:solidFill>
            <a:srgbClr val="E97132">
              <a:hueOff val="3221807"/>
              <a:satOff val="-9246"/>
              <a:lumOff val="-14805"/>
              <a:alphaOff val="0"/>
            </a:srgbClr>
          </a:solidFill>
          <a:prstDash val="solid"/>
          <a:miter lim="800000"/>
        </a:ln>
        <a:effectLst/>
      </dgm:spPr>
    </dgm:pt>
    <dgm:pt modelId="{8283870D-F50C-4130-A248-1F1B1A4B0C48}" type="pres">
      <dgm:prSet presAssocID="{C73AD72F-0013-4704-901B-1FEB90BA03BE}" presName="Ellipse" presStyleLbl="fgAcc1" presStyleIdx="5" presStyleCnt="12"/>
      <dgm:spPr>
        <a:xfrm>
          <a:off x="4455397" y="455829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92E849AB-A7E2-42F8-BF89-A704041940BD}" type="pres">
      <dgm:prSet presAssocID="{C73AD72F-0013-4704-901B-1FEB90BA03BE}" presName="L2TextContainer" presStyleLbl="revTx" presStyleIdx="8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462E67CA-730B-44B0-9EFA-6DF91FA333AF}" type="pres">
      <dgm:prSet presAssocID="{C73AD72F-0013-4704-901B-1FEB90BA03BE}" presName="L1TextContainer" presStyleLbl="revTx" presStyleIdx="9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F4D3E9A3-5BCF-46F6-9905-A9A39C62FD80}" type="pres">
      <dgm:prSet presAssocID="{C73AD72F-0013-4704-901B-1FEB90BA03BE}" presName="ConnectLine" presStyleLbl="sibTrans1D1" presStyleIdx="4" presStyleCnt="11"/>
      <dgm:spPr>
        <a:xfrm>
          <a:off x="4560358" y="752638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3221807"/>
              <a:satOff val="-9246"/>
              <a:lumOff val="-14805"/>
              <a:alphaOff val="0"/>
            </a:srgbClr>
          </a:solidFill>
          <a:prstDash val="dash"/>
          <a:miter lim="800000"/>
        </a:ln>
        <a:effectLst/>
      </dgm:spPr>
    </dgm:pt>
    <dgm:pt modelId="{8E2C5B37-8699-43E6-8C7D-3F63F70D3224}" type="pres">
      <dgm:prSet presAssocID="{C73AD72F-0013-4704-901B-1FEB90BA03BE}" presName="EmptyPlaceHolder" presStyleCnt="0"/>
      <dgm:spPr/>
    </dgm:pt>
    <dgm:pt modelId="{0D0A8DAF-D5B2-4D62-AFB4-90FF976DE4E9}" type="pres">
      <dgm:prSet presAssocID="{005B104F-A441-4A97-BAD1-DED5F5F0AB06}" presName="spaceBetweenRectangles" presStyleCnt="0"/>
      <dgm:spPr/>
    </dgm:pt>
    <dgm:pt modelId="{A7B4312C-52C3-4038-9802-8BFEB20CF15F}" type="pres">
      <dgm:prSet presAssocID="{B8CBFA9F-FC73-4E33-842F-16DE12274F6A}" presName="composite" presStyleCnt="0"/>
      <dgm:spPr/>
    </dgm:pt>
    <dgm:pt modelId="{4232EA50-AA23-463D-ABAA-B92A6B85A35B}" type="pres">
      <dgm:prSet presAssocID="{B8CBFA9F-FC73-4E33-842F-16DE12274F6A}" presName="ConnectorPoint" presStyleLbl="lnNode1" presStyleIdx="5" presStyleCnt="11"/>
      <dgm:spPr>
        <a:xfrm>
          <a:off x="5617954" y="1810169"/>
          <a:ext cx="68701" cy="69065"/>
        </a:xfrm>
        <a:prstGeom prst="ellipse">
          <a:avLst/>
        </a:prstGeom>
        <a:solidFill>
          <a:srgbClr val="E97132">
            <a:hueOff val="4027259"/>
            <a:satOff val="-11558"/>
            <a:lumOff val="-18506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0B06BFB-DAC6-43F6-940E-B15949BB60CA}" type="pres">
      <dgm:prSet presAssocID="{B8CBFA9F-FC73-4E33-842F-16DE12274F6A}" presName="DropPinPlaceHolder" presStyleCnt="0"/>
      <dgm:spPr/>
    </dgm:pt>
    <dgm:pt modelId="{9B5A1240-29A7-4E86-BECC-CE895D5E5E4C}" type="pres">
      <dgm:prSet presAssocID="{B8CBFA9F-FC73-4E33-842F-16DE12274F6A}" presName="DropPin" presStyleLbl="alignNode1" presStyleIdx="5" presStyleCnt="11"/>
      <dgm:spPr>
        <a:xfrm rot="18900000">
          <a:off x="5516351" y="2993673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4027259"/>
            <a:satOff val="-11558"/>
            <a:lumOff val="-18506"/>
            <a:alphaOff val="0"/>
          </a:srgbClr>
        </a:solidFill>
        <a:ln w="19050" cap="flat" cmpd="sng" algn="ctr">
          <a:solidFill>
            <a:srgbClr val="E97132">
              <a:hueOff val="4027259"/>
              <a:satOff val="-11558"/>
              <a:lumOff val="-18506"/>
              <a:alphaOff val="0"/>
            </a:srgbClr>
          </a:solidFill>
          <a:prstDash val="solid"/>
          <a:miter lim="800000"/>
        </a:ln>
        <a:effectLst/>
      </dgm:spPr>
    </dgm:pt>
    <dgm:pt modelId="{F2FD0AFA-271E-4484-B476-0BABB3B6EAFC}" type="pres">
      <dgm:prSet presAssocID="{B8CBFA9F-FC73-4E33-842F-16DE12274F6A}" presName="Ellipse" presStyleLbl="fgAcc1" presStyleIdx="6" presStyleCnt="12"/>
      <dgm:spPr>
        <a:xfrm>
          <a:off x="5546332" y="3023654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020E9133-5ED7-41F0-AC81-D3EFA7E25F2B}" type="pres">
      <dgm:prSet presAssocID="{B8CBFA9F-FC73-4E33-842F-16DE12274F6A}" presName="L2TextContainer" presStyleLbl="revTx" presStyleIdx="10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4221FBFA-6675-4B83-842C-3A1AE3971306}" type="pres">
      <dgm:prSet presAssocID="{B8CBFA9F-FC73-4E33-842F-16DE12274F6A}" presName="L1TextContainer" presStyleLbl="revTx" presStyleIdx="11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B74081C5-31F3-4AA0-A3E5-792E9A0E21E7}" type="pres">
      <dgm:prSet presAssocID="{B8CBFA9F-FC73-4E33-842F-16DE12274F6A}" presName="ConnectLine" presStyleLbl="sibTrans1D1" presStyleIdx="5" presStyleCnt="11"/>
      <dgm:spPr>
        <a:xfrm>
          <a:off x="5651293" y="1844702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4027259"/>
              <a:satOff val="-11558"/>
              <a:lumOff val="-18506"/>
              <a:alphaOff val="0"/>
            </a:srgbClr>
          </a:solidFill>
          <a:prstDash val="dash"/>
          <a:miter lim="800000"/>
        </a:ln>
        <a:effectLst/>
      </dgm:spPr>
    </dgm:pt>
    <dgm:pt modelId="{F60B047D-ABFD-4308-BF5C-D64534B5C571}" type="pres">
      <dgm:prSet presAssocID="{B8CBFA9F-FC73-4E33-842F-16DE12274F6A}" presName="EmptyPlaceHolder" presStyleCnt="0"/>
      <dgm:spPr/>
    </dgm:pt>
    <dgm:pt modelId="{B7CD4A08-E150-4085-A349-23DDFBC40337}" type="pres">
      <dgm:prSet presAssocID="{64EC9F22-479B-4623-A651-C42C9122E55C}" presName="spaceBetweenRectangles" presStyleCnt="0"/>
      <dgm:spPr/>
    </dgm:pt>
    <dgm:pt modelId="{79F94C21-6400-4956-A3DC-40706560E0D4}" type="pres">
      <dgm:prSet presAssocID="{910FC2EA-1CEB-4B66-869C-5579145F7E9A}" presName="composite" presStyleCnt="0"/>
      <dgm:spPr/>
    </dgm:pt>
    <dgm:pt modelId="{390310EF-E27F-4C2A-9146-7F29B91B8B58}" type="pres">
      <dgm:prSet presAssocID="{910FC2EA-1CEB-4B66-869C-5579145F7E9A}" presName="ConnectorPoint" presStyleLbl="lnNode1" presStyleIdx="6" presStyleCnt="11"/>
      <dgm:spPr>
        <a:xfrm>
          <a:off x="6708889" y="1810169"/>
          <a:ext cx="68701" cy="69065"/>
        </a:xfrm>
        <a:prstGeom prst="ellipse">
          <a:avLst/>
        </a:prstGeom>
        <a:solidFill>
          <a:srgbClr val="E97132">
            <a:hueOff val="4832710"/>
            <a:satOff val="-13870"/>
            <a:lumOff val="-22207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6F58BA1A-D81B-4A56-BADB-866BC1B5C375}" type="pres">
      <dgm:prSet presAssocID="{910FC2EA-1CEB-4B66-869C-5579145F7E9A}" presName="DropPinPlaceHolder" presStyleCnt="0"/>
      <dgm:spPr/>
    </dgm:pt>
    <dgm:pt modelId="{07CDF5C5-1161-4241-B67E-E983C97F363C}" type="pres">
      <dgm:prSet presAssocID="{910FC2EA-1CEB-4B66-869C-5579145F7E9A}" presName="DropPin" presStyleLbl="alignNode1" presStyleIdx="6" presStyleCnt="11"/>
      <dgm:spPr>
        <a:xfrm rot="8100000">
          <a:off x="6607286" y="425847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4832710"/>
            <a:satOff val="-13870"/>
            <a:lumOff val="-22207"/>
            <a:alphaOff val="0"/>
          </a:srgbClr>
        </a:solidFill>
        <a:ln w="19050" cap="flat" cmpd="sng" algn="ctr">
          <a:solidFill>
            <a:srgbClr val="E97132">
              <a:hueOff val="4832710"/>
              <a:satOff val="-13870"/>
              <a:lumOff val="-22207"/>
              <a:alphaOff val="0"/>
            </a:srgbClr>
          </a:solidFill>
          <a:prstDash val="solid"/>
          <a:miter lim="800000"/>
        </a:ln>
        <a:effectLst/>
      </dgm:spPr>
    </dgm:pt>
    <dgm:pt modelId="{A94C2065-0268-4EA1-883F-648BF5AC5C03}" type="pres">
      <dgm:prSet presAssocID="{910FC2EA-1CEB-4B66-869C-5579145F7E9A}" presName="Ellipse" presStyleLbl="fgAcc1" presStyleIdx="7" presStyleCnt="12"/>
      <dgm:spPr>
        <a:xfrm>
          <a:off x="6637268" y="455829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C2F3AC0D-ADB9-4788-8513-E9D05BA6683E}" type="pres">
      <dgm:prSet presAssocID="{910FC2EA-1CEB-4B66-869C-5579145F7E9A}" presName="L2TextContainer" presStyleLbl="revTx" presStyleIdx="12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C1B2F2C7-14F9-42AE-A7D7-505F31F4AE9B}" type="pres">
      <dgm:prSet presAssocID="{910FC2EA-1CEB-4B66-869C-5579145F7E9A}" presName="L1TextContainer" presStyleLbl="revTx" presStyleIdx="13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84F3E826-5BE7-43A7-9F6A-66A18C7B7E31}" type="pres">
      <dgm:prSet presAssocID="{910FC2EA-1CEB-4B66-869C-5579145F7E9A}" presName="ConnectLine" presStyleLbl="sibTrans1D1" presStyleIdx="6" presStyleCnt="11"/>
      <dgm:spPr>
        <a:xfrm>
          <a:off x="6742228" y="752638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4832710"/>
              <a:satOff val="-13870"/>
              <a:lumOff val="-22207"/>
              <a:alphaOff val="0"/>
            </a:srgbClr>
          </a:solidFill>
          <a:prstDash val="dash"/>
          <a:miter lim="800000"/>
        </a:ln>
        <a:effectLst/>
      </dgm:spPr>
    </dgm:pt>
    <dgm:pt modelId="{B82B0FF1-631F-4E20-83EF-4CC4F1B408DC}" type="pres">
      <dgm:prSet presAssocID="{910FC2EA-1CEB-4B66-869C-5579145F7E9A}" presName="EmptyPlaceHolder" presStyleCnt="0"/>
      <dgm:spPr/>
    </dgm:pt>
    <dgm:pt modelId="{05E1A44B-676F-4C9E-A691-5DD68BBB7230}" type="pres">
      <dgm:prSet presAssocID="{95670BF2-2107-4862-9DA2-8143B2D7F78E}" presName="spaceBetweenRectangles" presStyleCnt="0"/>
      <dgm:spPr/>
    </dgm:pt>
    <dgm:pt modelId="{1E0E1D9F-37ED-45F8-9EDA-02BC53B68FA5}" type="pres">
      <dgm:prSet presAssocID="{4A478562-BDA5-4AEB-9A29-F25C7FECF3C4}" presName="composite" presStyleCnt="0"/>
      <dgm:spPr/>
    </dgm:pt>
    <dgm:pt modelId="{CE0A408E-662A-4776-ACCF-1E24DDEEADD3}" type="pres">
      <dgm:prSet presAssocID="{4A478562-BDA5-4AEB-9A29-F25C7FECF3C4}" presName="ConnectorPoint" presStyleLbl="lnNode1" presStyleIdx="7" presStyleCnt="11"/>
      <dgm:spPr>
        <a:xfrm>
          <a:off x="7799824" y="1810169"/>
          <a:ext cx="68701" cy="69065"/>
        </a:xfrm>
        <a:prstGeom prst="ellipse">
          <a:avLst/>
        </a:prstGeom>
        <a:solidFill>
          <a:srgbClr val="E97132">
            <a:hueOff val="5638162"/>
            <a:satOff val="-16181"/>
            <a:lumOff val="-25908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7E726BA-80A5-4D93-8B0F-6C48FD7DC7D6}" type="pres">
      <dgm:prSet presAssocID="{4A478562-BDA5-4AEB-9A29-F25C7FECF3C4}" presName="DropPinPlaceHolder" presStyleCnt="0"/>
      <dgm:spPr/>
    </dgm:pt>
    <dgm:pt modelId="{C1F602E9-312A-47CE-9867-B1EAFB50A135}" type="pres">
      <dgm:prSet presAssocID="{4A478562-BDA5-4AEB-9A29-F25C7FECF3C4}" presName="DropPin" presStyleLbl="alignNode1" presStyleIdx="7" presStyleCnt="11"/>
      <dgm:spPr>
        <a:xfrm rot="18900000">
          <a:off x="7698221" y="2993673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5638162"/>
            <a:satOff val="-16181"/>
            <a:lumOff val="-25908"/>
            <a:alphaOff val="0"/>
          </a:srgbClr>
        </a:solidFill>
        <a:ln w="19050" cap="flat" cmpd="sng" algn="ctr">
          <a:solidFill>
            <a:srgbClr val="E97132">
              <a:hueOff val="5638162"/>
              <a:satOff val="-16181"/>
              <a:lumOff val="-25908"/>
              <a:alphaOff val="0"/>
            </a:srgbClr>
          </a:solidFill>
          <a:prstDash val="solid"/>
          <a:miter lim="800000"/>
        </a:ln>
        <a:effectLst/>
      </dgm:spPr>
    </dgm:pt>
    <dgm:pt modelId="{007CE098-2C18-4266-93A8-0B3C5E2FF0BB}" type="pres">
      <dgm:prSet presAssocID="{4A478562-BDA5-4AEB-9A29-F25C7FECF3C4}" presName="Ellipse" presStyleLbl="fgAcc1" presStyleIdx="8" presStyleCnt="12"/>
      <dgm:spPr>
        <a:xfrm>
          <a:off x="7728203" y="3023654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16499E8A-B644-4B0B-8647-4CE15AE46769}" type="pres">
      <dgm:prSet presAssocID="{4A478562-BDA5-4AEB-9A29-F25C7FECF3C4}" presName="L2TextContainer" presStyleLbl="revTx" presStyleIdx="14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EC8B580D-9DDF-4D6D-945C-3406C708F0F2}" type="pres">
      <dgm:prSet presAssocID="{4A478562-BDA5-4AEB-9A29-F25C7FECF3C4}" presName="L1TextContainer" presStyleLbl="revTx" presStyleIdx="15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CCF160D4-0E8F-4F6E-B6E2-D3AF5578E1E4}" type="pres">
      <dgm:prSet presAssocID="{4A478562-BDA5-4AEB-9A29-F25C7FECF3C4}" presName="ConnectLine" presStyleLbl="sibTrans1D1" presStyleIdx="7" presStyleCnt="11"/>
      <dgm:spPr>
        <a:xfrm>
          <a:off x="7833163" y="1844702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5638162"/>
              <a:satOff val="-16181"/>
              <a:lumOff val="-25908"/>
              <a:alphaOff val="0"/>
            </a:srgbClr>
          </a:solidFill>
          <a:prstDash val="dash"/>
          <a:miter lim="800000"/>
        </a:ln>
        <a:effectLst/>
      </dgm:spPr>
    </dgm:pt>
    <dgm:pt modelId="{6132CB21-7F4C-4DF1-9485-14572DF9A217}" type="pres">
      <dgm:prSet presAssocID="{4A478562-BDA5-4AEB-9A29-F25C7FECF3C4}" presName="EmptyPlaceHolder" presStyleCnt="0"/>
      <dgm:spPr/>
    </dgm:pt>
    <dgm:pt modelId="{F23C2729-B7EA-4637-A260-4DDF0B91CD64}" type="pres">
      <dgm:prSet presAssocID="{F5A15DF5-11E9-4D26-87FD-38C450AC6B8E}" presName="spaceBetweenRectangles" presStyleCnt="0"/>
      <dgm:spPr/>
    </dgm:pt>
    <dgm:pt modelId="{CF04CE14-AD3A-4950-9511-684E17072761}" type="pres">
      <dgm:prSet presAssocID="{09560C55-2BC9-43FB-B6CB-986108782963}" presName="composite" presStyleCnt="0"/>
      <dgm:spPr/>
    </dgm:pt>
    <dgm:pt modelId="{526EE049-D399-49BE-B04E-39D9F950FACA}" type="pres">
      <dgm:prSet presAssocID="{09560C55-2BC9-43FB-B6CB-986108782963}" presName="ConnectorPoint" presStyleLbl="lnNode1" presStyleIdx="8" presStyleCnt="11"/>
      <dgm:spPr>
        <a:xfrm>
          <a:off x="8890760" y="1810169"/>
          <a:ext cx="68701" cy="69065"/>
        </a:xfrm>
        <a:prstGeom prst="ellipse">
          <a:avLst/>
        </a:prstGeom>
        <a:solidFill>
          <a:srgbClr val="E97132">
            <a:hueOff val="6443614"/>
            <a:satOff val="-18493"/>
            <a:lumOff val="-29609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BE3DAA4-73CC-4AE4-8E66-B26033FAAE20}" type="pres">
      <dgm:prSet presAssocID="{09560C55-2BC9-43FB-B6CB-986108782963}" presName="DropPinPlaceHolder" presStyleCnt="0"/>
      <dgm:spPr/>
    </dgm:pt>
    <dgm:pt modelId="{B271A209-4C38-439A-A31D-CDB6D8C037D1}" type="pres">
      <dgm:prSet presAssocID="{09560C55-2BC9-43FB-B6CB-986108782963}" presName="DropPin" presStyleLbl="alignNode1" presStyleIdx="8" presStyleCnt="11"/>
      <dgm:spPr>
        <a:xfrm rot="8100000">
          <a:off x="8789156" y="425847"/>
          <a:ext cx="269884" cy="269884"/>
        </a:xfrm>
        <a:prstGeom prst="teardrop">
          <a:avLst>
            <a:gd name="adj" fmla="val 115000"/>
          </a:avLst>
        </a:prstGeom>
        <a:solidFill>
          <a:srgbClr val="E97132">
            <a:hueOff val="6443614"/>
            <a:satOff val="-18493"/>
            <a:lumOff val="-29609"/>
            <a:alphaOff val="0"/>
          </a:srgbClr>
        </a:solidFill>
        <a:ln w="19050" cap="flat" cmpd="sng" algn="ctr">
          <a:solidFill>
            <a:srgbClr val="E97132">
              <a:hueOff val="6443614"/>
              <a:satOff val="-18493"/>
              <a:lumOff val="-29609"/>
              <a:alphaOff val="0"/>
            </a:srgbClr>
          </a:solidFill>
          <a:prstDash val="solid"/>
          <a:miter lim="800000"/>
        </a:ln>
        <a:effectLst/>
      </dgm:spPr>
    </dgm:pt>
    <dgm:pt modelId="{DA8121C4-4AF8-442B-9921-29D458D55CB4}" type="pres">
      <dgm:prSet presAssocID="{09560C55-2BC9-43FB-B6CB-986108782963}" presName="Ellipse" presStyleLbl="fgAcc1" presStyleIdx="9" presStyleCnt="12"/>
      <dgm:spPr>
        <a:xfrm>
          <a:off x="8819138" y="455829"/>
          <a:ext cx="209921" cy="209921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gm:spPr>
    </dgm:pt>
    <dgm:pt modelId="{9B13B0FE-6119-4A37-BDD7-5E814FA3E3A4}" type="pres">
      <dgm:prSet presAssocID="{09560C55-2BC9-43FB-B6CB-986108782963}" presName="L2TextContainer" presStyleLbl="revTx" presStyleIdx="16" presStyleCnt="22">
        <dgm:presLayoutVars>
          <dgm:bulletEnabled val="1"/>
        </dgm:presLayoutVars>
      </dgm:prSet>
      <dgm:spPr>
        <a:prstGeom prst="rect">
          <a:avLst/>
        </a:prstGeom>
      </dgm:spPr>
    </dgm:pt>
    <dgm:pt modelId="{009EEFE0-154D-4D05-959B-A516D27AAF78}" type="pres">
      <dgm:prSet presAssocID="{09560C55-2BC9-43FB-B6CB-986108782963}" presName="L1TextContainer" presStyleLbl="revTx" presStyleIdx="17" presStyleCnt="22">
        <dgm:presLayoutVars>
          <dgm:chMax val="1"/>
          <dgm:chPref val="1"/>
          <dgm:bulletEnabled val="1"/>
        </dgm:presLayoutVars>
      </dgm:prSet>
      <dgm:spPr>
        <a:prstGeom prst="rect">
          <a:avLst/>
        </a:prstGeom>
      </dgm:spPr>
    </dgm:pt>
    <dgm:pt modelId="{C2138815-A700-4478-B3C5-E2AF99F691B8}" type="pres">
      <dgm:prSet presAssocID="{09560C55-2BC9-43FB-B6CB-986108782963}" presName="ConnectLine" presStyleLbl="sibTrans1D1" presStyleIdx="8" presStyleCnt="11"/>
      <dgm:spPr>
        <a:xfrm>
          <a:off x="8924099" y="752638"/>
          <a:ext cx="0" cy="1092063"/>
        </a:xfrm>
        <a:prstGeom prst="line">
          <a:avLst/>
        </a:prstGeom>
        <a:noFill/>
        <a:ln w="12700" cap="flat" cmpd="sng" algn="ctr">
          <a:solidFill>
            <a:srgbClr val="E97132">
              <a:hueOff val="6443614"/>
              <a:satOff val="-18493"/>
              <a:lumOff val="-29609"/>
              <a:alphaOff val="0"/>
            </a:srgbClr>
          </a:solidFill>
          <a:prstDash val="dash"/>
          <a:miter lim="800000"/>
        </a:ln>
        <a:effectLst/>
      </dgm:spPr>
    </dgm:pt>
    <dgm:pt modelId="{DCA28E64-072E-47F9-83FF-5416398CEFA9}" type="pres">
      <dgm:prSet presAssocID="{09560C55-2BC9-43FB-B6CB-986108782963}" presName="EmptyPlaceHolder" presStyleCnt="0"/>
      <dgm:spPr/>
    </dgm:pt>
    <dgm:pt modelId="{E2ABCDE0-731C-4494-8E39-C25B7D0CB634}" type="pres">
      <dgm:prSet presAssocID="{21CBE2C6-9691-4842-ADD3-1ABCEA634213}" presName="spaceBetweenRectangles" presStyleCnt="0"/>
      <dgm:spPr/>
    </dgm:pt>
    <dgm:pt modelId="{6B87792D-697A-4A01-BB50-B1F6DC9DB80A}" type="pres">
      <dgm:prSet presAssocID="{4817469B-8F68-4617-86D4-94B6C3C1412B}" presName="composite" presStyleCnt="0"/>
      <dgm:spPr/>
    </dgm:pt>
    <dgm:pt modelId="{387FF4BE-6624-4F7C-9C38-08AA768D95ED}" type="pres">
      <dgm:prSet presAssocID="{4817469B-8F68-4617-86D4-94B6C3C1412B}" presName="ConnectorPoint" presStyleLbl="lnNode1" presStyleIdx="9" presStyleCnt="11"/>
      <dgm:spPr>
        <a:solidFill>
          <a:schemeClr val="accent2">
            <a:hueOff val="-3295179"/>
            <a:satOff val="20684"/>
            <a:lumOff val="-2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023481D-3CCE-4C19-B705-4E121A20F98A}" type="pres">
      <dgm:prSet presAssocID="{4817469B-8F68-4617-86D4-94B6C3C1412B}" presName="DropPinPlaceHolder" presStyleCnt="0"/>
      <dgm:spPr/>
    </dgm:pt>
    <dgm:pt modelId="{54483AB4-ABB8-4AAA-84FA-BD286600B21E}" type="pres">
      <dgm:prSet presAssocID="{4817469B-8F68-4617-86D4-94B6C3C1412B}" presName="DropPin" presStyleLbl="alignNode1" presStyleIdx="9" presStyleCnt="11"/>
      <dgm:spPr/>
    </dgm:pt>
    <dgm:pt modelId="{640DAF37-947C-4E04-AE30-0040ADA00248}" type="pres">
      <dgm:prSet presAssocID="{4817469B-8F68-4617-86D4-94B6C3C1412B}" presName="Ellipse" presStyleLbl="fgAcc1" presStyleIdx="10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D1D4312-4985-4AF9-85FE-A7962EC8655A}" type="pres">
      <dgm:prSet presAssocID="{4817469B-8F68-4617-86D4-94B6C3C1412B}" presName="L2TextContainer" presStyleLbl="revTx" presStyleIdx="18" presStyleCnt="22">
        <dgm:presLayoutVars>
          <dgm:bulletEnabled val="1"/>
        </dgm:presLayoutVars>
      </dgm:prSet>
      <dgm:spPr/>
    </dgm:pt>
    <dgm:pt modelId="{1AD73E6F-343D-4627-B84B-0400F45A09C9}" type="pres">
      <dgm:prSet presAssocID="{4817469B-8F68-4617-86D4-94B6C3C1412B}" presName="L1TextContainer" presStyleLbl="revTx" presStyleIdx="19" presStyleCnt="22">
        <dgm:presLayoutVars>
          <dgm:chMax val="1"/>
          <dgm:chPref val="1"/>
          <dgm:bulletEnabled val="1"/>
        </dgm:presLayoutVars>
      </dgm:prSet>
      <dgm:spPr/>
    </dgm:pt>
    <dgm:pt modelId="{AE2FE760-3823-4D7B-AA4A-4016615D0DFF}" type="pres">
      <dgm:prSet presAssocID="{4817469B-8F68-4617-86D4-94B6C3C1412B}" presName="ConnectLine" presStyleLbl="sibTrans1D1" presStyleIdx="9" presStyleCnt="11"/>
      <dgm:spPr>
        <a:noFill/>
        <a:ln w="12700" cap="flat" cmpd="sng" algn="ctr">
          <a:solidFill>
            <a:schemeClr val="accent2">
              <a:hueOff val="-3295179"/>
              <a:satOff val="20684"/>
              <a:lumOff val="-26471"/>
              <a:alphaOff val="0"/>
            </a:schemeClr>
          </a:solidFill>
          <a:prstDash val="dash"/>
          <a:miter lim="800000"/>
        </a:ln>
        <a:effectLst/>
      </dgm:spPr>
    </dgm:pt>
    <dgm:pt modelId="{CDDC3CDA-E912-4901-BE31-97C746F592BA}" type="pres">
      <dgm:prSet presAssocID="{4817469B-8F68-4617-86D4-94B6C3C1412B}" presName="EmptyPlaceHolder" presStyleCnt="0"/>
      <dgm:spPr/>
    </dgm:pt>
    <dgm:pt modelId="{875A74CE-140F-4493-9AD5-725FF77B2ED1}" type="pres">
      <dgm:prSet presAssocID="{3780899F-A8FF-415B-BC54-ED4C4724E974}" presName="spaceBetweenRectangles" presStyleCnt="0"/>
      <dgm:spPr/>
    </dgm:pt>
    <dgm:pt modelId="{B258D72A-64A2-4B0E-8CE2-0AEEBE747A91}" type="pres">
      <dgm:prSet presAssocID="{6279C24D-31E2-412F-805B-F58921F68A9B}" presName="composite" presStyleCnt="0"/>
      <dgm:spPr/>
    </dgm:pt>
    <dgm:pt modelId="{BC028296-CBED-4A81-9EC2-3160C8521289}" type="pres">
      <dgm:prSet presAssocID="{6279C24D-31E2-412F-805B-F58921F68A9B}" presName="ConnectorPoint" presStyleLbl="lnNode1" presStyleIdx="10" presStyleCnt="11"/>
      <dgm:spPr>
        <a:solidFill>
          <a:schemeClr val="accent2">
            <a:hueOff val="-3295179"/>
            <a:satOff val="20684"/>
            <a:lumOff val="-2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617037E-3931-4C57-8F72-F4687F53D6F7}" type="pres">
      <dgm:prSet presAssocID="{6279C24D-31E2-412F-805B-F58921F68A9B}" presName="DropPinPlaceHolder" presStyleCnt="0"/>
      <dgm:spPr/>
    </dgm:pt>
    <dgm:pt modelId="{9B1032FD-B737-481F-BD06-63EF2942E0DE}" type="pres">
      <dgm:prSet presAssocID="{6279C24D-31E2-412F-805B-F58921F68A9B}" presName="DropPin" presStyleLbl="alignNode1" presStyleIdx="10" presStyleCnt="11"/>
      <dgm:spPr/>
    </dgm:pt>
    <dgm:pt modelId="{C8A2112A-B183-4167-88F8-9AE1E4CC0DB0}" type="pres">
      <dgm:prSet presAssocID="{6279C24D-31E2-412F-805B-F58921F68A9B}" presName="Ellipse" presStyleLbl="fgAcc1" presStyleIdx="11" presStyleCnt="12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F65ADB29-3604-4356-9791-76D7C199C197}" type="pres">
      <dgm:prSet presAssocID="{6279C24D-31E2-412F-805B-F58921F68A9B}" presName="L2TextContainer" presStyleLbl="revTx" presStyleIdx="20" presStyleCnt="22">
        <dgm:presLayoutVars>
          <dgm:bulletEnabled val="1"/>
        </dgm:presLayoutVars>
      </dgm:prSet>
      <dgm:spPr/>
    </dgm:pt>
    <dgm:pt modelId="{E112DA96-19A8-47CF-AF14-33C57168B0D4}" type="pres">
      <dgm:prSet presAssocID="{6279C24D-31E2-412F-805B-F58921F68A9B}" presName="L1TextContainer" presStyleLbl="revTx" presStyleIdx="21" presStyleCnt="22">
        <dgm:presLayoutVars>
          <dgm:chMax val="1"/>
          <dgm:chPref val="1"/>
          <dgm:bulletEnabled val="1"/>
        </dgm:presLayoutVars>
      </dgm:prSet>
      <dgm:spPr/>
    </dgm:pt>
    <dgm:pt modelId="{782A291D-6969-4FA6-AD70-AF445F44F611}" type="pres">
      <dgm:prSet presAssocID="{6279C24D-31E2-412F-805B-F58921F68A9B}" presName="ConnectLine" presStyleLbl="sibTrans1D1" presStyleIdx="10" presStyleCnt="11"/>
      <dgm:spPr>
        <a:noFill/>
        <a:ln w="12700" cap="flat" cmpd="sng" algn="ctr">
          <a:solidFill>
            <a:schemeClr val="accent2">
              <a:hueOff val="-3295179"/>
              <a:satOff val="20684"/>
              <a:lumOff val="-26471"/>
              <a:alphaOff val="0"/>
            </a:schemeClr>
          </a:solidFill>
          <a:prstDash val="dash"/>
          <a:miter lim="800000"/>
        </a:ln>
        <a:effectLst/>
      </dgm:spPr>
    </dgm:pt>
    <dgm:pt modelId="{A804A225-CC3A-462A-9FBE-E0C56BA1E26B}" type="pres">
      <dgm:prSet presAssocID="{6279C24D-31E2-412F-805B-F58921F68A9B}" presName="EmptyPlaceHolder" presStyleCnt="0"/>
      <dgm:spPr/>
    </dgm:pt>
  </dgm:ptLst>
  <dgm:cxnLst>
    <dgm:cxn modelId="{4BC0F907-474C-4C7F-892A-C0B390A8CA96}" srcId="{BA4E2A10-B711-470A-A3B6-0BBF4EB66AE8}" destId="{02CFCDC1-907C-4D19-B03D-7B2523CA849E}" srcOrd="1" destOrd="0" parTransId="{185B64FF-0094-49BE-B9F3-0B2EBBA29778}" sibTransId="{19B4CCCB-8417-4B83-AF09-A6D3A8557310}"/>
    <dgm:cxn modelId="{1D67FD0D-45C6-488D-B497-6F9F324A7F8A}" type="presOf" srcId="{BA4E2A10-B711-470A-A3B6-0BBF4EB66AE8}" destId="{11D89A90-4F0A-4C97-ABA7-538AA1159AE7}" srcOrd="0" destOrd="0" presId="urn:microsoft.com/office/officeart/2017/3/layout/DropPinTimeline"/>
    <dgm:cxn modelId="{2FBF9010-5AFB-47AB-8FE8-1517723DE443}" srcId="{BA4E2A10-B711-470A-A3B6-0BBF4EB66AE8}" destId="{05D4E009-0687-4393-8FAC-3592F63947B6}" srcOrd="3" destOrd="0" parTransId="{18045891-8518-4B28-B994-FBD81E102338}" sibTransId="{DF8C46CD-65AD-4A3E-8FD4-7FAC2776F256}"/>
    <dgm:cxn modelId="{932CE112-E100-4076-88D9-72425BD7F622}" srcId="{6279C24D-31E2-412F-805B-F58921F68A9B}" destId="{F788D09A-CC5A-4AD8-A2F6-2DEF39B331B7}" srcOrd="0" destOrd="0" parTransId="{6F9DD46B-8F56-4B74-B3B0-3693F5C0A571}" sibTransId="{BEA28313-3501-4BCB-87A9-42341224A612}"/>
    <dgm:cxn modelId="{51C5F917-BCC6-4AAC-9B0F-27992195B9C7}" srcId="{BA4E2A10-B711-470A-A3B6-0BBF4EB66AE8}" destId="{910FC2EA-1CEB-4B66-869C-5579145F7E9A}" srcOrd="6" destOrd="0" parTransId="{F7085205-B551-4F85-8F20-1472BCF1D7DC}" sibTransId="{95670BF2-2107-4862-9DA2-8143B2D7F78E}"/>
    <dgm:cxn modelId="{BE8C9718-5EB2-4D15-AEAF-EF2B33106E8E}" type="presOf" srcId="{4817469B-8F68-4617-86D4-94B6C3C1412B}" destId="{1AD73E6F-343D-4627-B84B-0400F45A09C9}" srcOrd="0" destOrd="0" presId="urn:microsoft.com/office/officeart/2017/3/layout/DropPinTimeline"/>
    <dgm:cxn modelId="{A4DABA1C-9A38-4126-A684-BCB8795AD0BC}" type="presOf" srcId="{910FC2EA-1CEB-4B66-869C-5579145F7E9A}" destId="{C1B2F2C7-14F9-42AE-A7D7-505F31F4AE9B}" srcOrd="0" destOrd="0" presId="urn:microsoft.com/office/officeart/2017/3/layout/DropPinTimeline"/>
    <dgm:cxn modelId="{5BD47726-FA53-4756-B06F-047C95349508}" srcId="{BA4E2A10-B711-470A-A3B6-0BBF4EB66AE8}" destId="{6FCEC196-A52F-4CAB-9B35-72A219E64533}" srcOrd="0" destOrd="0" parTransId="{934AB0C5-887D-467D-827A-9B2A8F2FA11A}" sibTransId="{75B8E2C8-0E13-4315-A320-FFD956FD36E7}"/>
    <dgm:cxn modelId="{0329FB33-129E-4EE1-BAFE-61B47BD99AB2}" type="presOf" srcId="{6FCEC196-A52F-4CAB-9B35-72A219E64533}" destId="{2F403FB3-43C4-416D-8717-4E30F85353ED}" srcOrd="0" destOrd="0" presId="urn:microsoft.com/office/officeart/2017/3/layout/DropPinTimeline"/>
    <dgm:cxn modelId="{5E503838-5582-4ABF-9A77-D8516D1B8DED}" srcId="{05D4E009-0687-4393-8FAC-3592F63947B6}" destId="{727063A7-D9D9-4E13-907A-FD77510903F9}" srcOrd="0" destOrd="0" parTransId="{05101D35-1ABF-4ED8-8F3C-5C3486FF8FD3}" sibTransId="{0FFAAFC7-2A72-4F5B-80BF-55D1A7175941}"/>
    <dgm:cxn modelId="{9610633C-8E70-4DE0-B091-A921B77B25F0}" srcId="{4A478562-BDA5-4AEB-9A29-F25C7FECF3C4}" destId="{DE40370C-B681-4A3B-90C3-337072DC25DF}" srcOrd="0" destOrd="0" parTransId="{349ADD62-3E70-4D9E-86FC-A441818400B6}" sibTransId="{49B5C280-462F-452A-B3FE-0A968AD219FC}"/>
    <dgm:cxn modelId="{460A335C-0230-4679-BE5C-B744C552812D}" type="presOf" srcId="{A7D6FC93-CE2E-4175-B070-8576CADFE7F8}" destId="{9DCEC066-73BC-46F7-99E1-B7412CC58843}" srcOrd="0" destOrd="0" presId="urn:microsoft.com/office/officeart/2017/3/layout/DropPinTimeline"/>
    <dgm:cxn modelId="{6D13AF43-D2A6-4E68-AD9F-DBCDCCB3938C}" type="presOf" srcId="{C73AD72F-0013-4704-901B-1FEB90BA03BE}" destId="{462E67CA-730B-44B0-9EFA-6DF91FA333AF}" srcOrd="0" destOrd="0" presId="urn:microsoft.com/office/officeart/2017/3/layout/DropPinTimeline"/>
    <dgm:cxn modelId="{8D630265-1E7C-4C93-98F9-75AF8890C911}" srcId="{910FC2EA-1CEB-4B66-869C-5579145F7E9A}" destId="{32BF4F82-4668-47F8-868F-CCD029A20D78}" srcOrd="0" destOrd="0" parTransId="{676AB498-06E6-4085-A69A-FFED273395F6}" sibTransId="{38404CA1-5A03-46D7-A639-FA391472F0BB}"/>
    <dgm:cxn modelId="{0DE3A666-168B-403D-8FCF-A842F5BA6339}" type="presOf" srcId="{6E54E5EE-EA49-435A-9A70-CB0430575B58}" destId="{020E9133-5ED7-41F0-AC81-D3EFA7E25F2B}" srcOrd="0" destOrd="0" presId="urn:microsoft.com/office/officeart/2017/3/layout/DropPinTimeline"/>
    <dgm:cxn modelId="{0E2ACF69-7083-4A86-A448-2C1528DB8A53}" srcId="{BA4E2A10-B711-470A-A3B6-0BBF4EB66AE8}" destId="{C73AD72F-0013-4704-901B-1FEB90BA03BE}" srcOrd="4" destOrd="0" parTransId="{B138C581-8C38-48C1-9F01-8F195FF50DF6}" sibTransId="{005B104F-A441-4A97-BAD1-DED5F5F0AB06}"/>
    <dgm:cxn modelId="{4D7A8C4A-AE2B-4045-B736-8F9D82402918}" type="presOf" srcId="{693857D7-FDDF-44D2-B9A0-B222F1F3EB2A}" destId="{FA47D650-CA51-48B3-9E33-052EB47B56EE}" srcOrd="0" destOrd="0" presId="urn:microsoft.com/office/officeart/2017/3/layout/DropPinTimeline"/>
    <dgm:cxn modelId="{A449206D-BF5E-49C8-877E-D9093A84D9B8}" type="presOf" srcId="{4A478562-BDA5-4AEB-9A29-F25C7FECF3C4}" destId="{EC8B580D-9DDF-4D6D-945C-3406C708F0F2}" srcOrd="0" destOrd="0" presId="urn:microsoft.com/office/officeart/2017/3/layout/DropPinTimeline"/>
    <dgm:cxn modelId="{20564771-6DB8-4CBB-9D9A-3ABC6C34C605}" type="presOf" srcId="{6279C24D-31E2-412F-805B-F58921F68A9B}" destId="{E112DA96-19A8-47CF-AF14-33C57168B0D4}" srcOrd="0" destOrd="0" presId="urn:microsoft.com/office/officeart/2017/3/layout/DropPinTimeline"/>
    <dgm:cxn modelId="{0D55BA71-8725-4D03-AC29-604475A6180F}" type="presOf" srcId="{DE40370C-B681-4A3B-90C3-337072DC25DF}" destId="{16499E8A-B644-4B0B-8647-4CE15AE46769}" srcOrd="0" destOrd="0" presId="urn:microsoft.com/office/officeart/2017/3/layout/DropPinTimeline"/>
    <dgm:cxn modelId="{5A9D5152-0B95-4E2B-A2CA-B23C4660CC18}" type="presOf" srcId="{727063A7-D9D9-4E13-907A-FD77510903F9}" destId="{D7BB40EC-18CC-4584-B5A6-1B3D26D73165}" srcOrd="0" destOrd="0" presId="urn:microsoft.com/office/officeart/2017/3/layout/DropPinTimeline"/>
    <dgm:cxn modelId="{64817156-D6FB-4019-A346-2C702202A651}" type="presOf" srcId="{678F815F-6B03-4F4F-B723-DABA5798B467}" destId="{CD1D4312-4985-4AF9-85FE-A7962EC8655A}" srcOrd="0" destOrd="0" presId="urn:microsoft.com/office/officeart/2017/3/layout/DropPinTimeline"/>
    <dgm:cxn modelId="{D31F3657-3EDF-4A5E-A74E-303655C31763}" type="presOf" srcId="{A96441A4-7569-4A45-B19C-990D00909625}" destId="{9B13B0FE-6119-4A37-BDD7-5E814FA3E3A4}" srcOrd="0" destOrd="0" presId="urn:microsoft.com/office/officeart/2017/3/layout/DropPinTimeline"/>
    <dgm:cxn modelId="{ECB8C17E-AE51-44E7-953E-53163CC315D3}" srcId="{B8CBFA9F-FC73-4E33-842F-16DE12274F6A}" destId="{6E54E5EE-EA49-435A-9A70-CB0430575B58}" srcOrd="0" destOrd="0" parTransId="{3E035C6D-0ED6-4CB6-AFC6-DAD13CD6BB74}" sibTransId="{DC1AD464-7D94-407F-8928-A66305A825B4}"/>
    <dgm:cxn modelId="{5657CC86-DC1D-498C-9C9D-46CF5C495C6D}" type="presOf" srcId="{AC82603D-D5C8-4C97-9969-A87DB26F21ED}" destId="{92E849AB-A7E2-42F8-BF89-A704041940BD}" srcOrd="0" destOrd="0" presId="urn:microsoft.com/office/officeart/2017/3/layout/DropPinTimeline"/>
    <dgm:cxn modelId="{EEC2FB97-2CE4-438E-B2DD-32062B6F6F8D}" type="presOf" srcId="{46FE8C7E-63D5-493B-A70E-C5F4ECAA53BD}" destId="{4EA30C46-B305-43CC-BBA6-B5D783CC13FE}" srcOrd="0" destOrd="0" presId="urn:microsoft.com/office/officeart/2017/3/layout/DropPinTimeline"/>
    <dgm:cxn modelId="{0856DC9B-720F-4B80-9EF1-669EE250A501}" srcId="{BA4E2A10-B711-470A-A3B6-0BBF4EB66AE8}" destId="{4A478562-BDA5-4AEB-9A29-F25C7FECF3C4}" srcOrd="7" destOrd="0" parTransId="{978A92ED-6267-4EE7-86E9-00CE558303ED}" sibTransId="{F5A15DF5-11E9-4D26-87FD-38C450AC6B8E}"/>
    <dgm:cxn modelId="{F0AAB69C-0FB2-4A82-A847-6185785414E8}" srcId="{BA4E2A10-B711-470A-A3B6-0BBF4EB66AE8}" destId="{6279C24D-31E2-412F-805B-F58921F68A9B}" srcOrd="10" destOrd="0" parTransId="{92F987AA-7CEB-4EF1-AB04-8FFCD257F716}" sibTransId="{35ADD38F-5287-4FF5-B91E-383210C460FB}"/>
    <dgm:cxn modelId="{046331A8-87AB-4499-AF97-106E8F85DFEF}" type="presOf" srcId="{02CFCDC1-907C-4D19-B03D-7B2523CA849E}" destId="{ACCEE3CF-A6C9-47F5-BEA3-42838DA5B553}" srcOrd="0" destOrd="0" presId="urn:microsoft.com/office/officeart/2017/3/layout/DropPinTimeline"/>
    <dgm:cxn modelId="{EA7A87B9-3119-40CC-BABB-992FDEAB1004}" srcId="{BA4E2A10-B711-470A-A3B6-0BBF4EB66AE8}" destId="{4817469B-8F68-4617-86D4-94B6C3C1412B}" srcOrd="9" destOrd="0" parTransId="{AABE0956-DC54-47CE-B732-33FCF530A876}" sibTransId="{3780899F-A8FF-415B-BC54-ED4C4724E974}"/>
    <dgm:cxn modelId="{20857ABA-B200-43FC-BE32-070A44F880D8}" srcId="{4817469B-8F68-4617-86D4-94B6C3C1412B}" destId="{678F815F-6B03-4F4F-B723-DABA5798B467}" srcOrd="0" destOrd="0" parTransId="{27748F9F-A331-4A68-B010-2D2FDF9CAA72}" sibTransId="{7492AC7F-4BD2-419E-872C-BB4F4C98B7FC}"/>
    <dgm:cxn modelId="{FE3E4EC6-0694-413A-B945-2D4F2F2A002D}" srcId="{C73AD72F-0013-4704-901B-1FEB90BA03BE}" destId="{AC82603D-D5C8-4C97-9969-A87DB26F21ED}" srcOrd="0" destOrd="0" parTransId="{980B438C-1B68-4B98-A4EB-12FC47944A31}" sibTransId="{9E09C7E3-6499-4F21-88C0-AB65E2D39298}"/>
    <dgm:cxn modelId="{C48377CA-296C-464C-A3F6-8BD1D9691610}" type="presOf" srcId="{F788D09A-CC5A-4AD8-A2F6-2DEF39B331B7}" destId="{F65ADB29-3604-4356-9791-76D7C199C197}" srcOrd="0" destOrd="0" presId="urn:microsoft.com/office/officeart/2017/3/layout/DropPinTimeline"/>
    <dgm:cxn modelId="{78CAFDCC-4BE1-44EB-91F6-263F7FB320B1}" srcId="{BA4E2A10-B711-470A-A3B6-0BBF4EB66AE8}" destId="{5E1C49F7-504B-4A33-8966-F4A0228048D1}" srcOrd="2" destOrd="0" parTransId="{DE962003-1273-4762-BBF9-4E8942DF1A58}" sibTransId="{8753E528-AE27-41CB-9030-025315E409CB}"/>
    <dgm:cxn modelId="{F9C0A1CD-056F-4B40-BDD7-8257FCEE4518}" srcId="{BA4E2A10-B711-470A-A3B6-0BBF4EB66AE8}" destId="{B8CBFA9F-FC73-4E33-842F-16DE12274F6A}" srcOrd="5" destOrd="0" parTransId="{9B41611C-0628-44CB-89EF-E819A1C7CCDE}" sibTransId="{64EC9F22-479B-4623-A651-C42C9122E55C}"/>
    <dgm:cxn modelId="{66F14CCF-77C8-45DB-ADAA-6A7B583CA634}" type="presOf" srcId="{5E1C49F7-504B-4A33-8966-F4A0228048D1}" destId="{78257412-A165-4B12-AECA-4F3E636ABCA9}" srcOrd="0" destOrd="0" presId="urn:microsoft.com/office/officeart/2017/3/layout/DropPinTimeline"/>
    <dgm:cxn modelId="{1613ABD1-E222-4848-90F3-671ECC1A02C3}" type="presOf" srcId="{09560C55-2BC9-43FB-B6CB-986108782963}" destId="{009EEFE0-154D-4D05-959B-A516D27AAF78}" srcOrd="0" destOrd="0" presId="urn:microsoft.com/office/officeart/2017/3/layout/DropPinTimeline"/>
    <dgm:cxn modelId="{F8F1ABDA-6831-4584-93C1-F20395719A94}" type="presOf" srcId="{B8CBFA9F-FC73-4E33-842F-16DE12274F6A}" destId="{4221FBFA-6675-4B83-842C-3A1AE3971306}" srcOrd="0" destOrd="0" presId="urn:microsoft.com/office/officeart/2017/3/layout/DropPinTimeline"/>
    <dgm:cxn modelId="{4C7DC0E1-1325-406B-8D3D-F8F421ADBD05}" type="presOf" srcId="{05D4E009-0687-4393-8FAC-3592F63947B6}" destId="{A592AD9F-7F76-4D85-A4BF-95F387634D23}" srcOrd="0" destOrd="0" presId="urn:microsoft.com/office/officeart/2017/3/layout/DropPinTimeline"/>
    <dgm:cxn modelId="{E77D05E4-0EEA-4B8F-8E6B-4609A35FAFB8}" srcId="{02CFCDC1-907C-4D19-B03D-7B2523CA849E}" destId="{46FE8C7E-63D5-493B-A70E-C5F4ECAA53BD}" srcOrd="0" destOrd="0" parTransId="{1686204A-570C-4AD8-A738-1700CE1C0524}" sibTransId="{A4E45751-FC1E-4722-BA3E-6550192DF05E}"/>
    <dgm:cxn modelId="{264980E4-62D6-4102-ADC2-AD7BBE458EF1}" srcId="{09560C55-2BC9-43FB-B6CB-986108782963}" destId="{A96441A4-7569-4A45-B19C-990D00909625}" srcOrd="0" destOrd="0" parTransId="{11025BF1-0B9A-4383-A74C-198EBD5B035B}" sibTransId="{283F1680-F85B-40B2-8854-051BCD1FACBE}"/>
    <dgm:cxn modelId="{0D68E6E4-07F2-4068-9144-7153F36AD378}" srcId="{6FCEC196-A52F-4CAB-9B35-72A219E64533}" destId="{A7D6FC93-CE2E-4175-B070-8576CADFE7F8}" srcOrd="0" destOrd="0" parTransId="{10755C8B-52AE-4236-B23D-9FD00A4BD472}" sibTransId="{D43320AE-A69D-47F2-BCE3-E6F104D09E1B}"/>
    <dgm:cxn modelId="{CB8822EF-3AEB-40BD-A514-2024E4F2BC70}" srcId="{5E1C49F7-504B-4A33-8966-F4A0228048D1}" destId="{693857D7-FDDF-44D2-B9A0-B222F1F3EB2A}" srcOrd="0" destOrd="0" parTransId="{627500A2-0B6F-4B95-8E6B-C306DBB3CB3E}" sibTransId="{84961F5A-3442-4629-A0D4-FE5E5A353B58}"/>
    <dgm:cxn modelId="{C97CF0F1-6173-432B-9E71-CFA9C4964919}" type="presOf" srcId="{32BF4F82-4668-47F8-868F-CCD029A20D78}" destId="{C2F3AC0D-ADB9-4788-8513-E9D05BA6683E}" srcOrd="0" destOrd="0" presId="urn:microsoft.com/office/officeart/2017/3/layout/DropPinTimeline"/>
    <dgm:cxn modelId="{97B2A5F9-1CDB-4B5A-9CB7-35EA3D5AFEFF}" srcId="{BA4E2A10-B711-470A-A3B6-0BBF4EB66AE8}" destId="{09560C55-2BC9-43FB-B6CB-986108782963}" srcOrd="8" destOrd="0" parTransId="{8E5B1339-AC4E-41FA-84F8-DA1455E0F9BC}" sibTransId="{21CBE2C6-9691-4842-ADD3-1ABCEA634213}"/>
    <dgm:cxn modelId="{0BC7D0F1-F7FA-4C27-AEEA-171D8E72DC63}" type="presParOf" srcId="{11D89A90-4F0A-4C97-ABA7-538AA1159AE7}" destId="{7AAEE26B-8E2D-4157-8380-8B60CA8700BD}" srcOrd="0" destOrd="0" presId="urn:microsoft.com/office/officeart/2017/3/layout/DropPinTimeline"/>
    <dgm:cxn modelId="{9B32A5D3-ABB0-4CFA-AE87-4C0C5BE4A4A6}" type="presParOf" srcId="{11D89A90-4F0A-4C97-ABA7-538AA1159AE7}" destId="{6FDFDD68-1244-4720-A669-FE9680C641AF}" srcOrd="1" destOrd="0" presId="urn:microsoft.com/office/officeart/2017/3/layout/DropPinTimeline"/>
    <dgm:cxn modelId="{E195825A-E488-412A-9E5F-C0D927248B99}" type="presParOf" srcId="{6FDFDD68-1244-4720-A669-FE9680C641AF}" destId="{AB9514F5-7CC3-4384-955E-1F980673AE54}" srcOrd="0" destOrd="0" presId="urn:microsoft.com/office/officeart/2017/3/layout/DropPinTimeline"/>
    <dgm:cxn modelId="{9AEC5F90-CB63-4BFF-AD9B-09BFF2BBA670}" type="presParOf" srcId="{AB9514F5-7CC3-4384-955E-1F980673AE54}" destId="{02B910DD-17B2-4B40-A6F7-18C9932E606D}" srcOrd="0" destOrd="0" presId="urn:microsoft.com/office/officeart/2017/3/layout/DropPinTimeline"/>
    <dgm:cxn modelId="{FBF7BA76-BA38-4A60-9255-D59B640B14C8}" type="presParOf" srcId="{AB9514F5-7CC3-4384-955E-1F980673AE54}" destId="{51D0E3F4-5A9D-4143-9734-02345C3BD632}" srcOrd="1" destOrd="0" presId="urn:microsoft.com/office/officeart/2017/3/layout/DropPinTimeline"/>
    <dgm:cxn modelId="{9EA497E6-0774-443B-8742-0FB06A157A14}" type="presParOf" srcId="{51D0E3F4-5A9D-4143-9734-02345C3BD632}" destId="{E870562D-0D96-493F-BD0D-922C63DF170B}" srcOrd="0" destOrd="0" presId="urn:microsoft.com/office/officeart/2017/3/layout/DropPinTimeline"/>
    <dgm:cxn modelId="{1E9F3CF1-6760-428B-AD60-822556BEB03D}" type="presParOf" srcId="{51D0E3F4-5A9D-4143-9734-02345C3BD632}" destId="{B6ACBED4-D1A2-4DFD-8894-4A21311C9117}" srcOrd="1" destOrd="0" presId="urn:microsoft.com/office/officeart/2017/3/layout/DropPinTimeline"/>
    <dgm:cxn modelId="{E3416CC5-65B5-45EC-99A3-01E1D3CF3486}" type="presParOf" srcId="{AB9514F5-7CC3-4384-955E-1F980673AE54}" destId="{9DCEC066-73BC-46F7-99E1-B7412CC58843}" srcOrd="2" destOrd="0" presId="urn:microsoft.com/office/officeart/2017/3/layout/DropPinTimeline"/>
    <dgm:cxn modelId="{623932D7-E767-4949-BD0E-53D351BBCC95}" type="presParOf" srcId="{AB9514F5-7CC3-4384-955E-1F980673AE54}" destId="{2F403FB3-43C4-416D-8717-4E30F85353ED}" srcOrd="3" destOrd="0" presId="urn:microsoft.com/office/officeart/2017/3/layout/DropPinTimeline"/>
    <dgm:cxn modelId="{EA5669AC-10BE-4B9E-9F34-098E7B0DDC8E}" type="presParOf" srcId="{AB9514F5-7CC3-4384-955E-1F980673AE54}" destId="{D17346F6-28CC-49A2-95D1-59706A202374}" srcOrd="4" destOrd="0" presId="urn:microsoft.com/office/officeart/2017/3/layout/DropPinTimeline"/>
    <dgm:cxn modelId="{437BD0CA-27B3-4CC9-A6DC-B55F8633B567}" type="presParOf" srcId="{AB9514F5-7CC3-4384-955E-1F980673AE54}" destId="{E2D9C08C-7E2B-4BBD-9547-EFCC08533C7E}" srcOrd="5" destOrd="0" presId="urn:microsoft.com/office/officeart/2017/3/layout/DropPinTimeline"/>
    <dgm:cxn modelId="{C1DFF986-E751-4418-A522-F4D906709BBA}" type="presParOf" srcId="{6FDFDD68-1244-4720-A669-FE9680C641AF}" destId="{60EE0E53-48EB-4F24-AA8A-18F6C7590EF9}" srcOrd="1" destOrd="0" presId="urn:microsoft.com/office/officeart/2017/3/layout/DropPinTimeline"/>
    <dgm:cxn modelId="{F3543FE0-721D-4C66-8D34-95A0F1369C43}" type="presParOf" srcId="{6FDFDD68-1244-4720-A669-FE9680C641AF}" destId="{11CA8A85-1B2B-4FA3-8563-E330D91E30D6}" srcOrd="2" destOrd="0" presId="urn:microsoft.com/office/officeart/2017/3/layout/DropPinTimeline"/>
    <dgm:cxn modelId="{AEC73BF3-E088-4D87-9DD6-D8E45142283E}" type="presParOf" srcId="{11CA8A85-1B2B-4FA3-8563-E330D91E30D6}" destId="{24842BF9-133F-4F2D-BF31-18911C59B1B9}" srcOrd="0" destOrd="0" presId="urn:microsoft.com/office/officeart/2017/3/layout/DropPinTimeline"/>
    <dgm:cxn modelId="{DA0B09C0-5404-46D8-AFEA-196A406CA874}" type="presParOf" srcId="{11CA8A85-1B2B-4FA3-8563-E330D91E30D6}" destId="{D5D3CCED-7C6C-43B3-B5B1-2390E87BEB00}" srcOrd="1" destOrd="0" presId="urn:microsoft.com/office/officeart/2017/3/layout/DropPinTimeline"/>
    <dgm:cxn modelId="{E6C7C88E-2F31-4F16-A137-02D609EAACDC}" type="presParOf" srcId="{D5D3CCED-7C6C-43B3-B5B1-2390E87BEB00}" destId="{496B15F1-00FF-4FC2-AB7B-21189D7559E6}" srcOrd="0" destOrd="0" presId="urn:microsoft.com/office/officeart/2017/3/layout/DropPinTimeline"/>
    <dgm:cxn modelId="{F29BC806-89B8-4F10-9B9F-FBB6AF54265B}" type="presParOf" srcId="{D5D3CCED-7C6C-43B3-B5B1-2390E87BEB00}" destId="{69A53ABE-C86B-451B-917A-61145F2209E0}" srcOrd="1" destOrd="0" presId="urn:microsoft.com/office/officeart/2017/3/layout/DropPinTimeline"/>
    <dgm:cxn modelId="{A2E7AF7F-FDBC-4682-836F-BEE4B7C9376E}" type="presParOf" srcId="{11CA8A85-1B2B-4FA3-8563-E330D91E30D6}" destId="{4EA30C46-B305-43CC-BBA6-B5D783CC13FE}" srcOrd="2" destOrd="0" presId="urn:microsoft.com/office/officeart/2017/3/layout/DropPinTimeline"/>
    <dgm:cxn modelId="{59DB7B11-3C63-4E02-AFAD-38A3BF395B02}" type="presParOf" srcId="{11CA8A85-1B2B-4FA3-8563-E330D91E30D6}" destId="{ACCEE3CF-A6C9-47F5-BEA3-42838DA5B553}" srcOrd="3" destOrd="0" presId="urn:microsoft.com/office/officeart/2017/3/layout/DropPinTimeline"/>
    <dgm:cxn modelId="{8AA2C05A-7F52-4D54-9CDF-84620286418D}" type="presParOf" srcId="{11CA8A85-1B2B-4FA3-8563-E330D91E30D6}" destId="{D6E84448-F4AC-4867-9D39-ECD514342106}" srcOrd="4" destOrd="0" presId="urn:microsoft.com/office/officeart/2017/3/layout/DropPinTimeline"/>
    <dgm:cxn modelId="{0B761A8A-935A-43BA-857C-110DEDC5E723}" type="presParOf" srcId="{11CA8A85-1B2B-4FA3-8563-E330D91E30D6}" destId="{8704575D-7990-4544-95E5-15AA72F69C45}" srcOrd="5" destOrd="0" presId="urn:microsoft.com/office/officeart/2017/3/layout/DropPinTimeline"/>
    <dgm:cxn modelId="{5294E227-BF66-4F1D-9E21-655471ED7BDD}" type="presParOf" srcId="{6FDFDD68-1244-4720-A669-FE9680C641AF}" destId="{AA5371AB-2C35-4E69-A131-BF375B0AB490}" srcOrd="3" destOrd="0" presId="urn:microsoft.com/office/officeart/2017/3/layout/DropPinTimeline"/>
    <dgm:cxn modelId="{98C99C95-C3E5-45B7-93C6-3396E70F5A17}" type="presParOf" srcId="{6FDFDD68-1244-4720-A669-FE9680C641AF}" destId="{7CC5EA40-0FCB-4D35-BB8B-BDFFECE07F6C}" srcOrd="4" destOrd="0" presId="urn:microsoft.com/office/officeart/2017/3/layout/DropPinTimeline"/>
    <dgm:cxn modelId="{089BEE10-8DF1-4533-9EDC-0589C4A7E449}" type="presParOf" srcId="{7CC5EA40-0FCB-4D35-BB8B-BDFFECE07F6C}" destId="{A8B83EAF-0232-4827-BCA7-E5999DAEDA38}" srcOrd="0" destOrd="0" presId="urn:microsoft.com/office/officeart/2017/3/layout/DropPinTimeline"/>
    <dgm:cxn modelId="{F19A018A-9612-4C96-95FE-7B1D81172C29}" type="presParOf" srcId="{7CC5EA40-0FCB-4D35-BB8B-BDFFECE07F6C}" destId="{59FCD72D-DF82-4B3D-B47E-1343D5C1ED5A}" srcOrd="1" destOrd="0" presId="urn:microsoft.com/office/officeart/2017/3/layout/DropPinTimeline"/>
    <dgm:cxn modelId="{28E0B716-7134-4E8C-81A8-C623E765B97B}" type="presParOf" srcId="{59FCD72D-DF82-4B3D-B47E-1343D5C1ED5A}" destId="{AFB76488-174D-4AC4-8681-85989AF020BC}" srcOrd="0" destOrd="0" presId="urn:microsoft.com/office/officeart/2017/3/layout/DropPinTimeline"/>
    <dgm:cxn modelId="{D02B2D80-C195-447E-B986-32B995A107CF}" type="presParOf" srcId="{59FCD72D-DF82-4B3D-B47E-1343D5C1ED5A}" destId="{962BBEA2-2884-40F4-975B-D270FE2F9019}" srcOrd="1" destOrd="0" presId="urn:microsoft.com/office/officeart/2017/3/layout/DropPinTimeline"/>
    <dgm:cxn modelId="{BD3587F6-96D0-4252-9AD8-9CB7DE16683A}" type="presParOf" srcId="{7CC5EA40-0FCB-4D35-BB8B-BDFFECE07F6C}" destId="{FA47D650-CA51-48B3-9E33-052EB47B56EE}" srcOrd="2" destOrd="0" presId="urn:microsoft.com/office/officeart/2017/3/layout/DropPinTimeline"/>
    <dgm:cxn modelId="{C5E25525-899E-48D2-990B-82B6873CF834}" type="presParOf" srcId="{7CC5EA40-0FCB-4D35-BB8B-BDFFECE07F6C}" destId="{78257412-A165-4B12-AECA-4F3E636ABCA9}" srcOrd="3" destOrd="0" presId="urn:microsoft.com/office/officeart/2017/3/layout/DropPinTimeline"/>
    <dgm:cxn modelId="{F487F75A-3FAF-4B7C-88F1-29041D06CD7D}" type="presParOf" srcId="{7CC5EA40-0FCB-4D35-BB8B-BDFFECE07F6C}" destId="{065758C7-8ECA-41CC-BF48-6954148090B7}" srcOrd="4" destOrd="0" presId="urn:microsoft.com/office/officeart/2017/3/layout/DropPinTimeline"/>
    <dgm:cxn modelId="{C3473FE9-90B0-4D7E-AC40-53CB1602832E}" type="presParOf" srcId="{7CC5EA40-0FCB-4D35-BB8B-BDFFECE07F6C}" destId="{E02F2E27-5D5E-4941-B420-BD05CFF0C1AE}" srcOrd="5" destOrd="0" presId="urn:microsoft.com/office/officeart/2017/3/layout/DropPinTimeline"/>
    <dgm:cxn modelId="{9D43FEE9-FDB2-440B-A9E4-C68031667B1A}" type="presParOf" srcId="{6FDFDD68-1244-4720-A669-FE9680C641AF}" destId="{2CC21D05-3CB9-4ABC-A2AC-85B4C4E9C3C7}" srcOrd="5" destOrd="0" presId="urn:microsoft.com/office/officeart/2017/3/layout/DropPinTimeline"/>
    <dgm:cxn modelId="{7D5458FC-8F72-425A-834F-24A86FE86AD0}" type="presParOf" srcId="{6FDFDD68-1244-4720-A669-FE9680C641AF}" destId="{AC7C23BD-40DE-4ABA-826F-B43D22EC4F18}" srcOrd="6" destOrd="0" presId="urn:microsoft.com/office/officeart/2017/3/layout/DropPinTimeline"/>
    <dgm:cxn modelId="{7EBECD85-ADFC-46E9-B38E-6F99F7D4CC24}" type="presParOf" srcId="{AC7C23BD-40DE-4ABA-826F-B43D22EC4F18}" destId="{1F9037B6-70CF-416E-8F51-13BF35CA4966}" srcOrd="0" destOrd="0" presId="urn:microsoft.com/office/officeart/2017/3/layout/DropPinTimeline"/>
    <dgm:cxn modelId="{D68B77E4-DF7A-4AA2-803C-55A6CFBC731B}" type="presParOf" srcId="{AC7C23BD-40DE-4ABA-826F-B43D22EC4F18}" destId="{3F1F54D1-3397-4AFE-9F8D-B47AC0F147E8}" srcOrd="1" destOrd="0" presId="urn:microsoft.com/office/officeart/2017/3/layout/DropPinTimeline"/>
    <dgm:cxn modelId="{DF9CBCE4-FCF8-4C1B-A76F-852F7455E8B5}" type="presParOf" srcId="{3F1F54D1-3397-4AFE-9F8D-B47AC0F147E8}" destId="{E3B5E548-BC48-48EC-9EBB-2AEF6308F931}" srcOrd="0" destOrd="0" presId="urn:microsoft.com/office/officeart/2017/3/layout/DropPinTimeline"/>
    <dgm:cxn modelId="{D96B3FB2-943C-4831-B482-BEA7B85D2AE5}" type="presParOf" srcId="{3F1F54D1-3397-4AFE-9F8D-B47AC0F147E8}" destId="{EB45819D-0C28-4CE0-87CF-969AD3CEDF68}" srcOrd="1" destOrd="0" presId="urn:microsoft.com/office/officeart/2017/3/layout/DropPinTimeline"/>
    <dgm:cxn modelId="{9EEC700C-BD66-4794-A9D0-68B79A8E47CC}" type="presParOf" srcId="{AC7C23BD-40DE-4ABA-826F-B43D22EC4F18}" destId="{D7BB40EC-18CC-4584-B5A6-1B3D26D73165}" srcOrd="2" destOrd="0" presId="urn:microsoft.com/office/officeart/2017/3/layout/DropPinTimeline"/>
    <dgm:cxn modelId="{B4F85944-E751-455D-AB93-16049715B871}" type="presParOf" srcId="{AC7C23BD-40DE-4ABA-826F-B43D22EC4F18}" destId="{A592AD9F-7F76-4D85-A4BF-95F387634D23}" srcOrd="3" destOrd="0" presId="urn:microsoft.com/office/officeart/2017/3/layout/DropPinTimeline"/>
    <dgm:cxn modelId="{804CAAEC-DDB8-4540-ACE8-66ACD45AF446}" type="presParOf" srcId="{AC7C23BD-40DE-4ABA-826F-B43D22EC4F18}" destId="{82A410B0-16D5-4052-AEC7-FD047053957E}" srcOrd="4" destOrd="0" presId="urn:microsoft.com/office/officeart/2017/3/layout/DropPinTimeline"/>
    <dgm:cxn modelId="{F5848952-6DD9-4F7F-A518-C9AFAC9D7B32}" type="presParOf" srcId="{AC7C23BD-40DE-4ABA-826F-B43D22EC4F18}" destId="{81E446CC-A671-459A-B4C7-032F839823C4}" srcOrd="5" destOrd="0" presId="urn:microsoft.com/office/officeart/2017/3/layout/DropPinTimeline"/>
    <dgm:cxn modelId="{1D616BB0-9744-4457-B381-9621B64B479A}" type="presParOf" srcId="{6FDFDD68-1244-4720-A669-FE9680C641AF}" destId="{460B0AF7-D154-468F-B8F6-83A532E9A6BB}" srcOrd="7" destOrd="0" presId="urn:microsoft.com/office/officeart/2017/3/layout/DropPinTimeline"/>
    <dgm:cxn modelId="{1390E987-F568-4689-A7A1-743045699815}" type="presParOf" srcId="{6FDFDD68-1244-4720-A669-FE9680C641AF}" destId="{42D59F67-C979-4C8D-BB01-5F3B0D523203}" srcOrd="8" destOrd="0" presId="urn:microsoft.com/office/officeart/2017/3/layout/DropPinTimeline"/>
    <dgm:cxn modelId="{66D689E7-AD42-4B7A-8E9E-3F00CFF9F972}" type="presParOf" srcId="{42D59F67-C979-4C8D-BB01-5F3B0D523203}" destId="{21478C5D-AF1A-4813-947F-433C74F6ABEC}" srcOrd="0" destOrd="0" presId="urn:microsoft.com/office/officeart/2017/3/layout/DropPinTimeline"/>
    <dgm:cxn modelId="{E25139ED-1FEF-45F4-9185-CC1061A26E87}" type="presParOf" srcId="{42D59F67-C979-4C8D-BB01-5F3B0D523203}" destId="{2C59D64D-AA5E-4FC4-A947-BD206BA24F1F}" srcOrd="1" destOrd="0" presId="urn:microsoft.com/office/officeart/2017/3/layout/DropPinTimeline"/>
    <dgm:cxn modelId="{D0A2E485-174E-47F0-8CFD-4A6A4A36C23E}" type="presParOf" srcId="{2C59D64D-AA5E-4FC4-A947-BD206BA24F1F}" destId="{CBF4CC78-BF66-435B-A7F2-CC998A1743A5}" srcOrd="0" destOrd="0" presId="urn:microsoft.com/office/officeart/2017/3/layout/DropPinTimeline"/>
    <dgm:cxn modelId="{0624F426-DC8A-4BF4-8E43-37ADF7692ED3}" type="presParOf" srcId="{2C59D64D-AA5E-4FC4-A947-BD206BA24F1F}" destId="{8283870D-F50C-4130-A248-1F1B1A4B0C48}" srcOrd="1" destOrd="0" presId="urn:microsoft.com/office/officeart/2017/3/layout/DropPinTimeline"/>
    <dgm:cxn modelId="{A34471A6-FC57-4DBD-872F-C6211BED10EE}" type="presParOf" srcId="{42D59F67-C979-4C8D-BB01-5F3B0D523203}" destId="{92E849AB-A7E2-42F8-BF89-A704041940BD}" srcOrd="2" destOrd="0" presId="urn:microsoft.com/office/officeart/2017/3/layout/DropPinTimeline"/>
    <dgm:cxn modelId="{5A59C629-7264-4464-8161-8EE72A45D542}" type="presParOf" srcId="{42D59F67-C979-4C8D-BB01-5F3B0D523203}" destId="{462E67CA-730B-44B0-9EFA-6DF91FA333AF}" srcOrd="3" destOrd="0" presId="urn:microsoft.com/office/officeart/2017/3/layout/DropPinTimeline"/>
    <dgm:cxn modelId="{1A52013D-7F1F-4EA7-A607-7C0324106AA4}" type="presParOf" srcId="{42D59F67-C979-4C8D-BB01-5F3B0D523203}" destId="{F4D3E9A3-5BCF-46F6-9905-A9A39C62FD80}" srcOrd="4" destOrd="0" presId="urn:microsoft.com/office/officeart/2017/3/layout/DropPinTimeline"/>
    <dgm:cxn modelId="{347A38DC-C727-4EE8-AAF8-BF66A345440B}" type="presParOf" srcId="{42D59F67-C979-4C8D-BB01-5F3B0D523203}" destId="{8E2C5B37-8699-43E6-8C7D-3F63F70D3224}" srcOrd="5" destOrd="0" presId="urn:microsoft.com/office/officeart/2017/3/layout/DropPinTimeline"/>
    <dgm:cxn modelId="{F83AB2C5-322D-4A0D-AFB0-7082261650EB}" type="presParOf" srcId="{6FDFDD68-1244-4720-A669-FE9680C641AF}" destId="{0D0A8DAF-D5B2-4D62-AFB4-90FF976DE4E9}" srcOrd="9" destOrd="0" presId="urn:microsoft.com/office/officeart/2017/3/layout/DropPinTimeline"/>
    <dgm:cxn modelId="{014C625A-10A5-4FF2-BBAD-43685D997334}" type="presParOf" srcId="{6FDFDD68-1244-4720-A669-FE9680C641AF}" destId="{A7B4312C-52C3-4038-9802-8BFEB20CF15F}" srcOrd="10" destOrd="0" presId="urn:microsoft.com/office/officeart/2017/3/layout/DropPinTimeline"/>
    <dgm:cxn modelId="{C7BE8BF4-12D6-48F0-A184-4895E5BFE26C}" type="presParOf" srcId="{A7B4312C-52C3-4038-9802-8BFEB20CF15F}" destId="{4232EA50-AA23-463D-ABAA-B92A6B85A35B}" srcOrd="0" destOrd="0" presId="urn:microsoft.com/office/officeart/2017/3/layout/DropPinTimeline"/>
    <dgm:cxn modelId="{62EDF5BA-B414-4C22-B31F-92F3A5F98D28}" type="presParOf" srcId="{A7B4312C-52C3-4038-9802-8BFEB20CF15F}" destId="{C0B06BFB-DAC6-43F6-940E-B15949BB60CA}" srcOrd="1" destOrd="0" presId="urn:microsoft.com/office/officeart/2017/3/layout/DropPinTimeline"/>
    <dgm:cxn modelId="{32DDEE28-3DEB-4C65-A8A7-C419D0B91358}" type="presParOf" srcId="{C0B06BFB-DAC6-43F6-940E-B15949BB60CA}" destId="{9B5A1240-29A7-4E86-BECC-CE895D5E5E4C}" srcOrd="0" destOrd="0" presId="urn:microsoft.com/office/officeart/2017/3/layout/DropPinTimeline"/>
    <dgm:cxn modelId="{EC7FF193-8C63-493D-B697-CC9163683280}" type="presParOf" srcId="{C0B06BFB-DAC6-43F6-940E-B15949BB60CA}" destId="{F2FD0AFA-271E-4484-B476-0BABB3B6EAFC}" srcOrd="1" destOrd="0" presId="urn:microsoft.com/office/officeart/2017/3/layout/DropPinTimeline"/>
    <dgm:cxn modelId="{6E43B7D0-3455-47D4-AA92-AEEAD13CC357}" type="presParOf" srcId="{A7B4312C-52C3-4038-9802-8BFEB20CF15F}" destId="{020E9133-5ED7-41F0-AC81-D3EFA7E25F2B}" srcOrd="2" destOrd="0" presId="urn:microsoft.com/office/officeart/2017/3/layout/DropPinTimeline"/>
    <dgm:cxn modelId="{D6853E2D-CFEE-4C1C-BADD-13D7D971BC4F}" type="presParOf" srcId="{A7B4312C-52C3-4038-9802-8BFEB20CF15F}" destId="{4221FBFA-6675-4B83-842C-3A1AE3971306}" srcOrd="3" destOrd="0" presId="urn:microsoft.com/office/officeart/2017/3/layout/DropPinTimeline"/>
    <dgm:cxn modelId="{B5BE3C27-42D0-4994-8D1E-63ECD4FD14AD}" type="presParOf" srcId="{A7B4312C-52C3-4038-9802-8BFEB20CF15F}" destId="{B74081C5-31F3-4AA0-A3E5-792E9A0E21E7}" srcOrd="4" destOrd="0" presId="urn:microsoft.com/office/officeart/2017/3/layout/DropPinTimeline"/>
    <dgm:cxn modelId="{497B7CF8-FD8D-4237-9C25-4EFE18EC3788}" type="presParOf" srcId="{A7B4312C-52C3-4038-9802-8BFEB20CF15F}" destId="{F60B047D-ABFD-4308-BF5C-D64534B5C571}" srcOrd="5" destOrd="0" presId="urn:microsoft.com/office/officeart/2017/3/layout/DropPinTimeline"/>
    <dgm:cxn modelId="{F5179621-FAF8-40C7-A4A5-478161DCC959}" type="presParOf" srcId="{6FDFDD68-1244-4720-A669-FE9680C641AF}" destId="{B7CD4A08-E150-4085-A349-23DDFBC40337}" srcOrd="11" destOrd="0" presId="urn:microsoft.com/office/officeart/2017/3/layout/DropPinTimeline"/>
    <dgm:cxn modelId="{EED0055B-1506-434B-8CD7-2DE14A1DE1BC}" type="presParOf" srcId="{6FDFDD68-1244-4720-A669-FE9680C641AF}" destId="{79F94C21-6400-4956-A3DC-40706560E0D4}" srcOrd="12" destOrd="0" presId="urn:microsoft.com/office/officeart/2017/3/layout/DropPinTimeline"/>
    <dgm:cxn modelId="{470A4AE8-E0F4-46BC-A8DF-04B724928191}" type="presParOf" srcId="{79F94C21-6400-4956-A3DC-40706560E0D4}" destId="{390310EF-E27F-4C2A-9146-7F29B91B8B58}" srcOrd="0" destOrd="0" presId="urn:microsoft.com/office/officeart/2017/3/layout/DropPinTimeline"/>
    <dgm:cxn modelId="{0AD8444C-2470-43DB-9347-72CE12EAD133}" type="presParOf" srcId="{79F94C21-6400-4956-A3DC-40706560E0D4}" destId="{6F58BA1A-D81B-4A56-BADB-866BC1B5C375}" srcOrd="1" destOrd="0" presId="urn:microsoft.com/office/officeart/2017/3/layout/DropPinTimeline"/>
    <dgm:cxn modelId="{CFDFE7D1-0634-48E2-BBE4-E6B58085EF8B}" type="presParOf" srcId="{6F58BA1A-D81B-4A56-BADB-866BC1B5C375}" destId="{07CDF5C5-1161-4241-B67E-E983C97F363C}" srcOrd="0" destOrd="0" presId="urn:microsoft.com/office/officeart/2017/3/layout/DropPinTimeline"/>
    <dgm:cxn modelId="{54D5C0F4-745E-4F83-A69A-861A148811BC}" type="presParOf" srcId="{6F58BA1A-D81B-4A56-BADB-866BC1B5C375}" destId="{A94C2065-0268-4EA1-883F-648BF5AC5C03}" srcOrd="1" destOrd="0" presId="urn:microsoft.com/office/officeart/2017/3/layout/DropPinTimeline"/>
    <dgm:cxn modelId="{175F72A9-719B-42FF-886B-9D14E3DC1B4C}" type="presParOf" srcId="{79F94C21-6400-4956-A3DC-40706560E0D4}" destId="{C2F3AC0D-ADB9-4788-8513-E9D05BA6683E}" srcOrd="2" destOrd="0" presId="urn:microsoft.com/office/officeart/2017/3/layout/DropPinTimeline"/>
    <dgm:cxn modelId="{3D6D1F70-0020-4CB9-AE31-AD3AE550E568}" type="presParOf" srcId="{79F94C21-6400-4956-A3DC-40706560E0D4}" destId="{C1B2F2C7-14F9-42AE-A7D7-505F31F4AE9B}" srcOrd="3" destOrd="0" presId="urn:microsoft.com/office/officeart/2017/3/layout/DropPinTimeline"/>
    <dgm:cxn modelId="{64EE0B94-01BB-440E-B952-AF4F575CA98A}" type="presParOf" srcId="{79F94C21-6400-4956-A3DC-40706560E0D4}" destId="{84F3E826-5BE7-43A7-9F6A-66A18C7B7E31}" srcOrd="4" destOrd="0" presId="urn:microsoft.com/office/officeart/2017/3/layout/DropPinTimeline"/>
    <dgm:cxn modelId="{2E2840BD-7A5C-44F4-8F34-A0C22F9670AB}" type="presParOf" srcId="{79F94C21-6400-4956-A3DC-40706560E0D4}" destId="{B82B0FF1-631F-4E20-83EF-4CC4F1B408DC}" srcOrd="5" destOrd="0" presId="urn:microsoft.com/office/officeart/2017/3/layout/DropPinTimeline"/>
    <dgm:cxn modelId="{872071EB-6D66-47AB-A7C7-88880C640285}" type="presParOf" srcId="{6FDFDD68-1244-4720-A669-FE9680C641AF}" destId="{05E1A44B-676F-4C9E-A691-5DD68BBB7230}" srcOrd="13" destOrd="0" presId="urn:microsoft.com/office/officeart/2017/3/layout/DropPinTimeline"/>
    <dgm:cxn modelId="{7E0E1636-A42F-42B6-BA7A-21F3C7AC223D}" type="presParOf" srcId="{6FDFDD68-1244-4720-A669-FE9680C641AF}" destId="{1E0E1D9F-37ED-45F8-9EDA-02BC53B68FA5}" srcOrd="14" destOrd="0" presId="urn:microsoft.com/office/officeart/2017/3/layout/DropPinTimeline"/>
    <dgm:cxn modelId="{85722C75-8AD2-4D0D-A438-ED388016BF18}" type="presParOf" srcId="{1E0E1D9F-37ED-45F8-9EDA-02BC53B68FA5}" destId="{CE0A408E-662A-4776-ACCF-1E24DDEEADD3}" srcOrd="0" destOrd="0" presId="urn:microsoft.com/office/officeart/2017/3/layout/DropPinTimeline"/>
    <dgm:cxn modelId="{07C7C190-1D4F-49C1-A9B2-2EDAC6DE8BC3}" type="presParOf" srcId="{1E0E1D9F-37ED-45F8-9EDA-02BC53B68FA5}" destId="{57E726BA-80A5-4D93-8B0F-6C48FD7DC7D6}" srcOrd="1" destOrd="0" presId="urn:microsoft.com/office/officeart/2017/3/layout/DropPinTimeline"/>
    <dgm:cxn modelId="{007EDA56-8294-4234-BCEC-366B95E9F5E1}" type="presParOf" srcId="{57E726BA-80A5-4D93-8B0F-6C48FD7DC7D6}" destId="{C1F602E9-312A-47CE-9867-B1EAFB50A135}" srcOrd="0" destOrd="0" presId="urn:microsoft.com/office/officeart/2017/3/layout/DropPinTimeline"/>
    <dgm:cxn modelId="{99A3FF29-52AE-4F43-A1B0-23F5E246DDB0}" type="presParOf" srcId="{57E726BA-80A5-4D93-8B0F-6C48FD7DC7D6}" destId="{007CE098-2C18-4266-93A8-0B3C5E2FF0BB}" srcOrd="1" destOrd="0" presId="urn:microsoft.com/office/officeart/2017/3/layout/DropPinTimeline"/>
    <dgm:cxn modelId="{E19A6925-8439-4D97-BF51-A8120A48BBDC}" type="presParOf" srcId="{1E0E1D9F-37ED-45F8-9EDA-02BC53B68FA5}" destId="{16499E8A-B644-4B0B-8647-4CE15AE46769}" srcOrd="2" destOrd="0" presId="urn:microsoft.com/office/officeart/2017/3/layout/DropPinTimeline"/>
    <dgm:cxn modelId="{B012C5A2-1ED4-44F8-B4BA-9F1827D08E25}" type="presParOf" srcId="{1E0E1D9F-37ED-45F8-9EDA-02BC53B68FA5}" destId="{EC8B580D-9DDF-4D6D-945C-3406C708F0F2}" srcOrd="3" destOrd="0" presId="urn:microsoft.com/office/officeart/2017/3/layout/DropPinTimeline"/>
    <dgm:cxn modelId="{354E9D5A-5BB4-4203-8F62-119C3F238DC0}" type="presParOf" srcId="{1E0E1D9F-37ED-45F8-9EDA-02BC53B68FA5}" destId="{CCF160D4-0E8F-4F6E-B6E2-D3AF5578E1E4}" srcOrd="4" destOrd="0" presId="urn:microsoft.com/office/officeart/2017/3/layout/DropPinTimeline"/>
    <dgm:cxn modelId="{103F3E28-BD0C-4C8D-A351-EA73AD393938}" type="presParOf" srcId="{1E0E1D9F-37ED-45F8-9EDA-02BC53B68FA5}" destId="{6132CB21-7F4C-4DF1-9485-14572DF9A217}" srcOrd="5" destOrd="0" presId="urn:microsoft.com/office/officeart/2017/3/layout/DropPinTimeline"/>
    <dgm:cxn modelId="{ADA6E533-87F0-44B1-BC3B-2AAA4A6366CA}" type="presParOf" srcId="{6FDFDD68-1244-4720-A669-FE9680C641AF}" destId="{F23C2729-B7EA-4637-A260-4DDF0B91CD64}" srcOrd="15" destOrd="0" presId="urn:microsoft.com/office/officeart/2017/3/layout/DropPinTimeline"/>
    <dgm:cxn modelId="{92435033-1843-440A-A32C-09B668EF597C}" type="presParOf" srcId="{6FDFDD68-1244-4720-A669-FE9680C641AF}" destId="{CF04CE14-AD3A-4950-9511-684E17072761}" srcOrd="16" destOrd="0" presId="urn:microsoft.com/office/officeart/2017/3/layout/DropPinTimeline"/>
    <dgm:cxn modelId="{8F27A0FC-FA6D-4CD4-8FCB-789091DB7FCD}" type="presParOf" srcId="{CF04CE14-AD3A-4950-9511-684E17072761}" destId="{526EE049-D399-49BE-B04E-39D9F950FACA}" srcOrd="0" destOrd="0" presId="urn:microsoft.com/office/officeart/2017/3/layout/DropPinTimeline"/>
    <dgm:cxn modelId="{7860B014-CA9F-467B-ABBC-54610410AE7B}" type="presParOf" srcId="{CF04CE14-AD3A-4950-9511-684E17072761}" destId="{5BE3DAA4-73CC-4AE4-8E66-B26033FAAE20}" srcOrd="1" destOrd="0" presId="urn:microsoft.com/office/officeart/2017/3/layout/DropPinTimeline"/>
    <dgm:cxn modelId="{9EB0D3AF-814F-4E4B-9D6F-242EB81118D7}" type="presParOf" srcId="{5BE3DAA4-73CC-4AE4-8E66-B26033FAAE20}" destId="{B271A209-4C38-439A-A31D-CDB6D8C037D1}" srcOrd="0" destOrd="0" presId="urn:microsoft.com/office/officeart/2017/3/layout/DropPinTimeline"/>
    <dgm:cxn modelId="{F5E30E99-B302-4FB9-A0F4-DEACF3E97E34}" type="presParOf" srcId="{5BE3DAA4-73CC-4AE4-8E66-B26033FAAE20}" destId="{DA8121C4-4AF8-442B-9921-29D458D55CB4}" srcOrd="1" destOrd="0" presId="urn:microsoft.com/office/officeart/2017/3/layout/DropPinTimeline"/>
    <dgm:cxn modelId="{BB607355-C9ED-40B3-AB33-3D368D2383D2}" type="presParOf" srcId="{CF04CE14-AD3A-4950-9511-684E17072761}" destId="{9B13B0FE-6119-4A37-BDD7-5E814FA3E3A4}" srcOrd="2" destOrd="0" presId="urn:microsoft.com/office/officeart/2017/3/layout/DropPinTimeline"/>
    <dgm:cxn modelId="{4BEA5344-CDCB-4B37-BAB0-98CE83A8CE68}" type="presParOf" srcId="{CF04CE14-AD3A-4950-9511-684E17072761}" destId="{009EEFE0-154D-4D05-959B-A516D27AAF78}" srcOrd="3" destOrd="0" presId="urn:microsoft.com/office/officeart/2017/3/layout/DropPinTimeline"/>
    <dgm:cxn modelId="{E5A5968B-B160-470F-B176-F23481AE1402}" type="presParOf" srcId="{CF04CE14-AD3A-4950-9511-684E17072761}" destId="{C2138815-A700-4478-B3C5-E2AF99F691B8}" srcOrd="4" destOrd="0" presId="urn:microsoft.com/office/officeart/2017/3/layout/DropPinTimeline"/>
    <dgm:cxn modelId="{9089DE4E-AF7F-4A68-B504-9F3EB340D1EE}" type="presParOf" srcId="{CF04CE14-AD3A-4950-9511-684E17072761}" destId="{DCA28E64-072E-47F9-83FF-5416398CEFA9}" srcOrd="5" destOrd="0" presId="urn:microsoft.com/office/officeart/2017/3/layout/DropPinTimeline"/>
    <dgm:cxn modelId="{6B087E95-60B2-4151-8609-2554C1293DAC}" type="presParOf" srcId="{6FDFDD68-1244-4720-A669-FE9680C641AF}" destId="{E2ABCDE0-731C-4494-8E39-C25B7D0CB634}" srcOrd="17" destOrd="0" presId="urn:microsoft.com/office/officeart/2017/3/layout/DropPinTimeline"/>
    <dgm:cxn modelId="{8F94B0EA-7510-4179-B2E8-6E4BD3CC4C74}" type="presParOf" srcId="{6FDFDD68-1244-4720-A669-FE9680C641AF}" destId="{6B87792D-697A-4A01-BB50-B1F6DC9DB80A}" srcOrd="18" destOrd="0" presId="urn:microsoft.com/office/officeart/2017/3/layout/DropPinTimeline"/>
    <dgm:cxn modelId="{ACDBE8C8-BF47-4A29-B9C0-229A99358313}" type="presParOf" srcId="{6B87792D-697A-4A01-BB50-B1F6DC9DB80A}" destId="{387FF4BE-6624-4F7C-9C38-08AA768D95ED}" srcOrd="0" destOrd="0" presId="urn:microsoft.com/office/officeart/2017/3/layout/DropPinTimeline"/>
    <dgm:cxn modelId="{5D26A8DE-5218-4BF5-91D6-29483296EBFC}" type="presParOf" srcId="{6B87792D-697A-4A01-BB50-B1F6DC9DB80A}" destId="{D023481D-3CCE-4C19-B705-4E121A20F98A}" srcOrd="1" destOrd="0" presId="urn:microsoft.com/office/officeart/2017/3/layout/DropPinTimeline"/>
    <dgm:cxn modelId="{8A69D9F8-3302-4268-BA9A-A2E21159B61A}" type="presParOf" srcId="{D023481D-3CCE-4C19-B705-4E121A20F98A}" destId="{54483AB4-ABB8-4AAA-84FA-BD286600B21E}" srcOrd="0" destOrd="0" presId="urn:microsoft.com/office/officeart/2017/3/layout/DropPinTimeline"/>
    <dgm:cxn modelId="{50B5BA16-3BD5-4D03-9508-4B9F29297CCF}" type="presParOf" srcId="{D023481D-3CCE-4C19-B705-4E121A20F98A}" destId="{640DAF37-947C-4E04-AE30-0040ADA00248}" srcOrd="1" destOrd="0" presId="urn:microsoft.com/office/officeart/2017/3/layout/DropPinTimeline"/>
    <dgm:cxn modelId="{28A48FA3-5DA1-4005-8482-661ACE55DD41}" type="presParOf" srcId="{6B87792D-697A-4A01-BB50-B1F6DC9DB80A}" destId="{CD1D4312-4985-4AF9-85FE-A7962EC8655A}" srcOrd="2" destOrd="0" presId="urn:microsoft.com/office/officeart/2017/3/layout/DropPinTimeline"/>
    <dgm:cxn modelId="{7D45DEDC-AFA4-44BE-B8EA-6E0B93AC25AF}" type="presParOf" srcId="{6B87792D-697A-4A01-BB50-B1F6DC9DB80A}" destId="{1AD73E6F-343D-4627-B84B-0400F45A09C9}" srcOrd="3" destOrd="0" presId="urn:microsoft.com/office/officeart/2017/3/layout/DropPinTimeline"/>
    <dgm:cxn modelId="{1122DBC4-E2A2-47F7-B8D2-0E6B88A28FA5}" type="presParOf" srcId="{6B87792D-697A-4A01-BB50-B1F6DC9DB80A}" destId="{AE2FE760-3823-4D7B-AA4A-4016615D0DFF}" srcOrd="4" destOrd="0" presId="urn:microsoft.com/office/officeart/2017/3/layout/DropPinTimeline"/>
    <dgm:cxn modelId="{C06C9156-342F-408E-8544-EAA2BC1C6CF7}" type="presParOf" srcId="{6B87792D-697A-4A01-BB50-B1F6DC9DB80A}" destId="{CDDC3CDA-E912-4901-BE31-97C746F592BA}" srcOrd="5" destOrd="0" presId="urn:microsoft.com/office/officeart/2017/3/layout/DropPinTimeline"/>
    <dgm:cxn modelId="{8A3B1D79-6ADB-40B9-BB87-B93F3F36B497}" type="presParOf" srcId="{6FDFDD68-1244-4720-A669-FE9680C641AF}" destId="{875A74CE-140F-4493-9AD5-725FF77B2ED1}" srcOrd="19" destOrd="0" presId="urn:microsoft.com/office/officeart/2017/3/layout/DropPinTimeline"/>
    <dgm:cxn modelId="{50559FD2-6D25-4E9A-8CA8-478C0012C51C}" type="presParOf" srcId="{6FDFDD68-1244-4720-A669-FE9680C641AF}" destId="{B258D72A-64A2-4B0E-8CE2-0AEEBE747A91}" srcOrd="20" destOrd="0" presId="urn:microsoft.com/office/officeart/2017/3/layout/DropPinTimeline"/>
    <dgm:cxn modelId="{B10DA43F-05C7-4871-AE64-06869FAFF1DC}" type="presParOf" srcId="{B258D72A-64A2-4B0E-8CE2-0AEEBE747A91}" destId="{BC028296-CBED-4A81-9EC2-3160C8521289}" srcOrd="0" destOrd="0" presId="urn:microsoft.com/office/officeart/2017/3/layout/DropPinTimeline"/>
    <dgm:cxn modelId="{8C40C8DE-E4F2-4F3E-AD99-CF55538AA8AF}" type="presParOf" srcId="{B258D72A-64A2-4B0E-8CE2-0AEEBE747A91}" destId="{0617037E-3931-4C57-8F72-F4687F53D6F7}" srcOrd="1" destOrd="0" presId="urn:microsoft.com/office/officeart/2017/3/layout/DropPinTimeline"/>
    <dgm:cxn modelId="{FAAD6120-C5E1-4E2B-8DFB-5014B17B2231}" type="presParOf" srcId="{0617037E-3931-4C57-8F72-F4687F53D6F7}" destId="{9B1032FD-B737-481F-BD06-63EF2942E0DE}" srcOrd="0" destOrd="0" presId="urn:microsoft.com/office/officeart/2017/3/layout/DropPinTimeline"/>
    <dgm:cxn modelId="{70378729-7AB9-4DB1-83C5-89EE0FFB3ADE}" type="presParOf" srcId="{0617037E-3931-4C57-8F72-F4687F53D6F7}" destId="{C8A2112A-B183-4167-88F8-9AE1E4CC0DB0}" srcOrd="1" destOrd="0" presId="urn:microsoft.com/office/officeart/2017/3/layout/DropPinTimeline"/>
    <dgm:cxn modelId="{FB377111-FDA8-4585-91CD-D0235AE5CEDA}" type="presParOf" srcId="{B258D72A-64A2-4B0E-8CE2-0AEEBE747A91}" destId="{F65ADB29-3604-4356-9791-76D7C199C197}" srcOrd="2" destOrd="0" presId="urn:microsoft.com/office/officeart/2017/3/layout/DropPinTimeline"/>
    <dgm:cxn modelId="{8A8D7CE0-F6A6-4916-979E-A5BD5FB808BA}" type="presParOf" srcId="{B258D72A-64A2-4B0E-8CE2-0AEEBE747A91}" destId="{E112DA96-19A8-47CF-AF14-33C57168B0D4}" srcOrd="3" destOrd="0" presId="urn:microsoft.com/office/officeart/2017/3/layout/DropPinTimeline"/>
    <dgm:cxn modelId="{4DA67617-7EAE-41CF-9D2A-A04F89773224}" type="presParOf" srcId="{B258D72A-64A2-4B0E-8CE2-0AEEBE747A91}" destId="{782A291D-6969-4FA6-AD70-AF445F44F611}" srcOrd="4" destOrd="0" presId="urn:microsoft.com/office/officeart/2017/3/layout/DropPinTimeline"/>
    <dgm:cxn modelId="{26470999-74BA-437A-884D-3E6A34C314B9}" type="presParOf" srcId="{B258D72A-64A2-4B0E-8CE2-0AEEBE747A91}" destId="{A804A225-CC3A-462A-9FBE-E0C56BA1E26B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BC5244-8CA5-4D95-8E59-897C93F3DD7E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E2262E7-D55C-49E1-803D-8CDA83015DD4}">
      <dgm:prSet phldrT="[Text]" phldr="0" custT="1"/>
      <dgm:spPr/>
      <dgm:t>
        <a:bodyPr/>
        <a:lstStyle/>
        <a:p>
          <a:r>
            <a:rPr lang="en-US" sz="1400" dirty="0"/>
            <a:t>EFDHA I</a:t>
          </a:r>
        </a:p>
      </dgm:t>
    </dgm:pt>
    <dgm:pt modelId="{E14EB003-3B68-4330-86B2-C8B314BE892B}" type="parTrans" cxnId="{82D19308-C6F6-4921-BC5B-702291364DFB}">
      <dgm:prSet/>
      <dgm:spPr/>
      <dgm:t>
        <a:bodyPr/>
        <a:lstStyle/>
        <a:p>
          <a:endParaRPr lang="en-US"/>
        </a:p>
      </dgm:t>
    </dgm:pt>
    <dgm:pt modelId="{B654D18A-2761-4D94-8736-C5E231E7A4A5}" type="sibTrans" cxnId="{82D19308-C6F6-4921-BC5B-702291364DFB}">
      <dgm:prSet/>
      <dgm:spPr/>
      <dgm:t>
        <a:bodyPr/>
        <a:lstStyle/>
        <a:p>
          <a:endParaRPr lang="en-US"/>
        </a:p>
      </dgm:t>
    </dgm:pt>
    <dgm:pt modelId="{34DAB835-A760-41F8-8738-EB90495DC67B}">
      <dgm:prSet phldrT="[Text]" phldr="0" custT="1"/>
      <dgm:spPr/>
      <dgm:t>
        <a:bodyPr/>
        <a:lstStyle/>
        <a:p>
          <a:r>
            <a:rPr lang="en-US" sz="1400" dirty="0"/>
            <a:t>EFDHA II</a:t>
          </a:r>
        </a:p>
      </dgm:t>
    </dgm:pt>
    <dgm:pt modelId="{0C4BEC08-078C-4E3E-B926-D0762C66DFD6}" type="parTrans" cxnId="{EDC6D9FB-2539-4421-9F52-346070232EEC}">
      <dgm:prSet/>
      <dgm:spPr/>
      <dgm:t>
        <a:bodyPr/>
        <a:lstStyle/>
        <a:p>
          <a:endParaRPr lang="en-US"/>
        </a:p>
      </dgm:t>
    </dgm:pt>
    <dgm:pt modelId="{BEB3F50B-C293-4F16-A8B7-6FDAEF0EDE94}" type="sibTrans" cxnId="{EDC6D9FB-2539-4421-9F52-346070232EEC}">
      <dgm:prSet/>
      <dgm:spPr/>
      <dgm:t>
        <a:bodyPr/>
        <a:lstStyle/>
        <a:p>
          <a:endParaRPr lang="en-US"/>
        </a:p>
      </dgm:t>
    </dgm:pt>
    <dgm:pt modelId="{F53C0645-2DB3-4914-910B-E8DB8F6830A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Trained to provide a dental prophylaxis or basic restorative function (Class I, Class II, Class III and Class V restorations)- each course has preceptorship requirements.</a:t>
          </a:r>
        </a:p>
      </dgm:t>
    </dgm:pt>
    <dgm:pt modelId="{7CFE2014-066F-4537-A061-2DB5C29617C4}" type="parTrans" cxnId="{579AAF5D-94E2-4939-8AFE-2AC36B008E98}">
      <dgm:prSet/>
      <dgm:spPr/>
      <dgm:t>
        <a:bodyPr/>
        <a:lstStyle/>
        <a:p>
          <a:endParaRPr lang="en-US"/>
        </a:p>
      </dgm:t>
    </dgm:pt>
    <dgm:pt modelId="{A28FC9F1-3871-495A-97CF-0FBDEEEB361B}" type="sibTrans" cxnId="{579AAF5D-94E2-4939-8AFE-2AC36B008E98}">
      <dgm:prSet/>
      <dgm:spPr/>
      <dgm:t>
        <a:bodyPr/>
        <a:lstStyle/>
        <a:p>
          <a:endParaRPr lang="en-US"/>
        </a:p>
      </dgm:t>
    </dgm:pt>
    <dgm:pt modelId="{DCCDDBC4-06E4-4EF9-8A91-AE26A5601F0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A student can complete one or both courses.</a:t>
          </a:r>
        </a:p>
      </dgm:t>
    </dgm:pt>
    <dgm:pt modelId="{C5BCBE94-0546-4B0A-9D19-81E2781E7B7A}" type="parTrans" cxnId="{F72E3023-B5E7-4B98-ACC6-BFEA8CDB50E7}">
      <dgm:prSet/>
      <dgm:spPr/>
      <dgm:t>
        <a:bodyPr/>
        <a:lstStyle/>
        <a:p>
          <a:endParaRPr lang="en-US"/>
        </a:p>
      </dgm:t>
    </dgm:pt>
    <dgm:pt modelId="{F18F5764-215E-454B-BEF6-BA9FDCC9FEF7}" type="sibTrans" cxnId="{F72E3023-B5E7-4B98-ACC6-BFEA8CDB50E7}">
      <dgm:prSet/>
      <dgm:spPr/>
      <dgm:t>
        <a:bodyPr/>
        <a:lstStyle/>
        <a:p>
          <a:endParaRPr lang="en-US"/>
        </a:p>
      </dgm:t>
    </dgm:pt>
    <dgm:pt modelId="{F4F89033-2D70-452B-976E-2F729EE81F3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Certified EFDHAs may opt to take courses for sealants, dental radiology, (ART), or stainless steel crown placement on primary teeth - each require a preceptorship.</a:t>
          </a:r>
        </a:p>
      </dgm:t>
    </dgm:pt>
    <dgm:pt modelId="{B8DB93E7-1C4B-435E-AFB8-0A6E7FCF8CF0}" type="parTrans" cxnId="{F1424EC5-90C8-423A-8A22-57F3F3BD8341}">
      <dgm:prSet/>
      <dgm:spPr/>
      <dgm:t>
        <a:bodyPr/>
        <a:lstStyle/>
        <a:p>
          <a:endParaRPr lang="en-US"/>
        </a:p>
      </dgm:t>
    </dgm:pt>
    <dgm:pt modelId="{87EF222B-70C3-45DF-9C1A-503A50612065}" type="sibTrans" cxnId="{F1424EC5-90C8-423A-8A22-57F3F3BD8341}">
      <dgm:prSet/>
      <dgm:spPr/>
      <dgm:t>
        <a:bodyPr/>
        <a:lstStyle/>
        <a:p>
          <a:endParaRPr lang="en-US"/>
        </a:p>
      </dgm:t>
    </dgm:pt>
    <dgm:pt modelId="{61BCE577-9563-4AEE-A2F2-CE3BF728C58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An EFDHA I can work under indirect or general supervision depending on the skillset specifications after completing the Village Based Dental Practice course.</a:t>
          </a:r>
        </a:p>
      </dgm:t>
    </dgm:pt>
    <dgm:pt modelId="{ADB6BC18-2E29-4AC1-B5F3-B2BBA34B8EA8}" type="parTrans" cxnId="{DF6BFF5B-A053-45F5-AB8D-79A9983AB7E0}">
      <dgm:prSet/>
      <dgm:spPr/>
      <dgm:t>
        <a:bodyPr/>
        <a:lstStyle/>
        <a:p>
          <a:endParaRPr lang="en-US"/>
        </a:p>
      </dgm:t>
    </dgm:pt>
    <dgm:pt modelId="{A51FCFA4-7C25-4CD8-97ED-1D93C3F4EFE1}" type="sibTrans" cxnId="{DF6BFF5B-A053-45F5-AB8D-79A9983AB7E0}">
      <dgm:prSet/>
      <dgm:spPr/>
      <dgm:t>
        <a:bodyPr/>
        <a:lstStyle/>
        <a:p>
          <a:endParaRPr lang="en-US"/>
        </a:p>
      </dgm:t>
    </dgm:pt>
    <dgm:pt modelId="{C0AA2D9A-5A10-4749-A838-DB8E67079FF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Requires Standing Orders</a:t>
          </a:r>
        </a:p>
      </dgm:t>
    </dgm:pt>
    <dgm:pt modelId="{E8FD6F4F-0037-4544-9E1E-D2F0BB4E4DB0}" type="parTrans" cxnId="{BFB8AEB4-E4DC-44F7-B4A0-5C76D570EA36}">
      <dgm:prSet/>
      <dgm:spPr/>
      <dgm:t>
        <a:bodyPr/>
        <a:lstStyle/>
        <a:p>
          <a:endParaRPr lang="en-US"/>
        </a:p>
      </dgm:t>
    </dgm:pt>
    <dgm:pt modelId="{44707F01-399E-49D7-BAB4-13C06968D7D7}" type="sibTrans" cxnId="{BFB8AEB4-E4DC-44F7-B4A0-5C76D570EA36}">
      <dgm:prSet/>
      <dgm:spPr/>
      <dgm:t>
        <a:bodyPr/>
        <a:lstStyle/>
        <a:p>
          <a:endParaRPr lang="en-US"/>
        </a:p>
      </dgm:t>
    </dgm:pt>
    <dgm:pt modelId="{5545D62C-480C-4D40-8474-D98A8C1529CD}">
      <dgm:prSet phldrT="[Text]" phldr="0"/>
      <dgm:spPr/>
      <dgm:t>
        <a:bodyPr/>
        <a:lstStyle/>
        <a:p>
          <a:r>
            <a:rPr lang="en-US" sz="1000" dirty="0"/>
            <a:t> </a:t>
          </a:r>
          <a:r>
            <a:rPr lang="en-US" sz="1000" b="0" i="0" dirty="0"/>
            <a:t>BLS certification, DHA Core Curriculum</a:t>
          </a:r>
          <a:endParaRPr lang="en-US" sz="1000" dirty="0"/>
        </a:p>
      </dgm:t>
    </dgm:pt>
    <dgm:pt modelId="{32135895-5E4D-4384-A24D-FD8744D63500}" type="parTrans" cxnId="{826B8E9B-18DF-4689-A188-5DD6A4397668}">
      <dgm:prSet/>
      <dgm:spPr/>
      <dgm:t>
        <a:bodyPr/>
        <a:lstStyle/>
        <a:p>
          <a:endParaRPr lang="en-US"/>
        </a:p>
      </dgm:t>
    </dgm:pt>
    <dgm:pt modelId="{482F1537-9349-4CB5-8F89-F694E4B98A95}" type="sibTrans" cxnId="{826B8E9B-18DF-4689-A188-5DD6A4397668}">
      <dgm:prSet/>
      <dgm:spPr/>
      <dgm:t>
        <a:bodyPr/>
        <a:lstStyle/>
        <a:p>
          <a:endParaRPr lang="en-US"/>
        </a:p>
      </dgm:t>
    </dgm:pt>
    <dgm:pt modelId="{C362D5FB-91FB-4190-AC70-9B5C37A183AC}">
      <dgm:prSet phldrT="[Text]"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BLS certification, DHA Core Curriculum, EFDHA I Basic, and  Restorative Function courses</a:t>
          </a:r>
          <a:endParaRPr lang="en-US" sz="1000" dirty="0"/>
        </a:p>
      </dgm:t>
    </dgm:pt>
    <dgm:pt modelId="{E5D1E3F1-6FEB-4BBC-8516-F8C639963B65}" type="parTrans" cxnId="{0843EFB2-3315-43C9-A450-EC5800E0A027}">
      <dgm:prSet/>
      <dgm:spPr/>
      <dgm:t>
        <a:bodyPr/>
        <a:lstStyle/>
        <a:p>
          <a:endParaRPr lang="en-US"/>
        </a:p>
      </dgm:t>
    </dgm:pt>
    <dgm:pt modelId="{D3DDC24C-13CD-4D9B-921B-A7B1D0D9608D}" type="sibTrans" cxnId="{0843EFB2-3315-43C9-A450-EC5800E0A027}">
      <dgm:prSet/>
      <dgm:spPr/>
      <dgm:t>
        <a:bodyPr/>
        <a:lstStyle/>
        <a:p>
          <a:endParaRPr lang="en-US"/>
        </a:p>
      </dgm:t>
    </dgm:pt>
    <dgm:pt modelId="{DCC174B1-7F96-44D5-834F-5C839778F82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Trained to provide advanced restorative functions (complex restorations). Requires a preceptorship.</a:t>
          </a:r>
        </a:p>
      </dgm:t>
    </dgm:pt>
    <dgm:pt modelId="{AC649012-84E8-4D86-97F6-2EE8AC5139D0}" type="parTrans" cxnId="{797B352E-B662-446C-BBBA-1E584AAD483E}">
      <dgm:prSet/>
      <dgm:spPr/>
      <dgm:t>
        <a:bodyPr/>
        <a:lstStyle/>
        <a:p>
          <a:endParaRPr lang="en-US"/>
        </a:p>
      </dgm:t>
    </dgm:pt>
    <dgm:pt modelId="{DF549C0B-530D-4BBF-9CBE-30A1AC5CA2D3}" type="sibTrans" cxnId="{797B352E-B662-446C-BBBA-1E584AAD483E}">
      <dgm:prSet/>
      <dgm:spPr/>
      <dgm:t>
        <a:bodyPr/>
        <a:lstStyle/>
        <a:p>
          <a:endParaRPr lang="en-US"/>
        </a:p>
      </dgm:t>
    </dgm:pt>
    <dgm:pt modelId="{74373762-8F41-48ED-87B5-971239B52CE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An EFDHA II can work under indirect or general supervision depending on the skillset specifications after completing the Village Based Dental Practice course.</a:t>
          </a:r>
        </a:p>
      </dgm:t>
    </dgm:pt>
    <dgm:pt modelId="{6A1877A3-BD2E-4051-BE77-F8A11E3C93D1}" type="parTrans" cxnId="{86603D22-BDCF-43FF-96F0-84A3284647F8}">
      <dgm:prSet/>
      <dgm:spPr/>
      <dgm:t>
        <a:bodyPr/>
        <a:lstStyle/>
        <a:p>
          <a:endParaRPr lang="en-US"/>
        </a:p>
      </dgm:t>
    </dgm:pt>
    <dgm:pt modelId="{365D2640-E8DB-4DBF-BEC8-E13D9FBD4A20}" type="sibTrans" cxnId="{86603D22-BDCF-43FF-96F0-84A3284647F8}">
      <dgm:prSet/>
      <dgm:spPr/>
      <dgm:t>
        <a:bodyPr/>
        <a:lstStyle/>
        <a:p>
          <a:endParaRPr lang="en-US"/>
        </a:p>
      </dgm:t>
    </dgm:pt>
    <dgm:pt modelId="{DF05E4B8-DA0D-406F-BE5A-FD6F76CE2078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000" b="0" i="0" dirty="0"/>
            <a:t>Requires </a:t>
          </a:r>
          <a:r>
            <a:rPr lang="en-US" sz="1000" b="0" i="0"/>
            <a:t>Standing Orders</a:t>
          </a:r>
          <a:endParaRPr lang="en-US" sz="1000" b="0" i="0" dirty="0"/>
        </a:p>
      </dgm:t>
    </dgm:pt>
    <dgm:pt modelId="{28B6F2C5-9624-4FFB-A5A3-042FB3D78667}" type="parTrans" cxnId="{2F9CE3A6-268A-49E6-9136-3A456929CF24}">
      <dgm:prSet/>
      <dgm:spPr/>
      <dgm:t>
        <a:bodyPr/>
        <a:lstStyle/>
        <a:p>
          <a:endParaRPr lang="en-US"/>
        </a:p>
      </dgm:t>
    </dgm:pt>
    <dgm:pt modelId="{22BBD627-9228-4BCB-972A-E3B6E3407C4B}" type="sibTrans" cxnId="{2F9CE3A6-268A-49E6-9136-3A456929CF24}">
      <dgm:prSet/>
      <dgm:spPr/>
      <dgm:t>
        <a:bodyPr/>
        <a:lstStyle/>
        <a:p>
          <a:endParaRPr lang="en-US"/>
        </a:p>
      </dgm:t>
    </dgm:pt>
    <dgm:pt modelId="{ACF1AF63-805A-48AE-BD09-93377B58BC35}" type="pres">
      <dgm:prSet presAssocID="{A8BC5244-8CA5-4D95-8E59-897C93F3DD7E}" presName="linear" presStyleCnt="0">
        <dgm:presLayoutVars>
          <dgm:dir/>
          <dgm:animLvl val="lvl"/>
          <dgm:resizeHandles val="exact"/>
        </dgm:presLayoutVars>
      </dgm:prSet>
      <dgm:spPr/>
    </dgm:pt>
    <dgm:pt modelId="{33C82922-7C7A-43FF-AEDA-73BA80D77FA4}" type="pres">
      <dgm:prSet presAssocID="{0E2262E7-D55C-49E1-803D-8CDA83015DD4}" presName="parentLin" presStyleCnt="0"/>
      <dgm:spPr/>
    </dgm:pt>
    <dgm:pt modelId="{BD207BE4-271D-47BA-9CA4-64A489D634AF}" type="pres">
      <dgm:prSet presAssocID="{0E2262E7-D55C-49E1-803D-8CDA83015DD4}" presName="parentLeftMargin" presStyleLbl="node1" presStyleIdx="0" presStyleCnt="2"/>
      <dgm:spPr/>
    </dgm:pt>
    <dgm:pt modelId="{9C0866C9-38FE-48DC-A11A-9C69E49CCDC8}" type="pres">
      <dgm:prSet presAssocID="{0E2262E7-D55C-49E1-803D-8CDA83015DD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10A015-CD28-4830-8AC8-41914726EAA5}" type="pres">
      <dgm:prSet presAssocID="{0E2262E7-D55C-49E1-803D-8CDA83015DD4}" presName="negativeSpace" presStyleCnt="0"/>
      <dgm:spPr/>
    </dgm:pt>
    <dgm:pt modelId="{0D53BA61-BFAF-45A4-9874-BE448D8DEAD9}" type="pres">
      <dgm:prSet presAssocID="{0E2262E7-D55C-49E1-803D-8CDA83015DD4}" presName="childText" presStyleLbl="conFgAcc1" presStyleIdx="0" presStyleCnt="2">
        <dgm:presLayoutVars>
          <dgm:bulletEnabled val="1"/>
        </dgm:presLayoutVars>
      </dgm:prSet>
      <dgm:spPr/>
    </dgm:pt>
    <dgm:pt modelId="{6C0BC879-C2BE-4A0F-A13C-AAE2F3215174}" type="pres">
      <dgm:prSet presAssocID="{B654D18A-2761-4D94-8736-C5E231E7A4A5}" presName="spaceBetweenRectangles" presStyleCnt="0"/>
      <dgm:spPr/>
    </dgm:pt>
    <dgm:pt modelId="{F8CA1CEE-648E-4131-B076-88F95270D19D}" type="pres">
      <dgm:prSet presAssocID="{34DAB835-A760-41F8-8738-EB90495DC67B}" presName="parentLin" presStyleCnt="0"/>
      <dgm:spPr/>
    </dgm:pt>
    <dgm:pt modelId="{DBA18784-9139-4FCE-BC1B-E8D2653D0EFD}" type="pres">
      <dgm:prSet presAssocID="{34DAB835-A760-41F8-8738-EB90495DC67B}" presName="parentLeftMargin" presStyleLbl="node1" presStyleIdx="0" presStyleCnt="2"/>
      <dgm:spPr/>
    </dgm:pt>
    <dgm:pt modelId="{FAAA3BD2-E37D-4C7D-893D-765E4554ABFC}" type="pres">
      <dgm:prSet presAssocID="{34DAB835-A760-41F8-8738-EB90495DC67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A38AC31-4DAC-470D-9825-6F7547E2C666}" type="pres">
      <dgm:prSet presAssocID="{34DAB835-A760-41F8-8738-EB90495DC67B}" presName="negativeSpace" presStyleCnt="0"/>
      <dgm:spPr/>
    </dgm:pt>
    <dgm:pt modelId="{38E9CD6D-054F-4DC6-A770-E737F88F11D4}" type="pres">
      <dgm:prSet presAssocID="{34DAB835-A760-41F8-8738-EB90495DC6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7903803-ED22-49DF-B101-D9E23E808960}" type="presOf" srcId="{DCCDDBC4-06E4-4EF9-8A91-AE26A5601F00}" destId="{0D53BA61-BFAF-45A4-9874-BE448D8DEAD9}" srcOrd="0" destOrd="2" presId="urn:microsoft.com/office/officeart/2005/8/layout/list1"/>
    <dgm:cxn modelId="{82D19308-C6F6-4921-BC5B-702291364DFB}" srcId="{A8BC5244-8CA5-4D95-8E59-897C93F3DD7E}" destId="{0E2262E7-D55C-49E1-803D-8CDA83015DD4}" srcOrd="0" destOrd="0" parTransId="{E14EB003-3B68-4330-86B2-C8B314BE892B}" sibTransId="{B654D18A-2761-4D94-8736-C5E231E7A4A5}"/>
    <dgm:cxn modelId="{86603D22-BDCF-43FF-96F0-84A3284647F8}" srcId="{34DAB835-A760-41F8-8738-EB90495DC67B}" destId="{74373762-8F41-48ED-87B5-971239B52CE3}" srcOrd="2" destOrd="0" parTransId="{6A1877A3-BD2E-4051-BE77-F8A11E3C93D1}" sibTransId="{365D2640-E8DB-4DBF-BEC8-E13D9FBD4A20}"/>
    <dgm:cxn modelId="{F72E3023-B5E7-4B98-ACC6-BFEA8CDB50E7}" srcId="{0E2262E7-D55C-49E1-803D-8CDA83015DD4}" destId="{DCCDDBC4-06E4-4EF9-8A91-AE26A5601F00}" srcOrd="2" destOrd="0" parTransId="{C5BCBE94-0546-4B0A-9D19-81E2781E7B7A}" sibTransId="{F18F5764-215E-454B-BEF6-BA9FDCC9FEF7}"/>
    <dgm:cxn modelId="{A962DD27-09AD-4BFB-8CE3-38A793572A56}" type="presOf" srcId="{A8BC5244-8CA5-4D95-8E59-897C93F3DD7E}" destId="{ACF1AF63-805A-48AE-BD09-93377B58BC35}" srcOrd="0" destOrd="0" presId="urn:microsoft.com/office/officeart/2005/8/layout/list1"/>
    <dgm:cxn modelId="{797B352E-B662-446C-BBBA-1E584AAD483E}" srcId="{34DAB835-A760-41F8-8738-EB90495DC67B}" destId="{DCC174B1-7F96-44D5-834F-5C839778F82B}" srcOrd="1" destOrd="0" parTransId="{AC649012-84E8-4D86-97F6-2EE8AC5139D0}" sibTransId="{DF549C0B-530D-4BBF-9CBE-30A1AC5CA2D3}"/>
    <dgm:cxn modelId="{FCD63E31-6240-463E-A9AF-A1C0EA4F276B}" type="presOf" srcId="{34DAB835-A760-41F8-8738-EB90495DC67B}" destId="{FAAA3BD2-E37D-4C7D-893D-765E4554ABFC}" srcOrd="1" destOrd="0" presId="urn:microsoft.com/office/officeart/2005/8/layout/list1"/>
    <dgm:cxn modelId="{B3D5E834-D66B-4D79-898C-C73679BF949B}" type="presOf" srcId="{0E2262E7-D55C-49E1-803D-8CDA83015DD4}" destId="{BD207BE4-271D-47BA-9CA4-64A489D634AF}" srcOrd="0" destOrd="0" presId="urn:microsoft.com/office/officeart/2005/8/layout/list1"/>
    <dgm:cxn modelId="{62C7E637-A147-4289-99B7-EB88B4E6101C}" type="presOf" srcId="{F53C0645-2DB3-4914-910B-E8DB8F6830AF}" destId="{0D53BA61-BFAF-45A4-9874-BE448D8DEAD9}" srcOrd="0" destOrd="1" presId="urn:microsoft.com/office/officeart/2005/8/layout/list1"/>
    <dgm:cxn modelId="{5074CE3E-878C-43FC-A7F0-D32C7ECD717A}" type="presOf" srcId="{74373762-8F41-48ED-87B5-971239B52CE3}" destId="{38E9CD6D-054F-4DC6-A770-E737F88F11D4}" srcOrd="0" destOrd="2" presId="urn:microsoft.com/office/officeart/2005/8/layout/list1"/>
    <dgm:cxn modelId="{DF6BFF5B-A053-45F5-AB8D-79A9983AB7E0}" srcId="{0E2262E7-D55C-49E1-803D-8CDA83015DD4}" destId="{61BCE577-9563-4AEE-A2F2-CE3BF728C586}" srcOrd="4" destOrd="0" parTransId="{ADB6BC18-2E29-4AC1-B5F3-B2BBA34B8EA8}" sibTransId="{A51FCFA4-7C25-4CD8-97ED-1D93C3F4EFE1}"/>
    <dgm:cxn modelId="{579AAF5D-94E2-4939-8AFE-2AC36B008E98}" srcId="{0E2262E7-D55C-49E1-803D-8CDA83015DD4}" destId="{F53C0645-2DB3-4914-910B-E8DB8F6830AF}" srcOrd="1" destOrd="0" parTransId="{7CFE2014-066F-4537-A061-2DB5C29617C4}" sibTransId="{A28FC9F1-3871-495A-97CF-0FBDEEEB361B}"/>
    <dgm:cxn modelId="{D289D14B-190B-4373-A5F0-A7B07F861A7A}" type="presOf" srcId="{5545D62C-480C-4D40-8474-D98A8C1529CD}" destId="{0D53BA61-BFAF-45A4-9874-BE448D8DEAD9}" srcOrd="0" destOrd="0" presId="urn:microsoft.com/office/officeart/2005/8/layout/list1"/>
    <dgm:cxn modelId="{6039F170-2695-4F9A-9EB2-4E809827ECE0}" type="presOf" srcId="{61BCE577-9563-4AEE-A2F2-CE3BF728C586}" destId="{0D53BA61-BFAF-45A4-9874-BE448D8DEAD9}" srcOrd="0" destOrd="4" presId="urn:microsoft.com/office/officeart/2005/8/layout/list1"/>
    <dgm:cxn modelId="{7989A289-4E84-4660-85DE-C5645281AED9}" type="presOf" srcId="{C0AA2D9A-5A10-4749-A838-DB8E67079FFF}" destId="{0D53BA61-BFAF-45A4-9874-BE448D8DEAD9}" srcOrd="0" destOrd="5" presId="urn:microsoft.com/office/officeart/2005/8/layout/list1"/>
    <dgm:cxn modelId="{826B8E9B-18DF-4689-A188-5DD6A4397668}" srcId="{0E2262E7-D55C-49E1-803D-8CDA83015DD4}" destId="{5545D62C-480C-4D40-8474-D98A8C1529CD}" srcOrd="0" destOrd="0" parTransId="{32135895-5E4D-4384-A24D-FD8744D63500}" sibTransId="{482F1537-9349-4CB5-8F89-F694E4B98A95}"/>
    <dgm:cxn modelId="{2F9CE3A6-268A-49E6-9136-3A456929CF24}" srcId="{34DAB835-A760-41F8-8738-EB90495DC67B}" destId="{DF05E4B8-DA0D-406F-BE5A-FD6F76CE2078}" srcOrd="3" destOrd="0" parTransId="{28B6F2C5-9624-4FFB-A5A3-042FB3D78667}" sibTransId="{22BBD627-9228-4BCB-972A-E3B6E3407C4B}"/>
    <dgm:cxn modelId="{F7E1A6AF-66DD-488D-A992-D6C8B6AA145A}" type="presOf" srcId="{DCC174B1-7F96-44D5-834F-5C839778F82B}" destId="{38E9CD6D-054F-4DC6-A770-E737F88F11D4}" srcOrd="0" destOrd="1" presId="urn:microsoft.com/office/officeart/2005/8/layout/list1"/>
    <dgm:cxn modelId="{0843EFB2-3315-43C9-A450-EC5800E0A027}" srcId="{34DAB835-A760-41F8-8738-EB90495DC67B}" destId="{C362D5FB-91FB-4190-AC70-9B5C37A183AC}" srcOrd="0" destOrd="0" parTransId="{E5D1E3F1-6FEB-4BBC-8516-F8C639963B65}" sibTransId="{D3DDC24C-13CD-4D9B-921B-A7B1D0D9608D}"/>
    <dgm:cxn modelId="{BFB8AEB4-E4DC-44F7-B4A0-5C76D570EA36}" srcId="{0E2262E7-D55C-49E1-803D-8CDA83015DD4}" destId="{C0AA2D9A-5A10-4749-A838-DB8E67079FFF}" srcOrd="5" destOrd="0" parTransId="{E8FD6F4F-0037-4544-9E1E-D2F0BB4E4DB0}" sibTransId="{44707F01-399E-49D7-BAB4-13C06968D7D7}"/>
    <dgm:cxn modelId="{D01ABEC4-8A00-467D-8DBF-2C31E74DFFC6}" type="presOf" srcId="{C362D5FB-91FB-4190-AC70-9B5C37A183AC}" destId="{38E9CD6D-054F-4DC6-A770-E737F88F11D4}" srcOrd="0" destOrd="0" presId="urn:microsoft.com/office/officeart/2005/8/layout/list1"/>
    <dgm:cxn modelId="{843962C5-A460-445A-96B3-19CF6E044EAF}" type="presOf" srcId="{34DAB835-A760-41F8-8738-EB90495DC67B}" destId="{DBA18784-9139-4FCE-BC1B-E8D2653D0EFD}" srcOrd="0" destOrd="0" presId="urn:microsoft.com/office/officeart/2005/8/layout/list1"/>
    <dgm:cxn modelId="{F1424EC5-90C8-423A-8A22-57F3F3BD8341}" srcId="{0E2262E7-D55C-49E1-803D-8CDA83015DD4}" destId="{F4F89033-2D70-452B-976E-2F729EE81F3A}" srcOrd="3" destOrd="0" parTransId="{B8DB93E7-1C4B-435E-AFB8-0A6E7FCF8CF0}" sibTransId="{87EF222B-70C3-45DF-9C1A-503A50612065}"/>
    <dgm:cxn modelId="{340639D2-0B6D-4E77-A9EC-187120F5F368}" type="presOf" srcId="{DF05E4B8-DA0D-406F-BE5A-FD6F76CE2078}" destId="{38E9CD6D-054F-4DC6-A770-E737F88F11D4}" srcOrd="0" destOrd="3" presId="urn:microsoft.com/office/officeart/2005/8/layout/list1"/>
    <dgm:cxn modelId="{D0D2A3D9-13D3-43D6-94A0-BEEF6DF0955F}" type="presOf" srcId="{0E2262E7-D55C-49E1-803D-8CDA83015DD4}" destId="{9C0866C9-38FE-48DC-A11A-9C69E49CCDC8}" srcOrd="1" destOrd="0" presId="urn:microsoft.com/office/officeart/2005/8/layout/list1"/>
    <dgm:cxn modelId="{07220BE9-0D95-4D70-A8F6-7FC2E53A13F5}" type="presOf" srcId="{F4F89033-2D70-452B-976E-2F729EE81F3A}" destId="{0D53BA61-BFAF-45A4-9874-BE448D8DEAD9}" srcOrd="0" destOrd="3" presId="urn:microsoft.com/office/officeart/2005/8/layout/list1"/>
    <dgm:cxn modelId="{EDC6D9FB-2539-4421-9F52-346070232EEC}" srcId="{A8BC5244-8CA5-4D95-8E59-897C93F3DD7E}" destId="{34DAB835-A760-41F8-8738-EB90495DC67B}" srcOrd="1" destOrd="0" parTransId="{0C4BEC08-078C-4E3E-B926-D0762C66DFD6}" sibTransId="{BEB3F50B-C293-4F16-A8B7-6FDAEF0EDE94}"/>
    <dgm:cxn modelId="{62B27426-DEE7-4205-AE01-C37E00684EF8}" type="presParOf" srcId="{ACF1AF63-805A-48AE-BD09-93377B58BC35}" destId="{33C82922-7C7A-43FF-AEDA-73BA80D77FA4}" srcOrd="0" destOrd="0" presId="urn:microsoft.com/office/officeart/2005/8/layout/list1"/>
    <dgm:cxn modelId="{5581B770-B7E4-4457-A757-B1F74826E25B}" type="presParOf" srcId="{33C82922-7C7A-43FF-AEDA-73BA80D77FA4}" destId="{BD207BE4-271D-47BA-9CA4-64A489D634AF}" srcOrd="0" destOrd="0" presId="urn:microsoft.com/office/officeart/2005/8/layout/list1"/>
    <dgm:cxn modelId="{F6C000FD-C6BA-47A2-B359-8F7BF9C3B694}" type="presParOf" srcId="{33C82922-7C7A-43FF-AEDA-73BA80D77FA4}" destId="{9C0866C9-38FE-48DC-A11A-9C69E49CCDC8}" srcOrd="1" destOrd="0" presId="urn:microsoft.com/office/officeart/2005/8/layout/list1"/>
    <dgm:cxn modelId="{73653430-6B3D-4754-B4E4-F0EC9ABA1D9D}" type="presParOf" srcId="{ACF1AF63-805A-48AE-BD09-93377B58BC35}" destId="{3E10A015-CD28-4830-8AC8-41914726EAA5}" srcOrd="1" destOrd="0" presId="urn:microsoft.com/office/officeart/2005/8/layout/list1"/>
    <dgm:cxn modelId="{82B72188-1194-4EE7-A1BE-1E1626D65377}" type="presParOf" srcId="{ACF1AF63-805A-48AE-BD09-93377B58BC35}" destId="{0D53BA61-BFAF-45A4-9874-BE448D8DEAD9}" srcOrd="2" destOrd="0" presId="urn:microsoft.com/office/officeart/2005/8/layout/list1"/>
    <dgm:cxn modelId="{B1FFED4B-A0E0-42B4-9AD5-7362B84057BC}" type="presParOf" srcId="{ACF1AF63-805A-48AE-BD09-93377B58BC35}" destId="{6C0BC879-C2BE-4A0F-A13C-AAE2F3215174}" srcOrd="3" destOrd="0" presId="urn:microsoft.com/office/officeart/2005/8/layout/list1"/>
    <dgm:cxn modelId="{A014369E-C9BB-47A8-A5BA-DB5DE3260E75}" type="presParOf" srcId="{ACF1AF63-805A-48AE-BD09-93377B58BC35}" destId="{F8CA1CEE-648E-4131-B076-88F95270D19D}" srcOrd="4" destOrd="0" presId="urn:microsoft.com/office/officeart/2005/8/layout/list1"/>
    <dgm:cxn modelId="{A3B4BA91-05E2-41F4-AA31-CE1C82F86D74}" type="presParOf" srcId="{F8CA1CEE-648E-4131-B076-88F95270D19D}" destId="{DBA18784-9139-4FCE-BC1B-E8D2653D0EFD}" srcOrd="0" destOrd="0" presId="urn:microsoft.com/office/officeart/2005/8/layout/list1"/>
    <dgm:cxn modelId="{4B2C791E-5CC9-494F-A724-2DB29F1ADCD6}" type="presParOf" srcId="{F8CA1CEE-648E-4131-B076-88F95270D19D}" destId="{FAAA3BD2-E37D-4C7D-893D-765E4554ABFC}" srcOrd="1" destOrd="0" presId="urn:microsoft.com/office/officeart/2005/8/layout/list1"/>
    <dgm:cxn modelId="{C5EDEF52-1652-48F9-B79B-98C440804E5B}" type="presParOf" srcId="{ACF1AF63-805A-48AE-BD09-93377B58BC35}" destId="{CA38AC31-4DAC-470D-9825-6F7547E2C666}" srcOrd="5" destOrd="0" presId="urn:microsoft.com/office/officeart/2005/8/layout/list1"/>
    <dgm:cxn modelId="{FE0D5770-57F9-4EB5-89D1-41C37AED8C62}" type="presParOf" srcId="{ACF1AF63-805A-48AE-BD09-93377B58BC35}" destId="{38E9CD6D-054F-4DC6-A770-E737F88F11D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3DFE03-577E-4FD5-AE5D-CC3591906E92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4FF8415-D4A8-420E-8C90-0258BC4D77DB}">
      <dgm:prSet phldrT="[Text]" phldr="0"/>
      <dgm:spPr/>
      <dgm:t>
        <a:bodyPr/>
        <a:lstStyle/>
        <a:p>
          <a:r>
            <a:rPr lang="en-US" dirty="0"/>
            <a:t>DHAH</a:t>
          </a:r>
        </a:p>
      </dgm:t>
    </dgm:pt>
    <dgm:pt modelId="{4318DB5A-5872-4322-9C06-DC7C367DD730}" type="sibTrans" cxnId="{A1C1CEAC-7CF5-4660-AC00-2871177BEB27}">
      <dgm:prSet/>
      <dgm:spPr/>
      <dgm:t>
        <a:bodyPr/>
        <a:lstStyle/>
        <a:p>
          <a:endParaRPr lang="en-US"/>
        </a:p>
      </dgm:t>
    </dgm:pt>
    <dgm:pt modelId="{BED96705-34E9-455A-B085-B1E8318CDCBF}" type="parTrans" cxnId="{A1C1CEAC-7CF5-4660-AC00-2871177BEB27}">
      <dgm:prSet/>
      <dgm:spPr/>
      <dgm:t>
        <a:bodyPr/>
        <a:lstStyle/>
        <a:p>
          <a:endParaRPr lang="en-US"/>
        </a:p>
      </dgm:t>
    </dgm:pt>
    <dgm:pt modelId="{65B15606-3DFD-4893-8156-52A31A896720}">
      <dgm:prSet phldrT="[Text]"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BLS certification and current dental hygiene license in one of the states or territories of the United States</a:t>
          </a:r>
          <a:endParaRPr lang="en-US" dirty="0"/>
        </a:p>
      </dgm:t>
    </dgm:pt>
    <dgm:pt modelId="{D2DBB25B-3B85-4ED0-A5DE-0A6212C27280}" type="parTrans" cxnId="{EA585DDD-6609-4AA1-B17D-9C325950A895}">
      <dgm:prSet/>
      <dgm:spPr/>
      <dgm:t>
        <a:bodyPr/>
        <a:lstStyle/>
        <a:p>
          <a:endParaRPr lang="en-US"/>
        </a:p>
      </dgm:t>
    </dgm:pt>
    <dgm:pt modelId="{0096FE25-137E-4492-BF62-ABE9DDC9CA60}" type="sibTrans" cxnId="{EA585DDD-6609-4AA1-B17D-9C325950A895}">
      <dgm:prSet/>
      <dgm:spPr/>
      <dgm:t>
        <a:bodyPr/>
        <a:lstStyle/>
        <a:p>
          <a:endParaRPr lang="en-US"/>
        </a:p>
      </dgm:t>
    </dgm:pt>
    <dgm:pt modelId="{915AE356-3223-4D28-9889-10C5D008381B}">
      <dgm:prSet/>
      <dgm:spPr/>
      <dgm:t>
        <a:bodyPr/>
        <a:lstStyle/>
        <a:p>
          <a:r>
            <a:rPr lang="en-US" b="0" i="0" dirty="0"/>
            <a:t>DHA Core Curriculum course</a:t>
          </a:r>
        </a:p>
      </dgm:t>
    </dgm:pt>
    <dgm:pt modelId="{2F39646A-1D60-4F0A-9520-9D023196467C}" type="parTrans" cxnId="{B18E8BC0-2C97-44FE-9DEA-F1C12FD13665}">
      <dgm:prSet/>
      <dgm:spPr/>
      <dgm:t>
        <a:bodyPr/>
        <a:lstStyle/>
        <a:p>
          <a:endParaRPr lang="en-US"/>
        </a:p>
      </dgm:t>
    </dgm:pt>
    <dgm:pt modelId="{B5B7F941-422A-42AE-A810-4A5F1351F9CC}" type="sibTrans" cxnId="{B18E8BC0-2C97-44FE-9DEA-F1C12FD13665}">
      <dgm:prSet/>
      <dgm:spPr/>
      <dgm:t>
        <a:bodyPr/>
        <a:lstStyle/>
        <a:p>
          <a:endParaRPr lang="en-US"/>
        </a:p>
      </dgm:t>
    </dgm:pt>
    <dgm:pt modelId="{04B97B2C-1B2E-4782-85BA-A00395B01C9D}">
      <dgm:prSet/>
      <dgm:spPr/>
      <dgm:t>
        <a:bodyPr/>
        <a:lstStyle/>
        <a:p>
          <a:r>
            <a:rPr lang="en-US" b="0" i="0" dirty="0"/>
            <a:t>Hygiene license that allows administration of local anesthesia or take a local anesthesia course approved by the board</a:t>
          </a:r>
        </a:p>
      </dgm:t>
    </dgm:pt>
    <dgm:pt modelId="{97009AF3-E8FA-44E6-9DCD-904864EEAE5B}" type="parTrans" cxnId="{25B15DE1-2532-4222-BE4F-63733526E9C6}">
      <dgm:prSet/>
      <dgm:spPr/>
      <dgm:t>
        <a:bodyPr/>
        <a:lstStyle/>
        <a:p>
          <a:endParaRPr lang="en-US"/>
        </a:p>
      </dgm:t>
    </dgm:pt>
    <dgm:pt modelId="{17EDCAA0-C401-4E84-AF26-04806BC43A1B}" type="sibTrans" cxnId="{25B15DE1-2532-4222-BE4F-63733526E9C6}">
      <dgm:prSet/>
      <dgm:spPr/>
      <dgm:t>
        <a:bodyPr/>
        <a:lstStyle/>
        <a:p>
          <a:endParaRPr lang="en-US"/>
        </a:p>
      </dgm:t>
    </dgm:pt>
    <dgm:pt modelId="{C10C8680-CD7C-49E9-A217-5DDC841657A8}">
      <dgm:prSet/>
      <dgm:spPr/>
      <dgm:t>
        <a:bodyPr/>
        <a:lstStyle/>
        <a:p>
          <a:r>
            <a:rPr lang="en-US" b="0" i="0" dirty="0"/>
            <a:t>Requires preceptorship and standing orders</a:t>
          </a:r>
        </a:p>
      </dgm:t>
    </dgm:pt>
    <dgm:pt modelId="{CD74A5A0-1560-4211-B304-F930BC2112D0}" type="parTrans" cxnId="{5EC413A2-1167-4D8F-9B46-60A8E89E6E9D}">
      <dgm:prSet/>
      <dgm:spPr/>
      <dgm:t>
        <a:bodyPr/>
        <a:lstStyle/>
        <a:p>
          <a:endParaRPr lang="en-US"/>
        </a:p>
      </dgm:t>
    </dgm:pt>
    <dgm:pt modelId="{DE914845-B778-439D-A793-B256ED6DA4EC}" type="sibTrans" cxnId="{5EC413A2-1167-4D8F-9B46-60A8E89E6E9D}">
      <dgm:prSet/>
      <dgm:spPr/>
      <dgm:t>
        <a:bodyPr/>
        <a:lstStyle/>
        <a:p>
          <a:endParaRPr lang="en-US"/>
        </a:p>
      </dgm:t>
    </dgm:pt>
    <dgm:pt modelId="{92852679-AD4A-4D45-8A06-67E8F5C4B79F}" type="pres">
      <dgm:prSet presAssocID="{823DFE03-577E-4FD5-AE5D-CC3591906E92}" presName="linear" presStyleCnt="0">
        <dgm:presLayoutVars>
          <dgm:dir/>
          <dgm:animLvl val="lvl"/>
          <dgm:resizeHandles val="exact"/>
        </dgm:presLayoutVars>
      </dgm:prSet>
      <dgm:spPr/>
    </dgm:pt>
    <dgm:pt modelId="{8AE31B1C-2DD5-4057-9AAE-C9B0BEA54C37}" type="pres">
      <dgm:prSet presAssocID="{D4FF8415-D4A8-420E-8C90-0258BC4D77DB}" presName="parentLin" presStyleCnt="0"/>
      <dgm:spPr/>
    </dgm:pt>
    <dgm:pt modelId="{8E4A4EC9-FA23-4A00-8AA4-B0261A759AF0}" type="pres">
      <dgm:prSet presAssocID="{D4FF8415-D4A8-420E-8C90-0258BC4D77DB}" presName="parentLeftMargin" presStyleLbl="node1" presStyleIdx="0" presStyleCnt="1"/>
      <dgm:spPr/>
    </dgm:pt>
    <dgm:pt modelId="{4874CDDB-5567-46E0-9BF4-1A8C8A67B59E}" type="pres">
      <dgm:prSet presAssocID="{D4FF8415-D4A8-420E-8C90-0258BC4D77DB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1A6DD34-1B4F-4CC9-A075-9975687A41C8}" type="pres">
      <dgm:prSet presAssocID="{D4FF8415-D4A8-420E-8C90-0258BC4D77DB}" presName="negativeSpace" presStyleCnt="0"/>
      <dgm:spPr/>
    </dgm:pt>
    <dgm:pt modelId="{30E6889E-4CFD-4108-AE1E-1E923256D0E7}" type="pres">
      <dgm:prSet presAssocID="{D4FF8415-D4A8-420E-8C90-0258BC4D77DB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B78F062C-FADC-455F-961A-D01640C617E2}" type="presOf" srcId="{D4FF8415-D4A8-420E-8C90-0258BC4D77DB}" destId="{8E4A4EC9-FA23-4A00-8AA4-B0261A759AF0}" srcOrd="0" destOrd="0" presId="urn:microsoft.com/office/officeart/2005/8/layout/list1"/>
    <dgm:cxn modelId="{ACC8B451-19DD-45E1-A19C-D2FF20C7648C}" type="presOf" srcId="{915AE356-3223-4D28-9889-10C5D008381B}" destId="{30E6889E-4CFD-4108-AE1E-1E923256D0E7}" srcOrd="0" destOrd="1" presId="urn:microsoft.com/office/officeart/2005/8/layout/list1"/>
    <dgm:cxn modelId="{A14BC19F-015B-4DA7-ABDF-E9BCA60757BE}" type="presOf" srcId="{65B15606-3DFD-4893-8156-52A31A896720}" destId="{30E6889E-4CFD-4108-AE1E-1E923256D0E7}" srcOrd="0" destOrd="0" presId="urn:microsoft.com/office/officeart/2005/8/layout/list1"/>
    <dgm:cxn modelId="{5EC413A2-1167-4D8F-9B46-60A8E89E6E9D}" srcId="{D4FF8415-D4A8-420E-8C90-0258BC4D77DB}" destId="{C10C8680-CD7C-49E9-A217-5DDC841657A8}" srcOrd="3" destOrd="0" parTransId="{CD74A5A0-1560-4211-B304-F930BC2112D0}" sibTransId="{DE914845-B778-439D-A793-B256ED6DA4EC}"/>
    <dgm:cxn modelId="{A1C1CEAC-7CF5-4660-AC00-2871177BEB27}" srcId="{823DFE03-577E-4FD5-AE5D-CC3591906E92}" destId="{D4FF8415-D4A8-420E-8C90-0258BC4D77DB}" srcOrd="0" destOrd="0" parTransId="{BED96705-34E9-455A-B085-B1E8318CDCBF}" sibTransId="{4318DB5A-5872-4322-9C06-DC7C367DD730}"/>
    <dgm:cxn modelId="{B18E8BC0-2C97-44FE-9DEA-F1C12FD13665}" srcId="{D4FF8415-D4A8-420E-8C90-0258BC4D77DB}" destId="{915AE356-3223-4D28-9889-10C5D008381B}" srcOrd="1" destOrd="0" parTransId="{2F39646A-1D60-4F0A-9520-9D023196467C}" sibTransId="{B5B7F941-422A-42AE-A810-4A5F1351F9CC}"/>
    <dgm:cxn modelId="{1A9285C5-EEB3-4C48-81AF-0352F47D2042}" type="presOf" srcId="{04B97B2C-1B2E-4782-85BA-A00395B01C9D}" destId="{30E6889E-4CFD-4108-AE1E-1E923256D0E7}" srcOrd="0" destOrd="2" presId="urn:microsoft.com/office/officeart/2005/8/layout/list1"/>
    <dgm:cxn modelId="{3D1486CF-3A6F-4380-AEF7-2794C26DCDE1}" type="presOf" srcId="{823DFE03-577E-4FD5-AE5D-CC3591906E92}" destId="{92852679-AD4A-4D45-8A06-67E8F5C4B79F}" srcOrd="0" destOrd="0" presId="urn:microsoft.com/office/officeart/2005/8/layout/list1"/>
    <dgm:cxn modelId="{D18B68D2-DC6C-4EEE-B043-02E9C6DEE830}" type="presOf" srcId="{C10C8680-CD7C-49E9-A217-5DDC841657A8}" destId="{30E6889E-4CFD-4108-AE1E-1E923256D0E7}" srcOrd="0" destOrd="3" presId="urn:microsoft.com/office/officeart/2005/8/layout/list1"/>
    <dgm:cxn modelId="{8BE638DD-0900-4D59-A557-87F11CD7BC95}" type="presOf" srcId="{D4FF8415-D4A8-420E-8C90-0258BC4D77DB}" destId="{4874CDDB-5567-46E0-9BF4-1A8C8A67B59E}" srcOrd="1" destOrd="0" presId="urn:microsoft.com/office/officeart/2005/8/layout/list1"/>
    <dgm:cxn modelId="{EA585DDD-6609-4AA1-B17D-9C325950A895}" srcId="{D4FF8415-D4A8-420E-8C90-0258BC4D77DB}" destId="{65B15606-3DFD-4893-8156-52A31A896720}" srcOrd="0" destOrd="0" parTransId="{D2DBB25B-3B85-4ED0-A5DE-0A6212C27280}" sibTransId="{0096FE25-137E-4492-BF62-ABE9DDC9CA60}"/>
    <dgm:cxn modelId="{25B15DE1-2532-4222-BE4F-63733526E9C6}" srcId="{D4FF8415-D4A8-420E-8C90-0258BC4D77DB}" destId="{04B97B2C-1B2E-4782-85BA-A00395B01C9D}" srcOrd="2" destOrd="0" parTransId="{97009AF3-E8FA-44E6-9DCD-904864EEAE5B}" sibTransId="{17EDCAA0-C401-4E84-AF26-04806BC43A1B}"/>
    <dgm:cxn modelId="{627C2713-51D3-4907-B4EC-FB2AD44BC779}" type="presParOf" srcId="{92852679-AD4A-4D45-8A06-67E8F5C4B79F}" destId="{8AE31B1C-2DD5-4057-9AAE-C9B0BEA54C37}" srcOrd="0" destOrd="0" presId="urn:microsoft.com/office/officeart/2005/8/layout/list1"/>
    <dgm:cxn modelId="{C776A8C6-D374-48D5-8CE5-2521002A9727}" type="presParOf" srcId="{8AE31B1C-2DD5-4057-9AAE-C9B0BEA54C37}" destId="{8E4A4EC9-FA23-4A00-8AA4-B0261A759AF0}" srcOrd="0" destOrd="0" presId="urn:microsoft.com/office/officeart/2005/8/layout/list1"/>
    <dgm:cxn modelId="{B1B19877-B532-4B01-B56C-76614EDEF1FA}" type="presParOf" srcId="{8AE31B1C-2DD5-4057-9AAE-C9B0BEA54C37}" destId="{4874CDDB-5567-46E0-9BF4-1A8C8A67B59E}" srcOrd="1" destOrd="0" presId="urn:microsoft.com/office/officeart/2005/8/layout/list1"/>
    <dgm:cxn modelId="{4514594F-4079-4D48-87F9-CE0ACCBD620E}" type="presParOf" srcId="{92852679-AD4A-4D45-8A06-67E8F5C4B79F}" destId="{A1A6DD34-1B4F-4CC9-A075-9975687A41C8}" srcOrd="1" destOrd="0" presId="urn:microsoft.com/office/officeart/2005/8/layout/list1"/>
    <dgm:cxn modelId="{59689085-51E5-44D8-BAE9-3AF5D019A72B}" type="presParOf" srcId="{92852679-AD4A-4D45-8A06-67E8F5C4B79F}" destId="{30E6889E-4CFD-4108-AE1E-1E923256D0E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BBF888A-BD6D-47DE-B593-33938AE417F2}" type="doc">
      <dgm:prSet loTypeId="urn:microsoft.com/office/officeart/2005/8/layout/list1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A4FD6CC-2586-4772-A2DD-7C8FEC9BFFCD}">
      <dgm:prSet phldrT="[Text]" phldr="0"/>
      <dgm:spPr/>
      <dgm:t>
        <a:bodyPr/>
        <a:lstStyle/>
        <a:p>
          <a:r>
            <a:rPr lang="en-US" dirty="0"/>
            <a:t>DHAT</a:t>
          </a:r>
        </a:p>
      </dgm:t>
    </dgm:pt>
    <dgm:pt modelId="{3C051D00-3275-4780-A631-75727134547F}" type="parTrans" cxnId="{AC4C6B5B-28E5-4D36-871E-77C44A8052A7}">
      <dgm:prSet/>
      <dgm:spPr/>
      <dgm:t>
        <a:bodyPr/>
        <a:lstStyle/>
        <a:p>
          <a:endParaRPr lang="en-US"/>
        </a:p>
      </dgm:t>
    </dgm:pt>
    <dgm:pt modelId="{AFE884B3-152B-4414-A563-A0001D6ACC82}" type="sibTrans" cxnId="{AC4C6B5B-28E5-4D36-871E-77C44A8052A7}">
      <dgm:prSet/>
      <dgm:spPr/>
      <dgm:t>
        <a:bodyPr/>
        <a:lstStyle/>
        <a:p>
          <a:endParaRPr lang="en-US"/>
        </a:p>
      </dgm:t>
    </dgm:pt>
    <dgm:pt modelId="{2FB6FC8E-C3DB-41CA-945C-552B38D1A395}">
      <dgm:prSet phldrT="[Text]"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3 academic years of education through a Dental Therapy Educational Program accredited by the  Commission on Dental Accreditation (CODA).</a:t>
          </a:r>
          <a:endParaRPr lang="en-US" dirty="0"/>
        </a:p>
      </dgm:t>
    </dgm:pt>
    <dgm:pt modelId="{BEC5EE98-EE78-4AFE-8F80-BC3DBCBFB48F}" type="parTrans" cxnId="{97B576CE-2C06-4A2E-98A3-1259A61660C0}">
      <dgm:prSet/>
      <dgm:spPr/>
      <dgm:t>
        <a:bodyPr/>
        <a:lstStyle/>
        <a:p>
          <a:endParaRPr lang="en-US"/>
        </a:p>
      </dgm:t>
    </dgm:pt>
    <dgm:pt modelId="{449C71F9-DE63-42BD-8978-4B2E316A8783}" type="sibTrans" cxnId="{97B576CE-2C06-4A2E-98A3-1259A61660C0}">
      <dgm:prSet/>
      <dgm:spPr/>
      <dgm:t>
        <a:bodyPr/>
        <a:lstStyle/>
        <a:p>
          <a:endParaRPr lang="en-US"/>
        </a:p>
      </dgm:t>
    </dgm:pt>
    <dgm:pt modelId="{43761FFD-D428-4C6F-B611-A040AAAC4C44}">
      <dgm:prSet phldrT="[Text]"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Trained to provide diagnosis and treatment planning, cleanings, sealants, fillings and extractions.</a:t>
          </a:r>
          <a:endParaRPr lang="en-US" dirty="0"/>
        </a:p>
      </dgm:t>
    </dgm:pt>
    <dgm:pt modelId="{2B6B6B25-39C6-44F1-8B5B-08BA172BFCBD}" type="parTrans" cxnId="{2676C3D4-7368-499E-A219-5C0738736726}">
      <dgm:prSet/>
      <dgm:spPr/>
      <dgm:t>
        <a:bodyPr/>
        <a:lstStyle/>
        <a:p>
          <a:endParaRPr lang="en-US"/>
        </a:p>
      </dgm:t>
    </dgm:pt>
    <dgm:pt modelId="{5933F0E9-5D81-41D5-B66C-18CE0CF9B174}" type="sibTrans" cxnId="{2676C3D4-7368-499E-A219-5C0738736726}">
      <dgm:prSet/>
      <dgm:spPr/>
      <dgm:t>
        <a:bodyPr/>
        <a:lstStyle/>
        <a:p>
          <a:endParaRPr lang="en-US"/>
        </a:p>
      </dgm:t>
    </dgm:pt>
    <dgm:pt modelId="{9AD79C77-B413-4195-9F24-998E86520EF6}" type="pres">
      <dgm:prSet presAssocID="{EBBF888A-BD6D-47DE-B593-33938AE417F2}" presName="linear" presStyleCnt="0">
        <dgm:presLayoutVars>
          <dgm:dir/>
          <dgm:animLvl val="lvl"/>
          <dgm:resizeHandles val="exact"/>
        </dgm:presLayoutVars>
      </dgm:prSet>
      <dgm:spPr/>
    </dgm:pt>
    <dgm:pt modelId="{7742296F-66DC-4948-ACF3-2814093BB5FE}" type="pres">
      <dgm:prSet presAssocID="{0A4FD6CC-2586-4772-A2DD-7C8FEC9BFFCD}" presName="parentLin" presStyleCnt="0"/>
      <dgm:spPr/>
    </dgm:pt>
    <dgm:pt modelId="{7DCDB7D7-7432-4FD8-A0FB-BD5165620B77}" type="pres">
      <dgm:prSet presAssocID="{0A4FD6CC-2586-4772-A2DD-7C8FEC9BFFCD}" presName="parentLeftMargin" presStyleLbl="node1" presStyleIdx="0" presStyleCnt="1"/>
      <dgm:spPr/>
    </dgm:pt>
    <dgm:pt modelId="{537BCBC4-59BC-4F9A-B4E7-5C93FEC2517F}" type="pres">
      <dgm:prSet presAssocID="{0A4FD6CC-2586-4772-A2DD-7C8FEC9BFFC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0EF610DD-2317-4FCF-A68D-4B4AE8A9A91E}" type="pres">
      <dgm:prSet presAssocID="{0A4FD6CC-2586-4772-A2DD-7C8FEC9BFFCD}" presName="negativeSpace" presStyleCnt="0"/>
      <dgm:spPr/>
    </dgm:pt>
    <dgm:pt modelId="{F7DA4964-23E4-46ED-AAFC-96141DB4957B}" type="pres">
      <dgm:prSet presAssocID="{0A4FD6CC-2586-4772-A2DD-7C8FEC9BFFCD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49C1F12-7F96-438B-A64A-B158FB87BAF3}" type="presOf" srcId="{0A4FD6CC-2586-4772-A2DD-7C8FEC9BFFCD}" destId="{7DCDB7D7-7432-4FD8-A0FB-BD5165620B77}" srcOrd="0" destOrd="0" presId="urn:microsoft.com/office/officeart/2005/8/layout/list1"/>
    <dgm:cxn modelId="{1324C23E-08AD-47A5-BC76-23176A43CC6F}" type="presOf" srcId="{EBBF888A-BD6D-47DE-B593-33938AE417F2}" destId="{9AD79C77-B413-4195-9F24-998E86520EF6}" srcOrd="0" destOrd="0" presId="urn:microsoft.com/office/officeart/2005/8/layout/list1"/>
    <dgm:cxn modelId="{AC4C6B5B-28E5-4D36-871E-77C44A8052A7}" srcId="{EBBF888A-BD6D-47DE-B593-33938AE417F2}" destId="{0A4FD6CC-2586-4772-A2DD-7C8FEC9BFFCD}" srcOrd="0" destOrd="0" parTransId="{3C051D00-3275-4780-A631-75727134547F}" sibTransId="{AFE884B3-152B-4414-A563-A0001D6ACC82}"/>
    <dgm:cxn modelId="{DC5E6B76-3146-44E5-B5D1-24E25EBAED51}" type="presOf" srcId="{0A4FD6CC-2586-4772-A2DD-7C8FEC9BFFCD}" destId="{537BCBC4-59BC-4F9A-B4E7-5C93FEC2517F}" srcOrd="1" destOrd="0" presId="urn:microsoft.com/office/officeart/2005/8/layout/list1"/>
    <dgm:cxn modelId="{29A9A8CC-DB22-4EDE-B4DA-79970E827310}" type="presOf" srcId="{2FB6FC8E-C3DB-41CA-945C-552B38D1A395}" destId="{F7DA4964-23E4-46ED-AAFC-96141DB4957B}" srcOrd="0" destOrd="0" presId="urn:microsoft.com/office/officeart/2005/8/layout/list1"/>
    <dgm:cxn modelId="{97B576CE-2C06-4A2E-98A3-1259A61660C0}" srcId="{0A4FD6CC-2586-4772-A2DD-7C8FEC9BFFCD}" destId="{2FB6FC8E-C3DB-41CA-945C-552B38D1A395}" srcOrd="0" destOrd="0" parTransId="{BEC5EE98-EE78-4AFE-8F80-BC3DBCBFB48F}" sibTransId="{449C71F9-DE63-42BD-8978-4B2E316A8783}"/>
    <dgm:cxn modelId="{2676C3D4-7368-499E-A219-5C0738736726}" srcId="{0A4FD6CC-2586-4772-A2DD-7C8FEC9BFFCD}" destId="{43761FFD-D428-4C6F-B611-A040AAAC4C44}" srcOrd="1" destOrd="0" parTransId="{2B6B6B25-39C6-44F1-8B5B-08BA172BFCBD}" sibTransId="{5933F0E9-5D81-41D5-B66C-18CE0CF9B174}"/>
    <dgm:cxn modelId="{924A22F8-D96C-4961-8279-1E640E1CEEAA}" type="presOf" srcId="{43761FFD-D428-4C6F-B611-A040AAAC4C44}" destId="{F7DA4964-23E4-46ED-AAFC-96141DB4957B}" srcOrd="0" destOrd="1" presId="urn:microsoft.com/office/officeart/2005/8/layout/list1"/>
    <dgm:cxn modelId="{F802E556-FB62-41AB-91A7-799C10DCD486}" type="presParOf" srcId="{9AD79C77-B413-4195-9F24-998E86520EF6}" destId="{7742296F-66DC-4948-ACF3-2814093BB5FE}" srcOrd="0" destOrd="0" presId="urn:microsoft.com/office/officeart/2005/8/layout/list1"/>
    <dgm:cxn modelId="{EEA4115E-8812-46C6-9F09-8FD8C6ED9ACA}" type="presParOf" srcId="{7742296F-66DC-4948-ACF3-2814093BB5FE}" destId="{7DCDB7D7-7432-4FD8-A0FB-BD5165620B77}" srcOrd="0" destOrd="0" presId="urn:microsoft.com/office/officeart/2005/8/layout/list1"/>
    <dgm:cxn modelId="{CAFAFD66-B778-4706-B2C6-E858BD9A8A7C}" type="presParOf" srcId="{7742296F-66DC-4948-ACF3-2814093BB5FE}" destId="{537BCBC4-59BC-4F9A-B4E7-5C93FEC2517F}" srcOrd="1" destOrd="0" presId="urn:microsoft.com/office/officeart/2005/8/layout/list1"/>
    <dgm:cxn modelId="{0504082D-CFCA-4D50-8300-B91F0C23A710}" type="presParOf" srcId="{9AD79C77-B413-4195-9F24-998E86520EF6}" destId="{0EF610DD-2317-4FCF-A68D-4B4AE8A9A91E}" srcOrd="1" destOrd="0" presId="urn:microsoft.com/office/officeart/2005/8/layout/list1"/>
    <dgm:cxn modelId="{B2C47D87-B88F-41CF-B3B0-5C5696A8E0F9}" type="presParOf" srcId="{9AD79C77-B413-4195-9F24-998E86520EF6}" destId="{F7DA4964-23E4-46ED-AAFC-96141DB4957B}" srcOrd="2" destOrd="0" presId="urn:microsoft.com/office/officeart/2005/8/layout/list1"/>
  </dgm:cxnLst>
  <dgm:bg>
    <a:solidFill>
      <a:schemeClr val="bg1"/>
    </a:solidFill>
  </dgm:bg>
  <dgm:whole>
    <a:ln w="9525" cap="flat" cmpd="sng" algn="ctr">
      <a:solidFill>
        <a:srgbClr val="4EA72E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2CFB3B-60B4-440C-9B4F-E73FC7AEA3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0EE55-413A-47CD-8336-E9AB1FA6113D}">
      <dgm:prSet phldrT="[Text]" custT="1"/>
      <dgm:spPr>
        <a:xfrm>
          <a:off x="276678" y="7652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Alaska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8F9C1749-51E5-4A1B-9198-19E006353F21}" type="parTrans" cxnId="{D961FAB9-9639-47C5-B904-E5492D13597D}">
      <dgm:prSet/>
      <dgm:spPr/>
      <dgm:t>
        <a:bodyPr/>
        <a:lstStyle/>
        <a:p>
          <a:endParaRPr lang="en-US"/>
        </a:p>
      </dgm:t>
    </dgm:pt>
    <dgm:pt modelId="{1E69F918-0724-4BDF-9D96-7C926EEF4FC9}" type="sibTrans" cxnId="{D961FAB9-9639-47C5-B904-E5492D13597D}">
      <dgm:prSet/>
      <dgm:spPr/>
      <dgm:t>
        <a:bodyPr/>
        <a:lstStyle/>
        <a:p>
          <a:endParaRPr lang="en-US"/>
        </a:p>
      </dgm:t>
    </dgm:pt>
    <dgm:pt modelId="{C35D4BF1-4DFE-4EDC-BD86-2414783E08D6}">
      <dgm:prSet phldrT="[Text]" custT="1"/>
      <dgm:spPr>
        <a:xfrm>
          <a:off x="276678" y="101774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Albuquerque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82579377-4456-4158-B637-3E4329B9B08F}" type="parTrans" cxnId="{85887A70-451D-416A-BDBF-82F653DC29F7}">
      <dgm:prSet/>
      <dgm:spPr/>
      <dgm:t>
        <a:bodyPr/>
        <a:lstStyle/>
        <a:p>
          <a:endParaRPr lang="en-US"/>
        </a:p>
      </dgm:t>
    </dgm:pt>
    <dgm:pt modelId="{79AA3135-469A-4199-AD07-B82C7DD887B4}" type="sibTrans" cxnId="{85887A70-451D-416A-BDBF-82F653DC29F7}">
      <dgm:prSet/>
      <dgm:spPr/>
      <dgm:t>
        <a:bodyPr/>
        <a:lstStyle/>
        <a:p>
          <a:endParaRPr lang="en-US"/>
        </a:p>
      </dgm:t>
    </dgm:pt>
    <dgm:pt modelId="{179D3EBF-65B9-4533-8D39-A3E895E8DA02}">
      <dgm:prSet phldrT="[Text]" custT="1"/>
      <dgm:spPr>
        <a:xfrm>
          <a:off x="276678" y="195896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Bemidji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E7797BD7-8C0C-40FD-A7D3-E073A598312D}" type="parTrans" cxnId="{B31CBF89-BF1E-4188-BACB-B7C11BD6EDE0}">
      <dgm:prSet/>
      <dgm:spPr/>
      <dgm:t>
        <a:bodyPr/>
        <a:lstStyle/>
        <a:p>
          <a:endParaRPr lang="en-US"/>
        </a:p>
      </dgm:t>
    </dgm:pt>
    <dgm:pt modelId="{A3ECB8E8-BC46-4103-8D54-01F40E69D67A}" type="sibTrans" cxnId="{B31CBF89-BF1E-4188-BACB-B7C11BD6EDE0}">
      <dgm:prSet/>
      <dgm:spPr/>
      <dgm:t>
        <a:bodyPr/>
        <a:lstStyle/>
        <a:p>
          <a:endParaRPr lang="en-US"/>
        </a:p>
      </dgm:t>
    </dgm:pt>
    <dgm:pt modelId="{BECE0E3D-1541-47ED-B25F-0C99AD5697B7}">
      <dgm:prSet phldrT="[Text]"/>
      <dgm:spPr>
        <a:xfrm>
          <a:off x="0" y="25364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Crystal Stordahl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1611DC8D-3843-48A7-A589-0DD90DA41665}" type="parTrans" cxnId="{99C57132-4C39-41AE-96EE-C2A8913AAB2B}">
      <dgm:prSet/>
      <dgm:spPr/>
      <dgm:t>
        <a:bodyPr/>
        <a:lstStyle/>
        <a:p>
          <a:endParaRPr lang="en-US"/>
        </a:p>
      </dgm:t>
    </dgm:pt>
    <dgm:pt modelId="{D07813C1-EF88-431E-8463-1A9C954D1B4D}" type="sibTrans" cxnId="{99C57132-4C39-41AE-96EE-C2A8913AAB2B}">
      <dgm:prSet/>
      <dgm:spPr/>
      <dgm:t>
        <a:bodyPr/>
        <a:lstStyle/>
        <a:p>
          <a:endParaRPr lang="en-US"/>
        </a:p>
      </dgm:t>
    </dgm:pt>
    <dgm:pt modelId="{C4683BFD-4ADA-4E83-A350-5B1B9C2C5448}">
      <dgm:prSet phldrT="[Text]"/>
      <dgm:spPr>
        <a:xfrm>
          <a:off x="0" y="25364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CHAP-CHC Director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10FC9C8-0613-43F2-8BC1-9DFF675B052D}" type="parTrans" cxnId="{A3856FBA-1DA5-462A-AF3F-3EE3FC373018}">
      <dgm:prSet/>
      <dgm:spPr/>
      <dgm:t>
        <a:bodyPr/>
        <a:lstStyle/>
        <a:p>
          <a:endParaRPr lang="en-US"/>
        </a:p>
      </dgm:t>
    </dgm:pt>
    <dgm:pt modelId="{0F393F68-13C8-46BA-ACFE-C4DF49223F0E}" type="sibTrans" cxnId="{A3856FBA-1DA5-462A-AF3F-3EE3FC373018}">
      <dgm:prSet/>
      <dgm:spPr/>
      <dgm:t>
        <a:bodyPr/>
        <a:lstStyle/>
        <a:p>
          <a:endParaRPr lang="en-US"/>
        </a:p>
      </dgm:t>
    </dgm:pt>
    <dgm:pt modelId="{501A74EA-4A2B-411C-817C-B0C9F4328346}">
      <dgm:prSet phldrT="[Text]"/>
      <dgm:spPr>
        <a:xfrm>
          <a:off x="0" y="119486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Laguna Community Health &amp; Wellness Program Director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F30AA69C-D627-4CDE-B63D-AF0F76995C69}" type="parTrans" cxnId="{105D4917-6EA8-43B8-8445-3093C56DFB28}">
      <dgm:prSet/>
      <dgm:spPr/>
      <dgm:t>
        <a:bodyPr/>
        <a:lstStyle/>
        <a:p>
          <a:endParaRPr lang="en-US"/>
        </a:p>
      </dgm:t>
    </dgm:pt>
    <dgm:pt modelId="{B302C8CA-3092-48A8-8886-8CFD24F8EDF1}" type="sibTrans" cxnId="{105D4917-6EA8-43B8-8445-3093C56DFB28}">
      <dgm:prSet/>
      <dgm:spPr/>
      <dgm:t>
        <a:bodyPr/>
        <a:lstStyle/>
        <a:p>
          <a:endParaRPr lang="en-US"/>
        </a:p>
      </dgm:t>
    </dgm:pt>
    <dgm:pt modelId="{9586A52D-03BA-4906-B511-D38E4C66A11D}">
      <dgm:prSet phldrT="[Text]"/>
      <dgm:spPr>
        <a:xfrm>
          <a:off x="0" y="119486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Ramona Dillard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D188366-7CE3-46DD-91DF-1A52ACA74041}" type="parTrans" cxnId="{4AA63FAC-4AF1-4862-92D6-D34C712391DD}">
      <dgm:prSet/>
      <dgm:spPr/>
      <dgm:t>
        <a:bodyPr/>
        <a:lstStyle/>
        <a:p>
          <a:endParaRPr lang="en-US"/>
        </a:p>
      </dgm:t>
    </dgm:pt>
    <dgm:pt modelId="{C7D0709C-923F-4F34-9102-98B38B995870}" type="sibTrans" cxnId="{4AA63FAC-4AF1-4862-92D6-D34C712391DD}">
      <dgm:prSet/>
      <dgm:spPr/>
      <dgm:t>
        <a:bodyPr/>
        <a:lstStyle/>
        <a:p>
          <a:endParaRPr lang="en-US"/>
        </a:p>
      </dgm:t>
    </dgm:pt>
    <dgm:pt modelId="{55E0DD34-7FF3-4AA7-8F85-759436DF4D4A}">
      <dgm:prSet phldrT="[Text]"/>
      <dgm:spPr>
        <a:xfrm>
          <a:off x="0" y="213608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Robert Houle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D310010C-86AD-4580-B8DC-7DC7A89D3F02}" type="parTrans" cxnId="{7E7251AA-9B00-4459-B68F-BDEB3A4060E1}">
      <dgm:prSet/>
      <dgm:spPr/>
      <dgm:t>
        <a:bodyPr/>
        <a:lstStyle/>
        <a:p>
          <a:endParaRPr lang="en-US"/>
        </a:p>
      </dgm:t>
    </dgm:pt>
    <dgm:pt modelId="{F13E024F-7928-470F-BBE2-59BE5C282B72}" type="sibTrans" cxnId="{7E7251AA-9B00-4459-B68F-BDEB3A4060E1}">
      <dgm:prSet/>
      <dgm:spPr/>
      <dgm:t>
        <a:bodyPr/>
        <a:lstStyle/>
        <a:p>
          <a:endParaRPr lang="en-US"/>
        </a:p>
      </dgm:t>
    </dgm:pt>
    <dgm:pt modelId="{308AFD42-EA14-4B24-8631-880B8048EABE}">
      <dgm:prSet phldrT="[Text]"/>
      <dgm:spPr>
        <a:xfrm>
          <a:off x="0" y="213608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Tribal Health Director Bad River Health &amp; Wellness Center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EA9536C-5E03-4B7B-A63C-E3C670752E72}" type="parTrans" cxnId="{D912CA52-F7E3-4238-A69F-19E668D27AEB}">
      <dgm:prSet/>
      <dgm:spPr/>
      <dgm:t>
        <a:bodyPr/>
        <a:lstStyle/>
        <a:p>
          <a:endParaRPr lang="en-US"/>
        </a:p>
      </dgm:t>
    </dgm:pt>
    <dgm:pt modelId="{9986B85E-742A-4B3C-B532-E8DBE810AD3C}" type="sibTrans" cxnId="{D912CA52-F7E3-4238-A69F-19E668D27AEB}">
      <dgm:prSet/>
      <dgm:spPr/>
      <dgm:t>
        <a:bodyPr/>
        <a:lstStyle/>
        <a:p>
          <a:endParaRPr lang="en-US"/>
        </a:p>
      </dgm:t>
    </dgm:pt>
    <dgm:pt modelId="{A232886D-8418-40DA-B5CB-5B3486722C7A}">
      <dgm:prSet phldrT="[Text]" custT="1"/>
      <dgm:spPr>
        <a:xfrm>
          <a:off x="276678" y="290018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Billings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A41B0D2E-91E2-49D5-990E-C6A94E9C2F30}" type="parTrans" cxnId="{0098F3C8-5888-4CEB-BA82-F86788FCBD9E}">
      <dgm:prSet/>
      <dgm:spPr/>
      <dgm:t>
        <a:bodyPr/>
        <a:lstStyle/>
        <a:p>
          <a:endParaRPr lang="en-US"/>
        </a:p>
      </dgm:t>
    </dgm:pt>
    <dgm:pt modelId="{63293B29-A805-4C5C-8251-8362133B86F4}" type="sibTrans" cxnId="{0098F3C8-5888-4CEB-BA82-F86788FCBD9E}">
      <dgm:prSet/>
      <dgm:spPr/>
      <dgm:t>
        <a:bodyPr/>
        <a:lstStyle/>
        <a:p>
          <a:endParaRPr lang="en-US"/>
        </a:p>
      </dgm:t>
    </dgm:pt>
    <dgm:pt modelId="{B46C5C87-07DD-439A-B20B-BCA8D22B834A}">
      <dgm:prSet phldrT="[Text]"/>
      <dgm:spPr>
        <a:xfrm>
          <a:off x="0" y="307730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Dennis Four Bear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C12551B2-D7FD-4629-A37D-FE5D0F4F608F}" type="parTrans" cxnId="{FA3EDC85-59B4-40DB-B36B-DEDF48674150}">
      <dgm:prSet/>
      <dgm:spPr/>
      <dgm:t>
        <a:bodyPr/>
        <a:lstStyle/>
        <a:p>
          <a:endParaRPr lang="en-US"/>
        </a:p>
      </dgm:t>
    </dgm:pt>
    <dgm:pt modelId="{ACF85156-68AA-4BFD-A23A-A8574D780E16}" type="sibTrans" cxnId="{FA3EDC85-59B4-40DB-B36B-DEDF48674150}">
      <dgm:prSet/>
      <dgm:spPr/>
      <dgm:t>
        <a:bodyPr/>
        <a:lstStyle/>
        <a:p>
          <a:endParaRPr lang="en-US"/>
        </a:p>
      </dgm:t>
    </dgm:pt>
    <dgm:pt modelId="{B1FDC874-9870-4E8A-9763-B1904B5433F6}">
      <dgm:prSet phldrT="[Text]"/>
      <dgm:spPr>
        <a:xfrm>
          <a:off x="0" y="307730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Tribal Health Director, Fort Peck Tribes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5A065914-F727-49FD-AEA8-9195C330315C}" type="parTrans" cxnId="{6CECCD26-A240-42EE-ADC7-F3860F5EF139}">
      <dgm:prSet/>
      <dgm:spPr/>
      <dgm:t>
        <a:bodyPr/>
        <a:lstStyle/>
        <a:p>
          <a:endParaRPr lang="en-US"/>
        </a:p>
      </dgm:t>
    </dgm:pt>
    <dgm:pt modelId="{E446CF1F-6F2D-4AC8-9CEC-E6C21105B314}" type="sibTrans" cxnId="{6CECCD26-A240-42EE-ADC7-F3860F5EF139}">
      <dgm:prSet/>
      <dgm:spPr/>
      <dgm:t>
        <a:bodyPr/>
        <a:lstStyle/>
        <a:p>
          <a:endParaRPr lang="en-US"/>
        </a:p>
      </dgm:t>
    </dgm:pt>
    <dgm:pt modelId="{33EADC01-7C45-47C9-A24D-3FBAEB758D7F}">
      <dgm:prSet phldrT="[Text]" custT="1"/>
      <dgm:spPr>
        <a:xfrm>
          <a:off x="276678" y="384140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California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707EFCAF-E5DA-403A-BEB0-AF322E49E863}" type="parTrans" cxnId="{E11DBCD1-FE7D-4548-8E03-DEFABD10675F}">
      <dgm:prSet/>
      <dgm:spPr/>
      <dgm:t>
        <a:bodyPr/>
        <a:lstStyle/>
        <a:p>
          <a:endParaRPr lang="en-US"/>
        </a:p>
      </dgm:t>
    </dgm:pt>
    <dgm:pt modelId="{77D5727C-F269-4458-B17E-5B54808F1E72}" type="sibTrans" cxnId="{E11DBCD1-FE7D-4548-8E03-DEFABD10675F}">
      <dgm:prSet/>
      <dgm:spPr/>
      <dgm:t>
        <a:bodyPr/>
        <a:lstStyle/>
        <a:p>
          <a:endParaRPr lang="en-US"/>
        </a:p>
      </dgm:t>
    </dgm:pt>
    <dgm:pt modelId="{FD7C4912-A982-4A9C-BBEC-3282F30739BF}">
      <dgm:prSet phldrT="[Text]"/>
      <dgm:spPr>
        <a:xfrm>
          <a:off x="0" y="401852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Angelina Renteria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89F9A1FB-0868-4985-9AB5-1B65626398EF}" type="parTrans" cxnId="{0607BE11-DCE3-4ACF-AE93-787374A6C805}">
      <dgm:prSet/>
      <dgm:spPr/>
      <dgm:t>
        <a:bodyPr/>
        <a:lstStyle/>
        <a:p>
          <a:endParaRPr lang="en-US"/>
        </a:p>
      </dgm:t>
    </dgm:pt>
    <dgm:pt modelId="{FA340487-B0D8-4F94-B1CB-77DC08D41BB6}" type="sibTrans" cxnId="{0607BE11-DCE3-4ACF-AE93-787374A6C805}">
      <dgm:prSet/>
      <dgm:spPr/>
      <dgm:t>
        <a:bodyPr/>
        <a:lstStyle/>
        <a:p>
          <a:endParaRPr lang="en-US"/>
        </a:p>
      </dgm:t>
    </dgm:pt>
    <dgm:pt modelId="{ABBBAD57-B524-47F0-8B38-8DA1D04713E3}">
      <dgm:prSet phldrT="[Text]"/>
      <dgm:spPr>
        <a:xfrm>
          <a:off x="0" y="401852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Chief Operating Officer 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A6F7D4F-3856-4DE5-BD03-A1E5EAD452E9}" type="parTrans" cxnId="{DEF882A2-CC17-44EE-960B-D2F0F5BC1ADB}">
      <dgm:prSet/>
      <dgm:spPr/>
      <dgm:t>
        <a:bodyPr/>
        <a:lstStyle/>
        <a:p>
          <a:endParaRPr lang="en-US"/>
        </a:p>
      </dgm:t>
    </dgm:pt>
    <dgm:pt modelId="{E11B4936-D44F-4915-92FF-918856D65828}" type="sibTrans" cxnId="{DEF882A2-CC17-44EE-960B-D2F0F5BC1ADB}">
      <dgm:prSet/>
      <dgm:spPr/>
      <dgm:t>
        <a:bodyPr/>
        <a:lstStyle/>
        <a:p>
          <a:endParaRPr lang="en-US"/>
        </a:p>
      </dgm:t>
    </dgm:pt>
    <dgm:pt modelId="{15ECD2EC-6036-4234-BCBB-6427440823D2}">
      <dgm:prSet phldrT="[Text]"/>
      <dgm:spPr>
        <a:xfrm>
          <a:off x="276678" y="4782620"/>
          <a:ext cx="3873499" cy="354240"/>
        </a:xfrm>
        <a:prstGeom prst="roundRect">
          <a:avLst/>
        </a:prstGeom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</a:t>
          </a:r>
          <a:endParaRPr lang="en-US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6BCE3774-D04F-4711-96AC-833B2C322988}" type="parTrans" cxnId="{8AC49718-C7A4-466A-8B99-7F1C8726FA48}">
      <dgm:prSet/>
      <dgm:spPr/>
      <dgm:t>
        <a:bodyPr/>
        <a:lstStyle/>
        <a:p>
          <a:endParaRPr lang="en-US"/>
        </a:p>
      </dgm:t>
    </dgm:pt>
    <dgm:pt modelId="{947A5A0A-D08C-4D47-A03D-85FDB60DB527}" type="sibTrans" cxnId="{8AC49718-C7A4-466A-8B99-7F1C8726FA48}">
      <dgm:prSet/>
      <dgm:spPr/>
      <dgm:t>
        <a:bodyPr/>
        <a:lstStyle/>
        <a:p>
          <a:endParaRPr lang="en-US"/>
        </a:p>
      </dgm:t>
    </dgm:pt>
    <dgm:pt modelId="{0D288790-564F-4660-874B-CA98A569B8FE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xfrm>
          <a:off x="0" y="4959740"/>
          <a:ext cx="5533571" cy="699300"/>
        </a:xfrm>
        <a:prstGeom prst="rect">
          <a:avLst/>
        </a:prstGeom>
        <a:noFill/>
        <a:ln>
          <a:noFill/>
        </a:ln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8F2A4F80-AE46-4BB7-A010-72936612A3C7}" type="parTrans" cxnId="{208A13B8-CD90-440D-9F46-E32523970F61}">
      <dgm:prSet/>
      <dgm:spPr/>
      <dgm:t>
        <a:bodyPr/>
        <a:lstStyle/>
        <a:p>
          <a:endParaRPr lang="en-US"/>
        </a:p>
      </dgm:t>
    </dgm:pt>
    <dgm:pt modelId="{A073AF88-239B-4589-B923-056CC8D82A6F}" type="sibTrans" cxnId="{208A13B8-CD90-440D-9F46-E32523970F61}">
      <dgm:prSet/>
      <dgm:spPr/>
      <dgm:t>
        <a:bodyPr/>
        <a:lstStyle/>
        <a:p>
          <a:endParaRPr lang="en-US"/>
        </a:p>
      </dgm:t>
    </dgm:pt>
    <dgm:pt modelId="{5AE233BD-4BE1-473D-9A34-383E3AE89403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xfrm>
          <a:off x="0" y="4959740"/>
          <a:ext cx="5533571" cy="699300"/>
        </a:xfrm>
        <a:prstGeom prst="rect">
          <a:avLst/>
        </a:prstGeom>
        <a:noFill/>
        <a:ln>
          <a:noFill/>
        </a:ln>
      </dgm:spPr>
      <dgm:t>
        <a:bodyPr/>
        <a:lstStyle/>
        <a:p>
          <a:pPr>
            <a:buChar char="•"/>
          </a:pPr>
          <a:r>
            <a:rPr lang="en-US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</a:t>
          </a:r>
        </a:p>
      </dgm:t>
    </dgm:pt>
    <dgm:pt modelId="{20FF53F9-E621-4B81-87AB-752737932818}" type="parTrans" cxnId="{2F6847BC-88C5-4884-AFD0-5F277FA0F48B}">
      <dgm:prSet/>
      <dgm:spPr/>
      <dgm:t>
        <a:bodyPr/>
        <a:lstStyle/>
        <a:p>
          <a:endParaRPr lang="en-US"/>
        </a:p>
      </dgm:t>
    </dgm:pt>
    <dgm:pt modelId="{2B51E158-9219-4201-9ED6-B3414CCCB3D3}" type="sibTrans" cxnId="{2F6847BC-88C5-4884-AFD0-5F277FA0F48B}">
      <dgm:prSet/>
      <dgm:spPr/>
      <dgm:t>
        <a:bodyPr/>
        <a:lstStyle/>
        <a:p>
          <a:endParaRPr lang="en-US"/>
        </a:p>
      </dgm:t>
    </dgm:pt>
    <dgm:pt modelId="{4D59E63A-D44F-482C-AE11-8A7DD464DEC9}" type="pres">
      <dgm:prSet presAssocID="{892CFB3B-60B4-440C-9B4F-E73FC7AEA3D7}" presName="linear" presStyleCnt="0">
        <dgm:presLayoutVars>
          <dgm:dir/>
          <dgm:animLvl val="lvl"/>
          <dgm:resizeHandles val="exact"/>
        </dgm:presLayoutVars>
      </dgm:prSet>
      <dgm:spPr/>
    </dgm:pt>
    <dgm:pt modelId="{B39C5095-F857-4985-810E-009AD34B96D6}" type="pres">
      <dgm:prSet presAssocID="{32F0EE55-413A-47CD-8336-E9AB1FA6113D}" presName="parentLin" presStyleCnt="0"/>
      <dgm:spPr/>
    </dgm:pt>
    <dgm:pt modelId="{0A203165-0D36-4D35-ACEE-B8732554039F}" type="pres">
      <dgm:prSet presAssocID="{32F0EE55-413A-47CD-8336-E9AB1FA6113D}" presName="parentLeftMargin" presStyleLbl="node1" presStyleIdx="0" presStyleCnt="6"/>
      <dgm:spPr/>
    </dgm:pt>
    <dgm:pt modelId="{05C21775-158A-4D68-9967-70EF18494709}" type="pres">
      <dgm:prSet presAssocID="{32F0EE55-413A-47CD-8336-E9AB1FA6113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D3B3923-46EF-45F2-9ACC-D1D7E48B2E1F}" type="pres">
      <dgm:prSet presAssocID="{32F0EE55-413A-47CD-8336-E9AB1FA6113D}" presName="negativeSpace" presStyleCnt="0"/>
      <dgm:spPr/>
    </dgm:pt>
    <dgm:pt modelId="{1449FADD-194F-421D-8443-9B20487E1449}" type="pres">
      <dgm:prSet presAssocID="{32F0EE55-413A-47CD-8336-E9AB1FA6113D}" presName="childText" presStyleLbl="conFgAcc1" presStyleIdx="0" presStyleCnt="6">
        <dgm:presLayoutVars>
          <dgm:bulletEnabled val="1"/>
        </dgm:presLayoutVars>
      </dgm:prSet>
      <dgm:spPr/>
    </dgm:pt>
    <dgm:pt modelId="{7C9EC30F-E343-4094-964E-6FF56ACC8EA0}" type="pres">
      <dgm:prSet presAssocID="{1E69F918-0724-4BDF-9D96-7C926EEF4FC9}" presName="spaceBetweenRectangles" presStyleCnt="0"/>
      <dgm:spPr/>
    </dgm:pt>
    <dgm:pt modelId="{0CB89799-520E-441F-B7D0-24A5365A87B5}" type="pres">
      <dgm:prSet presAssocID="{C35D4BF1-4DFE-4EDC-BD86-2414783E08D6}" presName="parentLin" presStyleCnt="0"/>
      <dgm:spPr/>
    </dgm:pt>
    <dgm:pt modelId="{4F4B476C-3E65-4367-9FE3-D2D592604747}" type="pres">
      <dgm:prSet presAssocID="{C35D4BF1-4DFE-4EDC-BD86-2414783E08D6}" presName="parentLeftMargin" presStyleLbl="node1" presStyleIdx="0" presStyleCnt="6"/>
      <dgm:spPr/>
    </dgm:pt>
    <dgm:pt modelId="{4AF52C56-ABCF-4926-9A72-825EF2F84761}" type="pres">
      <dgm:prSet presAssocID="{C35D4BF1-4DFE-4EDC-BD86-2414783E08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F59DFE4-4547-47F9-96AE-F6E04B061959}" type="pres">
      <dgm:prSet presAssocID="{C35D4BF1-4DFE-4EDC-BD86-2414783E08D6}" presName="negativeSpace" presStyleCnt="0"/>
      <dgm:spPr/>
    </dgm:pt>
    <dgm:pt modelId="{E4055A43-36CA-480C-A016-A226A77A81C6}" type="pres">
      <dgm:prSet presAssocID="{C35D4BF1-4DFE-4EDC-BD86-2414783E08D6}" presName="childText" presStyleLbl="conFgAcc1" presStyleIdx="1" presStyleCnt="6">
        <dgm:presLayoutVars>
          <dgm:bulletEnabled val="1"/>
        </dgm:presLayoutVars>
      </dgm:prSet>
      <dgm:spPr/>
    </dgm:pt>
    <dgm:pt modelId="{1F27AF95-B6D6-445A-9ECB-0FA2BE2F0A88}" type="pres">
      <dgm:prSet presAssocID="{79AA3135-469A-4199-AD07-B82C7DD887B4}" presName="spaceBetweenRectangles" presStyleCnt="0"/>
      <dgm:spPr/>
    </dgm:pt>
    <dgm:pt modelId="{89B4B9EA-1FE3-4ED2-8AC8-5D877ECEB709}" type="pres">
      <dgm:prSet presAssocID="{179D3EBF-65B9-4533-8D39-A3E895E8DA02}" presName="parentLin" presStyleCnt="0"/>
      <dgm:spPr/>
    </dgm:pt>
    <dgm:pt modelId="{36B96C42-ABFF-4382-A1DF-537A6A5A096F}" type="pres">
      <dgm:prSet presAssocID="{179D3EBF-65B9-4533-8D39-A3E895E8DA02}" presName="parentLeftMargin" presStyleLbl="node1" presStyleIdx="1" presStyleCnt="6"/>
      <dgm:spPr/>
    </dgm:pt>
    <dgm:pt modelId="{575962E8-9F1C-4249-A1C2-92C0882E662C}" type="pres">
      <dgm:prSet presAssocID="{179D3EBF-65B9-4533-8D39-A3E895E8DA0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7998913-F2A9-4D91-A69C-3732F775184E}" type="pres">
      <dgm:prSet presAssocID="{179D3EBF-65B9-4533-8D39-A3E895E8DA02}" presName="negativeSpace" presStyleCnt="0"/>
      <dgm:spPr/>
    </dgm:pt>
    <dgm:pt modelId="{EEB59FCE-6CAB-493D-BC44-4728E037DFCF}" type="pres">
      <dgm:prSet presAssocID="{179D3EBF-65B9-4533-8D39-A3E895E8DA02}" presName="childText" presStyleLbl="conFgAcc1" presStyleIdx="2" presStyleCnt="6">
        <dgm:presLayoutVars>
          <dgm:bulletEnabled val="1"/>
        </dgm:presLayoutVars>
      </dgm:prSet>
      <dgm:spPr/>
    </dgm:pt>
    <dgm:pt modelId="{E544F404-A418-4DAE-A28D-84A2666F22C7}" type="pres">
      <dgm:prSet presAssocID="{A3ECB8E8-BC46-4103-8D54-01F40E69D67A}" presName="spaceBetweenRectangles" presStyleCnt="0"/>
      <dgm:spPr/>
    </dgm:pt>
    <dgm:pt modelId="{81FD8847-F12E-4ECE-BAA6-798A27A784F5}" type="pres">
      <dgm:prSet presAssocID="{A232886D-8418-40DA-B5CB-5B3486722C7A}" presName="parentLin" presStyleCnt="0"/>
      <dgm:spPr/>
    </dgm:pt>
    <dgm:pt modelId="{727BB4B2-9655-4194-8DB2-1F3D5826F4E4}" type="pres">
      <dgm:prSet presAssocID="{A232886D-8418-40DA-B5CB-5B3486722C7A}" presName="parentLeftMargin" presStyleLbl="node1" presStyleIdx="2" presStyleCnt="6"/>
      <dgm:spPr/>
    </dgm:pt>
    <dgm:pt modelId="{8E161A99-0867-40F3-A5E2-3DE78D5DBFAF}" type="pres">
      <dgm:prSet presAssocID="{A232886D-8418-40DA-B5CB-5B3486722C7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2303E83-B575-4542-B2C3-BDE190AA5760}" type="pres">
      <dgm:prSet presAssocID="{A232886D-8418-40DA-B5CB-5B3486722C7A}" presName="negativeSpace" presStyleCnt="0"/>
      <dgm:spPr/>
    </dgm:pt>
    <dgm:pt modelId="{0FB6AAE5-8C7C-45D5-808A-37DDBE40B5F8}" type="pres">
      <dgm:prSet presAssocID="{A232886D-8418-40DA-B5CB-5B3486722C7A}" presName="childText" presStyleLbl="conFgAcc1" presStyleIdx="3" presStyleCnt="6">
        <dgm:presLayoutVars>
          <dgm:bulletEnabled val="1"/>
        </dgm:presLayoutVars>
      </dgm:prSet>
      <dgm:spPr/>
    </dgm:pt>
    <dgm:pt modelId="{E665FE55-A865-42FF-95DF-26AA52FDD3BA}" type="pres">
      <dgm:prSet presAssocID="{63293B29-A805-4C5C-8251-8362133B86F4}" presName="spaceBetweenRectangles" presStyleCnt="0"/>
      <dgm:spPr/>
    </dgm:pt>
    <dgm:pt modelId="{B86040DE-12B5-4E35-AD14-B1DD85ECDA94}" type="pres">
      <dgm:prSet presAssocID="{33EADC01-7C45-47C9-A24D-3FBAEB758D7F}" presName="parentLin" presStyleCnt="0"/>
      <dgm:spPr/>
    </dgm:pt>
    <dgm:pt modelId="{CE693507-CCFE-4381-AE03-D328E8B17F6A}" type="pres">
      <dgm:prSet presAssocID="{33EADC01-7C45-47C9-A24D-3FBAEB758D7F}" presName="parentLeftMargin" presStyleLbl="node1" presStyleIdx="3" presStyleCnt="6"/>
      <dgm:spPr/>
    </dgm:pt>
    <dgm:pt modelId="{BF930C8D-66BA-46F6-A8D0-E7DAD9CA1E38}" type="pres">
      <dgm:prSet presAssocID="{33EADC01-7C45-47C9-A24D-3FBAEB758D7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7C532F2-7FD3-462C-887C-204623788B37}" type="pres">
      <dgm:prSet presAssocID="{33EADC01-7C45-47C9-A24D-3FBAEB758D7F}" presName="negativeSpace" presStyleCnt="0"/>
      <dgm:spPr/>
    </dgm:pt>
    <dgm:pt modelId="{F34659FD-8965-4A52-9EE3-F1AAE4BE39CB}" type="pres">
      <dgm:prSet presAssocID="{33EADC01-7C45-47C9-A24D-3FBAEB758D7F}" presName="childText" presStyleLbl="conFgAcc1" presStyleIdx="4" presStyleCnt="6">
        <dgm:presLayoutVars>
          <dgm:bulletEnabled val="1"/>
        </dgm:presLayoutVars>
      </dgm:prSet>
      <dgm:spPr/>
    </dgm:pt>
    <dgm:pt modelId="{46D8E0D4-7973-437C-B385-B62D162917AE}" type="pres">
      <dgm:prSet presAssocID="{77D5727C-F269-4458-B17E-5B54808F1E72}" presName="spaceBetweenRectangles" presStyleCnt="0"/>
      <dgm:spPr/>
    </dgm:pt>
    <dgm:pt modelId="{04DD46A4-D6CB-46DA-8926-F606521B9033}" type="pres">
      <dgm:prSet presAssocID="{15ECD2EC-6036-4234-BCBB-6427440823D2}" presName="parentLin" presStyleCnt="0"/>
      <dgm:spPr/>
    </dgm:pt>
    <dgm:pt modelId="{16548E39-48C1-4B7B-A5CA-A6E53B2598A9}" type="pres">
      <dgm:prSet presAssocID="{15ECD2EC-6036-4234-BCBB-6427440823D2}" presName="parentLeftMargin" presStyleLbl="node1" presStyleIdx="4" presStyleCnt="6"/>
      <dgm:spPr/>
    </dgm:pt>
    <dgm:pt modelId="{360C17F9-08B8-4E02-9E08-7B0CCADFF15D}" type="pres">
      <dgm:prSet presAssocID="{15ECD2EC-6036-4234-BCBB-6427440823D2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6C0AA3D7-1A96-4AF2-9E06-DE84EAFC8681}" type="pres">
      <dgm:prSet presAssocID="{15ECD2EC-6036-4234-BCBB-6427440823D2}" presName="negativeSpace" presStyleCnt="0"/>
      <dgm:spPr/>
    </dgm:pt>
    <dgm:pt modelId="{0D741D61-FE31-4B3E-A7C5-6934466F14BF}" type="pres">
      <dgm:prSet presAssocID="{15ECD2EC-6036-4234-BCBB-6427440823D2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B2C5C0A-041D-4CFC-A8E3-D42698FACF94}" type="presOf" srcId="{A232886D-8418-40DA-B5CB-5B3486722C7A}" destId="{727BB4B2-9655-4194-8DB2-1F3D5826F4E4}" srcOrd="0" destOrd="0" presId="urn:microsoft.com/office/officeart/2005/8/layout/list1"/>
    <dgm:cxn modelId="{DBBF860E-665D-4790-A6C3-BEC7BC68BEE9}" type="presOf" srcId="{ABBBAD57-B524-47F0-8B38-8DA1D04713E3}" destId="{F34659FD-8965-4A52-9EE3-F1AAE4BE39CB}" srcOrd="0" destOrd="1" presId="urn:microsoft.com/office/officeart/2005/8/layout/list1"/>
    <dgm:cxn modelId="{0607BE11-DCE3-4ACF-AE93-787374A6C805}" srcId="{33EADC01-7C45-47C9-A24D-3FBAEB758D7F}" destId="{FD7C4912-A982-4A9C-BBEC-3282F30739BF}" srcOrd="0" destOrd="0" parTransId="{89F9A1FB-0868-4985-9AB5-1B65626398EF}" sibTransId="{FA340487-B0D8-4F94-B1CB-77DC08D41BB6}"/>
    <dgm:cxn modelId="{F05CE611-A88D-46EA-BE5E-80A97E283E6D}" type="presOf" srcId="{55E0DD34-7FF3-4AA7-8F85-759436DF4D4A}" destId="{EEB59FCE-6CAB-493D-BC44-4728E037DFCF}" srcOrd="0" destOrd="0" presId="urn:microsoft.com/office/officeart/2005/8/layout/list1"/>
    <dgm:cxn modelId="{105D4917-6EA8-43B8-8445-3093C56DFB28}" srcId="{C35D4BF1-4DFE-4EDC-BD86-2414783E08D6}" destId="{501A74EA-4A2B-411C-817C-B0C9F4328346}" srcOrd="1" destOrd="0" parTransId="{F30AA69C-D627-4CDE-B63D-AF0F76995C69}" sibTransId="{B302C8CA-3092-48A8-8886-8CFD24F8EDF1}"/>
    <dgm:cxn modelId="{8AC49718-C7A4-466A-8B99-7F1C8726FA48}" srcId="{892CFB3B-60B4-440C-9B4F-E73FC7AEA3D7}" destId="{15ECD2EC-6036-4234-BCBB-6427440823D2}" srcOrd="5" destOrd="0" parTransId="{6BCE3774-D04F-4711-96AC-833B2C322988}" sibTransId="{947A5A0A-D08C-4D47-A03D-85FDB60DB527}"/>
    <dgm:cxn modelId="{59B6361E-3514-48C7-AAA0-622612E7A5F1}" type="presOf" srcId="{BECE0E3D-1541-47ED-B25F-0C99AD5697B7}" destId="{1449FADD-194F-421D-8443-9B20487E1449}" srcOrd="0" destOrd="0" presId="urn:microsoft.com/office/officeart/2005/8/layout/list1"/>
    <dgm:cxn modelId="{A4C6E421-089C-45E4-ACAE-08C84D41E6FD}" type="presOf" srcId="{179D3EBF-65B9-4533-8D39-A3E895E8DA02}" destId="{36B96C42-ABFF-4382-A1DF-537A6A5A096F}" srcOrd="0" destOrd="0" presId="urn:microsoft.com/office/officeart/2005/8/layout/list1"/>
    <dgm:cxn modelId="{4685E523-A386-4869-8078-2192D9B3EA2B}" type="presOf" srcId="{33EADC01-7C45-47C9-A24D-3FBAEB758D7F}" destId="{BF930C8D-66BA-46F6-A8D0-E7DAD9CA1E38}" srcOrd="1" destOrd="0" presId="urn:microsoft.com/office/officeart/2005/8/layout/list1"/>
    <dgm:cxn modelId="{6CECCD26-A240-42EE-ADC7-F3860F5EF139}" srcId="{A232886D-8418-40DA-B5CB-5B3486722C7A}" destId="{B1FDC874-9870-4E8A-9763-B1904B5433F6}" srcOrd="1" destOrd="0" parTransId="{5A065914-F727-49FD-AEA8-9195C330315C}" sibTransId="{E446CF1F-6F2D-4AC8-9CEC-E6C21105B314}"/>
    <dgm:cxn modelId="{99C57132-4C39-41AE-96EE-C2A8913AAB2B}" srcId="{32F0EE55-413A-47CD-8336-E9AB1FA6113D}" destId="{BECE0E3D-1541-47ED-B25F-0C99AD5697B7}" srcOrd="0" destOrd="0" parTransId="{1611DC8D-3843-48A7-A589-0DD90DA41665}" sibTransId="{D07813C1-EF88-431E-8463-1A9C954D1B4D}"/>
    <dgm:cxn modelId="{9C545D36-D6E0-47D6-BB36-0679671A73AB}" type="presOf" srcId="{32F0EE55-413A-47CD-8336-E9AB1FA6113D}" destId="{05C21775-158A-4D68-9967-70EF18494709}" srcOrd="1" destOrd="0" presId="urn:microsoft.com/office/officeart/2005/8/layout/list1"/>
    <dgm:cxn modelId="{9127C365-3A40-40DF-8456-9501B07ED814}" type="presOf" srcId="{15ECD2EC-6036-4234-BCBB-6427440823D2}" destId="{360C17F9-08B8-4E02-9E08-7B0CCADFF15D}" srcOrd="1" destOrd="0" presId="urn:microsoft.com/office/officeart/2005/8/layout/list1"/>
    <dgm:cxn modelId="{3B97C04F-7198-4B41-A88F-B71F5B9A9203}" type="presOf" srcId="{179D3EBF-65B9-4533-8D39-A3E895E8DA02}" destId="{575962E8-9F1C-4249-A1C2-92C0882E662C}" srcOrd="1" destOrd="0" presId="urn:microsoft.com/office/officeart/2005/8/layout/list1"/>
    <dgm:cxn modelId="{85887A70-451D-416A-BDBF-82F653DC29F7}" srcId="{892CFB3B-60B4-440C-9B4F-E73FC7AEA3D7}" destId="{C35D4BF1-4DFE-4EDC-BD86-2414783E08D6}" srcOrd="1" destOrd="0" parTransId="{82579377-4456-4158-B637-3E4329B9B08F}" sibTransId="{79AA3135-469A-4199-AD07-B82C7DD887B4}"/>
    <dgm:cxn modelId="{81900C52-6D65-4EC0-9F65-E3369ACCF591}" type="presOf" srcId="{32F0EE55-413A-47CD-8336-E9AB1FA6113D}" destId="{0A203165-0D36-4D35-ACEE-B8732554039F}" srcOrd="0" destOrd="0" presId="urn:microsoft.com/office/officeart/2005/8/layout/list1"/>
    <dgm:cxn modelId="{D912CA52-F7E3-4238-A69F-19E668D27AEB}" srcId="{179D3EBF-65B9-4533-8D39-A3E895E8DA02}" destId="{308AFD42-EA14-4B24-8631-880B8048EABE}" srcOrd="1" destOrd="0" parTransId="{AEA9536C-5E03-4B7B-A63C-E3C670752E72}" sibTransId="{9986B85E-742A-4B3C-B532-E8DBE810AD3C}"/>
    <dgm:cxn modelId="{9886D255-88AB-445B-836A-CC9019BD5902}" type="presOf" srcId="{B46C5C87-07DD-439A-B20B-BCA8D22B834A}" destId="{0FB6AAE5-8C7C-45D5-808A-37DDBE40B5F8}" srcOrd="0" destOrd="0" presId="urn:microsoft.com/office/officeart/2005/8/layout/list1"/>
    <dgm:cxn modelId="{4F3F9D7C-6C60-4E27-ABB4-3AD1FB3EA8AD}" type="presOf" srcId="{9586A52D-03BA-4906-B511-D38E4C66A11D}" destId="{E4055A43-36CA-480C-A016-A226A77A81C6}" srcOrd="0" destOrd="0" presId="urn:microsoft.com/office/officeart/2005/8/layout/list1"/>
    <dgm:cxn modelId="{6C89E07F-862A-412B-9F7A-EAFA0AC6FFBE}" type="presOf" srcId="{33EADC01-7C45-47C9-A24D-3FBAEB758D7F}" destId="{CE693507-CCFE-4381-AE03-D328E8B17F6A}" srcOrd="0" destOrd="0" presId="urn:microsoft.com/office/officeart/2005/8/layout/list1"/>
    <dgm:cxn modelId="{FA3EDC85-59B4-40DB-B36B-DEDF48674150}" srcId="{A232886D-8418-40DA-B5CB-5B3486722C7A}" destId="{B46C5C87-07DD-439A-B20B-BCA8D22B834A}" srcOrd="0" destOrd="0" parTransId="{C12551B2-D7FD-4629-A37D-FE5D0F4F608F}" sibTransId="{ACF85156-68AA-4BFD-A23A-A8574D780E16}"/>
    <dgm:cxn modelId="{B31CBF89-BF1E-4188-BACB-B7C11BD6EDE0}" srcId="{892CFB3B-60B4-440C-9B4F-E73FC7AEA3D7}" destId="{179D3EBF-65B9-4533-8D39-A3E895E8DA02}" srcOrd="2" destOrd="0" parTransId="{E7797BD7-8C0C-40FD-A7D3-E073A598312D}" sibTransId="{A3ECB8E8-BC46-4103-8D54-01F40E69D67A}"/>
    <dgm:cxn modelId="{26763291-E899-4B1B-BB36-53874A53D82E}" type="presOf" srcId="{5AE233BD-4BE1-473D-9A34-383E3AE89403}" destId="{0D741D61-FE31-4B3E-A7C5-6934466F14BF}" srcOrd="0" destOrd="1" presId="urn:microsoft.com/office/officeart/2005/8/layout/list1"/>
    <dgm:cxn modelId="{85A88F91-4E0F-4FBB-894A-A9AF047913B5}" type="presOf" srcId="{C4683BFD-4ADA-4E83-A350-5B1B9C2C5448}" destId="{1449FADD-194F-421D-8443-9B20487E1449}" srcOrd="0" destOrd="1" presId="urn:microsoft.com/office/officeart/2005/8/layout/list1"/>
    <dgm:cxn modelId="{3DE7D39C-2162-4443-90DD-51495628FE7E}" type="presOf" srcId="{B1FDC874-9870-4E8A-9763-B1904B5433F6}" destId="{0FB6AAE5-8C7C-45D5-808A-37DDBE40B5F8}" srcOrd="0" destOrd="1" presId="urn:microsoft.com/office/officeart/2005/8/layout/list1"/>
    <dgm:cxn modelId="{DEF882A2-CC17-44EE-960B-D2F0F5BC1ADB}" srcId="{33EADC01-7C45-47C9-A24D-3FBAEB758D7F}" destId="{ABBBAD57-B524-47F0-8B38-8DA1D04713E3}" srcOrd="1" destOrd="0" parTransId="{6A6F7D4F-3856-4DE5-BD03-A1E5EAD452E9}" sibTransId="{E11B4936-D44F-4915-92FF-918856D65828}"/>
    <dgm:cxn modelId="{EACB3AA4-5D6D-4FAD-A282-F9E76A86CA7C}" type="presOf" srcId="{FD7C4912-A982-4A9C-BBEC-3282F30739BF}" destId="{F34659FD-8965-4A52-9EE3-F1AAE4BE39CB}" srcOrd="0" destOrd="0" presId="urn:microsoft.com/office/officeart/2005/8/layout/list1"/>
    <dgm:cxn modelId="{7E7251AA-9B00-4459-B68F-BDEB3A4060E1}" srcId="{179D3EBF-65B9-4533-8D39-A3E895E8DA02}" destId="{55E0DD34-7FF3-4AA7-8F85-759436DF4D4A}" srcOrd="0" destOrd="0" parTransId="{D310010C-86AD-4580-B8DC-7DC7A89D3F02}" sibTransId="{F13E024F-7928-470F-BBE2-59BE5C282B72}"/>
    <dgm:cxn modelId="{4AA63FAC-4AF1-4862-92D6-D34C712391DD}" srcId="{C35D4BF1-4DFE-4EDC-BD86-2414783E08D6}" destId="{9586A52D-03BA-4906-B511-D38E4C66A11D}" srcOrd="0" destOrd="0" parTransId="{0D188366-7CE3-46DD-91DF-1A52ACA74041}" sibTransId="{C7D0709C-923F-4F34-9102-98B38B995870}"/>
    <dgm:cxn modelId="{208A13B8-CD90-440D-9F46-E32523970F61}" srcId="{15ECD2EC-6036-4234-BCBB-6427440823D2}" destId="{0D288790-564F-4660-874B-CA98A569B8FE}" srcOrd="0" destOrd="0" parTransId="{8F2A4F80-AE46-4BB7-A010-72936612A3C7}" sibTransId="{A073AF88-239B-4589-B923-056CC8D82A6F}"/>
    <dgm:cxn modelId="{D8738DB9-E67B-45F2-A232-C8A70F2615F0}" type="presOf" srcId="{15ECD2EC-6036-4234-BCBB-6427440823D2}" destId="{16548E39-48C1-4B7B-A5CA-A6E53B2598A9}" srcOrd="0" destOrd="0" presId="urn:microsoft.com/office/officeart/2005/8/layout/list1"/>
    <dgm:cxn modelId="{D961FAB9-9639-47C5-B904-E5492D13597D}" srcId="{892CFB3B-60B4-440C-9B4F-E73FC7AEA3D7}" destId="{32F0EE55-413A-47CD-8336-E9AB1FA6113D}" srcOrd="0" destOrd="0" parTransId="{8F9C1749-51E5-4A1B-9198-19E006353F21}" sibTransId="{1E69F918-0724-4BDF-9D96-7C926EEF4FC9}"/>
    <dgm:cxn modelId="{A3856FBA-1DA5-462A-AF3F-3EE3FC373018}" srcId="{32F0EE55-413A-47CD-8336-E9AB1FA6113D}" destId="{C4683BFD-4ADA-4E83-A350-5B1B9C2C5448}" srcOrd="1" destOrd="0" parTransId="{010FC9C8-0613-43F2-8BC1-9DFF675B052D}" sibTransId="{0F393F68-13C8-46BA-ACFE-C4DF49223F0E}"/>
    <dgm:cxn modelId="{2F6847BC-88C5-4884-AFD0-5F277FA0F48B}" srcId="{15ECD2EC-6036-4234-BCBB-6427440823D2}" destId="{5AE233BD-4BE1-473D-9A34-383E3AE89403}" srcOrd="1" destOrd="0" parTransId="{20FF53F9-E621-4B81-87AB-752737932818}" sibTransId="{2B51E158-9219-4201-9ED6-B3414CCCB3D3}"/>
    <dgm:cxn modelId="{754385BC-4F71-4E4D-B686-9D2720309744}" type="presOf" srcId="{A232886D-8418-40DA-B5CB-5B3486722C7A}" destId="{8E161A99-0867-40F3-A5E2-3DE78D5DBFAF}" srcOrd="1" destOrd="0" presId="urn:microsoft.com/office/officeart/2005/8/layout/list1"/>
    <dgm:cxn modelId="{E25C86BE-AE4D-4AFA-A5BB-80F66B7A5CF7}" type="presOf" srcId="{308AFD42-EA14-4B24-8631-880B8048EABE}" destId="{EEB59FCE-6CAB-493D-BC44-4728E037DFCF}" srcOrd="0" destOrd="1" presId="urn:microsoft.com/office/officeart/2005/8/layout/list1"/>
    <dgm:cxn modelId="{FD45CBC8-F060-4BFD-A078-8237D873700F}" type="presOf" srcId="{0D288790-564F-4660-874B-CA98A569B8FE}" destId="{0D741D61-FE31-4B3E-A7C5-6934466F14BF}" srcOrd="0" destOrd="0" presId="urn:microsoft.com/office/officeart/2005/8/layout/list1"/>
    <dgm:cxn modelId="{0098F3C8-5888-4CEB-BA82-F86788FCBD9E}" srcId="{892CFB3B-60B4-440C-9B4F-E73FC7AEA3D7}" destId="{A232886D-8418-40DA-B5CB-5B3486722C7A}" srcOrd="3" destOrd="0" parTransId="{A41B0D2E-91E2-49D5-990E-C6A94E9C2F30}" sibTransId="{63293B29-A805-4C5C-8251-8362133B86F4}"/>
    <dgm:cxn modelId="{E11DBCD1-FE7D-4548-8E03-DEFABD10675F}" srcId="{892CFB3B-60B4-440C-9B4F-E73FC7AEA3D7}" destId="{33EADC01-7C45-47C9-A24D-3FBAEB758D7F}" srcOrd="4" destOrd="0" parTransId="{707EFCAF-E5DA-403A-BEB0-AF322E49E863}" sibTransId="{77D5727C-F269-4458-B17E-5B54808F1E72}"/>
    <dgm:cxn modelId="{2CABA9D9-F60C-43A6-A547-11EA5877D7D1}" type="presOf" srcId="{C35D4BF1-4DFE-4EDC-BD86-2414783E08D6}" destId="{4F4B476C-3E65-4367-9FE3-D2D592604747}" srcOrd="0" destOrd="0" presId="urn:microsoft.com/office/officeart/2005/8/layout/list1"/>
    <dgm:cxn modelId="{0F065AE0-7C44-474D-A898-4640432F497E}" type="presOf" srcId="{501A74EA-4A2B-411C-817C-B0C9F4328346}" destId="{E4055A43-36CA-480C-A016-A226A77A81C6}" srcOrd="0" destOrd="1" presId="urn:microsoft.com/office/officeart/2005/8/layout/list1"/>
    <dgm:cxn modelId="{659ADCE0-9243-43CE-8B7C-697647E12F8B}" type="presOf" srcId="{892CFB3B-60B4-440C-9B4F-E73FC7AEA3D7}" destId="{4D59E63A-D44F-482C-AE11-8A7DD464DEC9}" srcOrd="0" destOrd="0" presId="urn:microsoft.com/office/officeart/2005/8/layout/list1"/>
    <dgm:cxn modelId="{ECC347F3-BB44-4D86-9E60-527450DD22E3}" type="presOf" srcId="{C35D4BF1-4DFE-4EDC-BD86-2414783E08D6}" destId="{4AF52C56-ABCF-4926-9A72-825EF2F84761}" srcOrd="1" destOrd="0" presId="urn:microsoft.com/office/officeart/2005/8/layout/list1"/>
    <dgm:cxn modelId="{4AED79CC-0260-4A90-85EA-32630A0E7E05}" type="presParOf" srcId="{4D59E63A-D44F-482C-AE11-8A7DD464DEC9}" destId="{B39C5095-F857-4985-810E-009AD34B96D6}" srcOrd="0" destOrd="0" presId="urn:microsoft.com/office/officeart/2005/8/layout/list1"/>
    <dgm:cxn modelId="{59F93A1E-0904-4652-A2B5-2DECDD2A3F9A}" type="presParOf" srcId="{B39C5095-F857-4985-810E-009AD34B96D6}" destId="{0A203165-0D36-4D35-ACEE-B8732554039F}" srcOrd="0" destOrd="0" presId="urn:microsoft.com/office/officeart/2005/8/layout/list1"/>
    <dgm:cxn modelId="{E3E76B94-EAB1-443B-BF57-8E4E5B67FE8C}" type="presParOf" srcId="{B39C5095-F857-4985-810E-009AD34B96D6}" destId="{05C21775-158A-4D68-9967-70EF18494709}" srcOrd="1" destOrd="0" presId="urn:microsoft.com/office/officeart/2005/8/layout/list1"/>
    <dgm:cxn modelId="{01656DDF-8C92-4D77-94C4-A1C66F1AFBD6}" type="presParOf" srcId="{4D59E63A-D44F-482C-AE11-8A7DD464DEC9}" destId="{DD3B3923-46EF-45F2-9ACC-D1D7E48B2E1F}" srcOrd="1" destOrd="0" presId="urn:microsoft.com/office/officeart/2005/8/layout/list1"/>
    <dgm:cxn modelId="{2DC2605A-C5BB-44F2-B3A7-3232521DB218}" type="presParOf" srcId="{4D59E63A-D44F-482C-AE11-8A7DD464DEC9}" destId="{1449FADD-194F-421D-8443-9B20487E1449}" srcOrd="2" destOrd="0" presId="urn:microsoft.com/office/officeart/2005/8/layout/list1"/>
    <dgm:cxn modelId="{8CBE088F-11CC-4C83-B8DF-55862EA185EB}" type="presParOf" srcId="{4D59E63A-D44F-482C-AE11-8A7DD464DEC9}" destId="{7C9EC30F-E343-4094-964E-6FF56ACC8EA0}" srcOrd="3" destOrd="0" presId="urn:microsoft.com/office/officeart/2005/8/layout/list1"/>
    <dgm:cxn modelId="{432ED7D8-0D5B-4361-83DF-56DDFFB5D117}" type="presParOf" srcId="{4D59E63A-D44F-482C-AE11-8A7DD464DEC9}" destId="{0CB89799-520E-441F-B7D0-24A5365A87B5}" srcOrd="4" destOrd="0" presId="urn:microsoft.com/office/officeart/2005/8/layout/list1"/>
    <dgm:cxn modelId="{62570008-C0F6-4417-9B6D-15F6E317A52B}" type="presParOf" srcId="{0CB89799-520E-441F-B7D0-24A5365A87B5}" destId="{4F4B476C-3E65-4367-9FE3-D2D592604747}" srcOrd="0" destOrd="0" presId="urn:microsoft.com/office/officeart/2005/8/layout/list1"/>
    <dgm:cxn modelId="{E1A504DC-8C56-48FF-B656-909585CEDAB4}" type="presParOf" srcId="{0CB89799-520E-441F-B7D0-24A5365A87B5}" destId="{4AF52C56-ABCF-4926-9A72-825EF2F84761}" srcOrd="1" destOrd="0" presId="urn:microsoft.com/office/officeart/2005/8/layout/list1"/>
    <dgm:cxn modelId="{3947E40D-2220-46C4-9E11-65D7FECBBFA6}" type="presParOf" srcId="{4D59E63A-D44F-482C-AE11-8A7DD464DEC9}" destId="{5F59DFE4-4547-47F9-96AE-F6E04B061959}" srcOrd="5" destOrd="0" presId="urn:microsoft.com/office/officeart/2005/8/layout/list1"/>
    <dgm:cxn modelId="{DA38C4DC-6260-407F-93D3-92B049122169}" type="presParOf" srcId="{4D59E63A-D44F-482C-AE11-8A7DD464DEC9}" destId="{E4055A43-36CA-480C-A016-A226A77A81C6}" srcOrd="6" destOrd="0" presId="urn:microsoft.com/office/officeart/2005/8/layout/list1"/>
    <dgm:cxn modelId="{946AE223-EEB3-4398-997F-B333EBF3C0D1}" type="presParOf" srcId="{4D59E63A-D44F-482C-AE11-8A7DD464DEC9}" destId="{1F27AF95-B6D6-445A-9ECB-0FA2BE2F0A88}" srcOrd="7" destOrd="0" presId="urn:microsoft.com/office/officeart/2005/8/layout/list1"/>
    <dgm:cxn modelId="{7FD2685D-E4EA-4CE4-9903-826C0DEDFA7C}" type="presParOf" srcId="{4D59E63A-D44F-482C-AE11-8A7DD464DEC9}" destId="{89B4B9EA-1FE3-4ED2-8AC8-5D877ECEB709}" srcOrd="8" destOrd="0" presId="urn:microsoft.com/office/officeart/2005/8/layout/list1"/>
    <dgm:cxn modelId="{84105980-DB3B-49C0-893F-3DAC4D22DF24}" type="presParOf" srcId="{89B4B9EA-1FE3-4ED2-8AC8-5D877ECEB709}" destId="{36B96C42-ABFF-4382-A1DF-537A6A5A096F}" srcOrd="0" destOrd="0" presId="urn:microsoft.com/office/officeart/2005/8/layout/list1"/>
    <dgm:cxn modelId="{424811B5-8C71-42CB-A078-FB5F960C6D33}" type="presParOf" srcId="{89B4B9EA-1FE3-4ED2-8AC8-5D877ECEB709}" destId="{575962E8-9F1C-4249-A1C2-92C0882E662C}" srcOrd="1" destOrd="0" presId="urn:microsoft.com/office/officeart/2005/8/layout/list1"/>
    <dgm:cxn modelId="{987AA5B1-BFC0-4202-94E3-430B8BD8DAC2}" type="presParOf" srcId="{4D59E63A-D44F-482C-AE11-8A7DD464DEC9}" destId="{A7998913-F2A9-4D91-A69C-3732F775184E}" srcOrd="9" destOrd="0" presId="urn:microsoft.com/office/officeart/2005/8/layout/list1"/>
    <dgm:cxn modelId="{A5492DD3-7E72-45F1-BACD-7C3810ECFE27}" type="presParOf" srcId="{4D59E63A-D44F-482C-AE11-8A7DD464DEC9}" destId="{EEB59FCE-6CAB-493D-BC44-4728E037DFCF}" srcOrd="10" destOrd="0" presId="urn:microsoft.com/office/officeart/2005/8/layout/list1"/>
    <dgm:cxn modelId="{D5E45588-D15F-498F-BA71-15A1DA47E272}" type="presParOf" srcId="{4D59E63A-D44F-482C-AE11-8A7DD464DEC9}" destId="{E544F404-A418-4DAE-A28D-84A2666F22C7}" srcOrd="11" destOrd="0" presId="urn:microsoft.com/office/officeart/2005/8/layout/list1"/>
    <dgm:cxn modelId="{77EF1C52-9D8D-419C-98E5-D26D0B156700}" type="presParOf" srcId="{4D59E63A-D44F-482C-AE11-8A7DD464DEC9}" destId="{81FD8847-F12E-4ECE-BAA6-798A27A784F5}" srcOrd="12" destOrd="0" presId="urn:microsoft.com/office/officeart/2005/8/layout/list1"/>
    <dgm:cxn modelId="{CAA9BBB0-3178-40AE-93CD-9DB255564130}" type="presParOf" srcId="{81FD8847-F12E-4ECE-BAA6-798A27A784F5}" destId="{727BB4B2-9655-4194-8DB2-1F3D5826F4E4}" srcOrd="0" destOrd="0" presId="urn:microsoft.com/office/officeart/2005/8/layout/list1"/>
    <dgm:cxn modelId="{5267FCB0-A43E-45BC-9D7F-E115CAD1734F}" type="presParOf" srcId="{81FD8847-F12E-4ECE-BAA6-798A27A784F5}" destId="{8E161A99-0867-40F3-A5E2-3DE78D5DBFAF}" srcOrd="1" destOrd="0" presId="urn:microsoft.com/office/officeart/2005/8/layout/list1"/>
    <dgm:cxn modelId="{3D6BF17D-8E86-4498-811C-4EA9A6D0543E}" type="presParOf" srcId="{4D59E63A-D44F-482C-AE11-8A7DD464DEC9}" destId="{F2303E83-B575-4542-B2C3-BDE190AA5760}" srcOrd="13" destOrd="0" presId="urn:microsoft.com/office/officeart/2005/8/layout/list1"/>
    <dgm:cxn modelId="{F794371D-F245-48A9-AEA7-2A7FFA8887E1}" type="presParOf" srcId="{4D59E63A-D44F-482C-AE11-8A7DD464DEC9}" destId="{0FB6AAE5-8C7C-45D5-808A-37DDBE40B5F8}" srcOrd="14" destOrd="0" presId="urn:microsoft.com/office/officeart/2005/8/layout/list1"/>
    <dgm:cxn modelId="{A36FBBBF-9B9F-4F20-A0C1-4C28B3290E1F}" type="presParOf" srcId="{4D59E63A-D44F-482C-AE11-8A7DD464DEC9}" destId="{E665FE55-A865-42FF-95DF-26AA52FDD3BA}" srcOrd="15" destOrd="0" presId="urn:microsoft.com/office/officeart/2005/8/layout/list1"/>
    <dgm:cxn modelId="{016389DA-99D6-41AD-8CD7-08E825BF78F2}" type="presParOf" srcId="{4D59E63A-D44F-482C-AE11-8A7DD464DEC9}" destId="{B86040DE-12B5-4E35-AD14-B1DD85ECDA94}" srcOrd="16" destOrd="0" presId="urn:microsoft.com/office/officeart/2005/8/layout/list1"/>
    <dgm:cxn modelId="{938A6C9F-4774-4F45-B93D-96453762AE01}" type="presParOf" srcId="{B86040DE-12B5-4E35-AD14-B1DD85ECDA94}" destId="{CE693507-CCFE-4381-AE03-D328E8B17F6A}" srcOrd="0" destOrd="0" presId="urn:microsoft.com/office/officeart/2005/8/layout/list1"/>
    <dgm:cxn modelId="{4D0A4F20-44AB-4AAC-8CEE-8513850E280F}" type="presParOf" srcId="{B86040DE-12B5-4E35-AD14-B1DD85ECDA94}" destId="{BF930C8D-66BA-46F6-A8D0-E7DAD9CA1E38}" srcOrd="1" destOrd="0" presId="urn:microsoft.com/office/officeart/2005/8/layout/list1"/>
    <dgm:cxn modelId="{B4114F13-8DFA-423D-A56F-4A6C41FCF7F3}" type="presParOf" srcId="{4D59E63A-D44F-482C-AE11-8A7DD464DEC9}" destId="{87C532F2-7FD3-462C-887C-204623788B37}" srcOrd="17" destOrd="0" presId="urn:microsoft.com/office/officeart/2005/8/layout/list1"/>
    <dgm:cxn modelId="{2E69C58F-BEC1-4BCA-A295-50A4E9C3A444}" type="presParOf" srcId="{4D59E63A-D44F-482C-AE11-8A7DD464DEC9}" destId="{F34659FD-8965-4A52-9EE3-F1AAE4BE39CB}" srcOrd="18" destOrd="0" presId="urn:microsoft.com/office/officeart/2005/8/layout/list1"/>
    <dgm:cxn modelId="{C6521A4D-A8C7-4A50-A931-DD032E798F85}" type="presParOf" srcId="{4D59E63A-D44F-482C-AE11-8A7DD464DEC9}" destId="{46D8E0D4-7973-437C-B385-B62D162917AE}" srcOrd="19" destOrd="0" presId="urn:microsoft.com/office/officeart/2005/8/layout/list1"/>
    <dgm:cxn modelId="{D5938AB2-FAFD-4242-BC5E-6CF72BD67943}" type="presParOf" srcId="{4D59E63A-D44F-482C-AE11-8A7DD464DEC9}" destId="{04DD46A4-D6CB-46DA-8926-F606521B9033}" srcOrd="20" destOrd="0" presId="urn:microsoft.com/office/officeart/2005/8/layout/list1"/>
    <dgm:cxn modelId="{2B77FDA2-1336-4654-A71C-319AF351F5B0}" type="presParOf" srcId="{04DD46A4-D6CB-46DA-8926-F606521B9033}" destId="{16548E39-48C1-4B7B-A5CA-A6E53B2598A9}" srcOrd="0" destOrd="0" presId="urn:microsoft.com/office/officeart/2005/8/layout/list1"/>
    <dgm:cxn modelId="{B6FFD99F-4FE0-49F1-BB69-A74D858FBBB2}" type="presParOf" srcId="{04DD46A4-D6CB-46DA-8926-F606521B9033}" destId="{360C17F9-08B8-4E02-9E08-7B0CCADFF15D}" srcOrd="1" destOrd="0" presId="urn:microsoft.com/office/officeart/2005/8/layout/list1"/>
    <dgm:cxn modelId="{53E0837A-03DB-4DAE-8D9B-AD88A17F7C40}" type="presParOf" srcId="{4D59E63A-D44F-482C-AE11-8A7DD464DEC9}" destId="{6C0AA3D7-1A96-4AF2-9E06-DE84EAFC8681}" srcOrd="21" destOrd="0" presId="urn:microsoft.com/office/officeart/2005/8/layout/list1"/>
    <dgm:cxn modelId="{26720861-E2E4-47FC-8613-DFF0A99B1EA8}" type="presParOf" srcId="{4D59E63A-D44F-482C-AE11-8A7DD464DEC9}" destId="{0D741D61-FE31-4B3E-A7C5-6934466F14BF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2CFB3B-60B4-440C-9B4F-E73FC7AEA3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0EE55-413A-47CD-8336-E9AB1FA6113D}">
      <dgm:prSet phldrT="[Text]" custT="1"/>
      <dgm:spPr>
        <a:xfrm>
          <a:off x="276678" y="7652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Great Plains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8F9C1749-51E5-4A1B-9198-19E006353F21}" type="parTrans" cxnId="{D961FAB9-9639-47C5-B904-E5492D13597D}">
      <dgm:prSet/>
      <dgm:spPr/>
      <dgm:t>
        <a:bodyPr/>
        <a:lstStyle/>
        <a:p>
          <a:endParaRPr lang="en-US"/>
        </a:p>
      </dgm:t>
    </dgm:pt>
    <dgm:pt modelId="{1E69F918-0724-4BDF-9D96-7C926EEF4FC9}" type="sibTrans" cxnId="{D961FAB9-9639-47C5-B904-E5492D13597D}">
      <dgm:prSet/>
      <dgm:spPr/>
      <dgm:t>
        <a:bodyPr/>
        <a:lstStyle/>
        <a:p>
          <a:endParaRPr lang="en-US"/>
        </a:p>
      </dgm:t>
    </dgm:pt>
    <dgm:pt modelId="{C35D4BF1-4DFE-4EDC-BD86-2414783E08D6}">
      <dgm:prSet phldrT="[Text]" custT="1"/>
      <dgm:spPr>
        <a:xfrm>
          <a:off x="276678" y="101774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Nashville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82579377-4456-4158-B637-3E4329B9B08F}" type="parTrans" cxnId="{85887A70-451D-416A-BDBF-82F653DC29F7}">
      <dgm:prSet/>
      <dgm:spPr/>
      <dgm:t>
        <a:bodyPr/>
        <a:lstStyle/>
        <a:p>
          <a:endParaRPr lang="en-US"/>
        </a:p>
      </dgm:t>
    </dgm:pt>
    <dgm:pt modelId="{79AA3135-469A-4199-AD07-B82C7DD887B4}" type="sibTrans" cxnId="{85887A70-451D-416A-BDBF-82F653DC29F7}">
      <dgm:prSet/>
      <dgm:spPr/>
      <dgm:t>
        <a:bodyPr/>
        <a:lstStyle/>
        <a:p>
          <a:endParaRPr lang="en-US"/>
        </a:p>
      </dgm:t>
    </dgm:pt>
    <dgm:pt modelId="{179D3EBF-65B9-4533-8D39-A3E895E8DA02}">
      <dgm:prSet phldrT="[Text]" custT="1"/>
      <dgm:spPr>
        <a:xfrm>
          <a:off x="276678" y="195896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Navajo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E7797BD7-8C0C-40FD-A7D3-E073A598312D}" type="parTrans" cxnId="{B31CBF89-BF1E-4188-BACB-B7C11BD6EDE0}">
      <dgm:prSet/>
      <dgm:spPr/>
      <dgm:t>
        <a:bodyPr/>
        <a:lstStyle/>
        <a:p>
          <a:endParaRPr lang="en-US"/>
        </a:p>
      </dgm:t>
    </dgm:pt>
    <dgm:pt modelId="{A3ECB8E8-BC46-4103-8D54-01F40E69D67A}" type="sibTrans" cxnId="{B31CBF89-BF1E-4188-BACB-B7C11BD6EDE0}">
      <dgm:prSet/>
      <dgm:spPr/>
      <dgm:t>
        <a:bodyPr/>
        <a:lstStyle/>
        <a:p>
          <a:endParaRPr lang="en-US"/>
        </a:p>
      </dgm:t>
    </dgm:pt>
    <dgm:pt modelId="{BECE0E3D-1541-47ED-B25F-0C99AD5697B7}">
      <dgm:prSet phldrT="[Text]"/>
      <dgm:spPr>
        <a:xfrm>
          <a:off x="0" y="25364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Lisa Schrader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1611DC8D-3843-48A7-A589-0DD90DA41665}" type="parTrans" cxnId="{99C57132-4C39-41AE-96EE-C2A8913AAB2B}">
      <dgm:prSet/>
      <dgm:spPr/>
      <dgm:t>
        <a:bodyPr/>
        <a:lstStyle/>
        <a:p>
          <a:endParaRPr lang="en-US"/>
        </a:p>
      </dgm:t>
    </dgm:pt>
    <dgm:pt modelId="{D07813C1-EF88-431E-8463-1A9C954D1B4D}" type="sibTrans" cxnId="{99C57132-4C39-41AE-96EE-C2A8913AAB2B}">
      <dgm:prSet/>
      <dgm:spPr/>
      <dgm:t>
        <a:bodyPr/>
        <a:lstStyle/>
        <a:p>
          <a:endParaRPr lang="en-US"/>
        </a:p>
      </dgm:t>
    </dgm:pt>
    <dgm:pt modelId="{C4683BFD-4ADA-4E83-A350-5B1B9C2C5448}">
      <dgm:prSet phldrT="[Text]"/>
      <dgm:spPr>
        <a:xfrm>
          <a:off x="0" y="25364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Tribal Health Director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10FC9C8-0613-43F2-8BC1-9DFF675B052D}" type="parTrans" cxnId="{A3856FBA-1DA5-462A-AF3F-3EE3FC373018}">
      <dgm:prSet/>
      <dgm:spPr/>
      <dgm:t>
        <a:bodyPr/>
        <a:lstStyle/>
        <a:p>
          <a:endParaRPr lang="en-US"/>
        </a:p>
      </dgm:t>
    </dgm:pt>
    <dgm:pt modelId="{0F393F68-13C8-46BA-ACFE-C4DF49223F0E}" type="sibTrans" cxnId="{A3856FBA-1DA5-462A-AF3F-3EE3FC373018}">
      <dgm:prSet/>
      <dgm:spPr/>
      <dgm:t>
        <a:bodyPr/>
        <a:lstStyle/>
        <a:p>
          <a:endParaRPr lang="en-US"/>
        </a:p>
      </dgm:t>
    </dgm:pt>
    <dgm:pt modelId="{501A74EA-4A2B-411C-817C-B0C9F4328346}">
      <dgm:prSet phldrT="[Text]"/>
      <dgm:spPr>
        <a:xfrm>
          <a:off x="0" y="119486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Mashpee Wampanoag Tribal Secretary/Health Advisor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F30AA69C-D627-4CDE-B63D-AF0F76995C69}" type="parTrans" cxnId="{105D4917-6EA8-43B8-8445-3093C56DFB28}">
      <dgm:prSet/>
      <dgm:spPr/>
      <dgm:t>
        <a:bodyPr/>
        <a:lstStyle/>
        <a:p>
          <a:endParaRPr lang="en-US"/>
        </a:p>
      </dgm:t>
    </dgm:pt>
    <dgm:pt modelId="{B302C8CA-3092-48A8-8886-8CFD24F8EDF1}" type="sibTrans" cxnId="{105D4917-6EA8-43B8-8445-3093C56DFB28}">
      <dgm:prSet/>
      <dgm:spPr/>
      <dgm:t>
        <a:bodyPr/>
        <a:lstStyle/>
        <a:p>
          <a:endParaRPr lang="en-US"/>
        </a:p>
      </dgm:t>
    </dgm:pt>
    <dgm:pt modelId="{9586A52D-03BA-4906-B511-D38E4C66A11D}">
      <dgm:prSet phldrT="[Text]"/>
      <dgm:spPr>
        <a:xfrm>
          <a:off x="0" y="119486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Cassie Jackson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0D188366-7CE3-46DD-91DF-1A52ACA74041}" type="parTrans" cxnId="{4AA63FAC-4AF1-4862-92D6-D34C712391DD}">
      <dgm:prSet/>
      <dgm:spPr/>
      <dgm:t>
        <a:bodyPr/>
        <a:lstStyle/>
        <a:p>
          <a:endParaRPr lang="en-US"/>
        </a:p>
      </dgm:t>
    </dgm:pt>
    <dgm:pt modelId="{C7D0709C-923F-4F34-9102-98B38B995870}" type="sibTrans" cxnId="{4AA63FAC-4AF1-4862-92D6-D34C712391DD}">
      <dgm:prSet/>
      <dgm:spPr/>
      <dgm:t>
        <a:bodyPr/>
        <a:lstStyle/>
        <a:p>
          <a:endParaRPr lang="en-US"/>
        </a:p>
      </dgm:t>
    </dgm:pt>
    <dgm:pt modelId="{55E0DD34-7FF3-4AA7-8F85-759436DF4D4A}">
      <dgm:prSet phldrT="[Text]"/>
      <dgm:spPr>
        <a:xfrm>
          <a:off x="0" y="213608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Buu Nygren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D310010C-86AD-4580-B8DC-7DC7A89D3F02}" type="parTrans" cxnId="{7E7251AA-9B00-4459-B68F-BDEB3A4060E1}">
      <dgm:prSet/>
      <dgm:spPr/>
      <dgm:t>
        <a:bodyPr/>
        <a:lstStyle/>
        <a:p>
          <a:endParaRPr lang="en-US"/>
        </a:p>
      </dgm:t>
    </dgm:pt>
    <dgm:pt modelId="{F13E024F-7928-470F-BBE2-59BE5C282B72}" type="sibTrans" cxnId="{7E7251AA-9B00-4459-B68F-BDEB3A4060E1}">
      <dgm:prSet/>
      <dgm:spPr/>
      <dgm:t>
        <a:bodyPr/>
        <a:lstStyle/>
        <a:p>
          <a:endParaRPr lang="en-US"/>
        </a:p>
      </dgm:t>
    </dgm:pt>
    <dgm:pt modelId="{308AFD42-EA14-4B24-8631-880B8048EABE}">
      <dgm:prSet phldrT="[Text]"/>
      <dgm:spPr>
        <a:xfrm>
          <a:off x="0" y="213608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Navajo Nation President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AEA9536C-5E03-4B7B-A63C-E3C670752E72}" type="parTrans" cxnId="{D912CA52-F7E3-4238-A69F-19E668D27AEB}">
      <dgm:prSet/>
      <dgm:spPr/>
      <dgm:t>
        <a:bodyPr/>
        <a:lstStyle/>
        <a:p>
          <a:endParaRPr lang="en-US"/>
        </a:p>
      </dgm:t>
    </dgm:pt>
    <dgm:pt modelId="{9986B85E-742A-4B3C-B532-E8DBE810AD3C}" type="sibTrans" cxnId="{D912CA52-F7E3-4238-A69F-19E668D27AEB}">
      <dgm:prSet/>
      <dgm:spPr/>
      <dgm:t>
        <a:bodyPr/>
        <a:lstStyle/>
        <a:p>
          <a:endParaRPr lang="en-US"/>
        </a:p>
      </dgm:t>
    </dgm:pt>
    <dgm:pt modelId="{A232886D-8418-40DA-B5CB-5B3486722C7A}">
      <dgm:prSet phldrT="[Text]" custT="1"/>
      <dgm:spPr>
        <a:xfrm>
          <a:off x="276678" y="290018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Oklahoma City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A41B0D2E-91E2-49D5-990E-C6A94E9C2F30}" type="parTrans" cxnId="{0098F3C8-5888-4CEB-BA82-F86788FCBD9E}">
      <dgm:prSet/>
      <dgm:spPr/>
      <dgm:t>
        <a:bodyPr/>
        <a:lstStyle/>
        <a:p>
          <a:endParaRPr lang="en-US"/>
        </a:p>
      </dgm:t>
    </dgm:pt>
    <dgm:pt modelId="{63293B29-A805-4C5C-8251-8362133B86F4}" type="sibTrans" cxnId="{0098F3C8-5888-4CEB-BA82-F86788FCBD9E}">
      <dgm:prSet/>
      <dgm:spPr/>
      <dgm:t>
        <a:bodyPr/>
        <a:lstStyle/>
        <a:p>
          <a:endParaRPr lang="en-US"/>
        </a:p>
      </dgm:t>
    </dgm:pt>
    <dgm:pt modelId="{B46C5C87-07DD-439A-B20B-BCA8D22B834A}">
      <dgm:prSet phldrT="[Text]"/>
      <dgm:spPr>
        <a:xfrm>
          <a:off x="0" y="307730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Tasha Mousseau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C12551B2-D7FD-4629-A37D-FE5D0F4F608F}" type="parTrans" cxnId="{FA3EDC85-59B4-40DB-B36B-DEDF48674150}">
      <dgm:prSet/>
      <dgm:spPr/>
      <dgm:t>
        <a:bodyPr/>
        <a:lstStyle/>
        <a:p>
          <a:endParaRPr lang="en-US"/>
        </a:p>
      </dgm:t>
    </dgm:pt>
    <dgm:pt modelId="{ACF85156-68AA-4BFD-A23A-A8574D780E16}" type="sibTrans" cxnId="{FA3EDC85-59B4-40DB-B36B-DEDF48674150}">
      <dgm:prSet/>
      <dgm:spPr/>
      <dgm:t>
        <a:bodyPr/>
        <a:lstStyle/>
        <a:p>
          <a:endParaRPr lang="en-US"/>
        </a:p>
      </dgm:t>
    </dgm:pt>
    <dgm:pt modelId="{B1FDC874-9870-4E8A-9763-B1904B5433F6}">
      <dgm:prSet phldrT="[Text]"/>
      <dgm:spPr>
        <a:xfrm>
          <a:off x="0" y="307730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Vice President, Wichita &amp; Affiliated Tribes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5A065914-F727-49FD-AEA8-9195C330315C}" type="parTrans" cxnId="{6CECCD26-A240-42EE-ADC7-F3860F5EF139}">
      <dgm:prSet/>
      <dgm:spPr/>
      <dgm:t>
        <a:bodyPr/>
        <a:lstStyle/>
        <a:p>
          <a:endParaRPr lang="en-US"/>
        </a:p>
      </dgm:t>
    </dgm:pt>
    <dgm:pt modelId="{E446CF1F-6F2D-4AC8-9CEC-E6C21105B314}" type="sibTrans" cxnId="{6CECCD26-A240-42EE-ADC7-F3860F5EF139}">
      <dgm:prSet/>
      <dgm:spPr/>
      <dgm:t>
        <a:bodyPr/>
        <a:lstStyle/>
        <a:p>
          <a:endParaRPr lang="en-US"/>
        </a:p>
      </dgm:t>
    </dgm:pt>
    <dgm:pt modelId="{33EADC01-7C45-47C9-A24D-3FBAEB758D7F}">
      <dgm:prSet phldrT="[Text]" custT="1"/>
      <dgm:spPr>
        <a:xfrm>
          <a:off x="276678" y="3841400"/>
          <a:ext cx="3873499" cy="354240"/>
        </a:xfrm>
        <a:prstGeom prst="roundRect">
          <a:avLst/>
        </a:prstGeom>
      </dgm:spPr>
      <dgm:t>
        <a:bodyPr/>
        <a:lstStyle/>
        <a:p>
          <a:pPr>
            <a:buNone/>
          </a:pPr>
          <a:r>
            <a:rPr lang="en-US" sz="1600" b="1">
              <a:latin typeface="Calibri" panose="020F0502020204030204"/>
              <a:ea typeface="+mn-ea"/>
              <a:cs typeface="+mn-cs"/>
            </a:rPr>
            <a:t>Phoenix Area</a:t>
          </a:r>
          <a:endParaRPr lang="en-US" sz="1600" b="1" dirty="0">
            <a:latin typeface="Calibri" panose="020F0502020204030204"/>
            <a:ea typeface="+mn-ea"/>
            <a:cs typeface="+mn-cs"/>
          </a:endParaRPr>
        </a:p>
      </dgm:t>
    </dgm:pt>
    <dgm:pt modelId="{707EFCAF-E5DA-403A-BEB0-AF322E49E863}" type="parTrans" cxnId="{E11DBCD1-FE7D-4548-8E03-DEFABD10675F}">
      <dgm:prSet/>
      <dgm:spPr/>
      <dgm:t>
        <a:bodyPr/>
        <a:lstStyle/>
        <a:p>
          <a:endParaRPr lang="en-US"/>
        </a:p>
      </dgm:t>
    </dgm:pt>
    <dgm:pt modelId="{77D5727C-F269-4458-B17E-5B54808F1E72}" type="sibTrans" cxnId="{E11DBCD1-FE7D-4548-8E03-DEFABD10675F}">
      <dgm:prSet/>
      <dgm:spPr/>
      <dgm:t>
        <a:bodyPr/>
        <a:lstStyle/>
        <a:p>
          <a:endParaRPr lang="en-US"/>
        </a:p>
      </dgm:t>
    </dgm:pt>
    <dgm:pt modelId="{FD7C4912-A982-4A9C-BBEC-3282F30739BF}">
      <dgm:prSet phldrT="[Text]"/>
      <dgm:spPr>
        <a:xfrm>
          <a:off x="0" y="401852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Representative: Brook Bender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89F9A1FB-0868-4985-9AB5-1B65626398EF}" type="parTrans" cxnId="{0607BE11-DCE3-4ACF-AE93-787374A6C805}">
      <dgm:prSet/>
      <dgm:spPr/>
      <dgm:t>
        <a:bodyPr/>
        <a:lstStyle/>
        <a:p>
          <a:endParaRPr lang="en-US"/>
        </a:p>
      </dgm:t>
    </dgm:pt>
    <dgm:pt modelId="{FA340487-B0D8-4F94-B1CB-77DC08D41BB6}" type="sibTrans" cxnId="{0607BE11-DCE3-4ACF-AE93-787374A6C805}">
      <dgm:prSet/>
      <dgm:spPr/>
      <dgm:t>
        <a:bodyPr/>
        <a:lstStyle/>
        <a:p>
          <a:endParaRPr lang="en-US"/>
        </a:p>
      </dgm:t>
    </dgm:pt>
    <dgm:pt modelId="{ABBBAD57-B524-47F0-8B38-8DA1D04713E3}">
      <dgm:prSet phldrT="[Text]"/>
      <dgm:spPr>
        <a:xfrm>
          <a:off x="0" y="4018520"/>
          <a:ext cx="5533571" cy="699300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Title: Director, Hualapai Senior Services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6A6F7D4F-3856-4DE5-BD03-A1E5EAD452E9}" type="parTrans" cxnId="{DEF882A2-CC17-44EE-960B-D2F0F5BC1ADB}">
      <dgm:prSet/>
      <dgm:spPr/>
      <dgm:t>
        <a:bodyPr/>
        <a:lstStyle/>
        <a:p>
          <a:endParaRPr lang="en-US"/>
        </a:p>
      </dgm:t>
    </dgm:pt>
    <dgm:pt modelId="{E11B4936-D44F-4915-92FF-918856D65828}" type="sibTrans" cxnId="{DEF882A2-CC17-44EE-960B-D2F0F5BC1ADB}">
      <dgm:prSet/>
      <dgm:spPr/>
      <dgm:t>
        <a:bodyPr/>
        <a:lstStyle/>
        <a:p>
          <a:endParaRPr lang="en-US"/>
        </a:p>
      </dgm:t>
    </dgm:pt>
    <dgm:pt modelId="{6A1AA6B4-9FD4-43E9-B377-9C9AAE850A38}">
      <dgm:prSet phldrT="[Text]" custT="1"/>
      <dgm:spPr>
        <a:xfrm>
          <a:off x="276678" y="4782620"/>
          <a:ext cx="3873499" cy="354240"/>
        </a:xfrm>
        <a:prstGeom prst="roundRect">
          <a:avLst/>
        </a:prstGeom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endParaRPr lang="en-US" sz="16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42528A0-4C71-48C9-9368-FDF28F8BA3D1}" type="parTrans" cxnId="{6DE4E632-AB32-485E-B0B8-61719C21FFB1}">
      <dgm:prSet/>
      <dgm:spPr/>
      <dgm:t>
        <a:bodyPr/>
        <a:lstStyle/>
        <a:p>
          <a:endParaRPr lang="en-US"/>
        </a:p>
      </dgm:t>
    </dgm:pt>
    <dgm:pt modelId="{35865B87-F461-4B3F-AEEE-44E693E9E139}" type="sibTrans" cxnId="{6DE4E632-AB32-485E-B0B8-61719C21FFB1}">
      <dgm:prSet/>
      <dgm:spPr/>
      <dgm:t>
        <a:bodyPr/>
        <a:lstStyle/>
        <a:p>
          <a:endParaRPr lang="en-US"/>
        </a:p>
      </dgm:t>
    </dgm:pt>
    <dgm:pt modelId="{3EC11100-A878-4E41-8EBD-625C419A144C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xfrm>
          <a:off x="0" y="4940283"/>
          <a:ext cx="5533571" cy="699300"/>
        </a:xfrm>
        <a:prstGeom prst="rect">
          <a:avLst/>
        </a:prstGeom>
        <a:noFill/>
        <a:ln>
          <a:noFill/>
        </a:ln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.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83970C64-C02F-418A-AC36-5CB60FB83982}" type="parTrans" cxnId="{D1F9A2B5-5B70-4A87-8AE5-4C996AFE0A52}">
      <dgm:prSet/>
      <dgm:spPr/>
      <dgm:t>
        <a:bodyPr/>
        <a:lstStyle/>
        <a:p>
          <a:endParaRPr lang="en-US"/>
        </a:p>
      </dgm:t>
    </dgm:pt>
    <dgm:pt modelId="{32004EBE-8E02-4AF4-8342-725208DF97A9}" type="sibTrans" cxnId="{D1F9A2B5-5B70-4A87-8AE5-4C996AFE0A52}">
      <dgm:prSet/>
      <dgm:spPr/>
      <dgm:t>
        <a:bodyPr/>
        <a:lstStyle/>
        <a:p>
          <a:endParaRPr lang="en-US"/>
        </a:p>
      </dgm:t>
    </dgm:pt>
    <dgm:pt modelId="{BE20E598-412A-4144-9239-BD36BF1CE894}">
      <dgm:prSet phldrT="[Text]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xfrm>
          <a:off x="0" y="4940283"/>
          <a:ext cx="5533571" cy="699300"/>
        </a:xfrm>
        <a:prstGeom prst="rect">
          <a:avLst/>
        </a:prstGeom>
        <a:noFill/>
        <a:ln>
          <a:noFill/>
        </a:ln>
      </dgm:spPr>
      <dgm:t>
        <a:bodyPr/>
        <a:lstStyle/>
        <a:p>
          <a:pPr>
            <a:buChar char="•"/>
          </a:pPr>
          <a:r>
            <a:rPr lang="en-US">
              <a:latin typeface="Calibri" panose="020F0502020204030204"/>
              <a:ea typeface="+mn-ea"/>
              <a:cs typeface="+mn-cs"/>
            </a:rPr>
            <a:t>.</a:t>
          </a:r>
          <a:endParaRPr lang="en-US" dirty="0">
            <a:latin typeface="Calibri" panose="020F0502020204030204"/>
            <a:ea typeface="+mn-ea"/>
            <a:cs typeface="+mn-cs"/>
          </a:endParaRPr>
        </a:p>
      </dgm:t>
    </dgm:pt>
    <dgm:pt modelId="{22983F11-6228-49EE-8C80-B04A56F5354D}" type="parTrans" cxnId="{8693B222-27E6-44F1-9155-8EFE38AC6633}">
      <dgm:prSet/>
      <dgm:spPr/>
      <dgm:t>
        <a:bodyPr/>
        <a:lstStyle/>
        <a:p>
          <a:endParaRPr lang="en-US"/>
        </a:p>
      </dgm:t>
    </dgm:pt>
    <dgm:pt modelId="{C808BF6F-5651-4F73-A54F-2DF70DC9F819}" type="sibTrans" cxnId="{8693B222-27E6-44F1-9155-8EFE38AC6633}">
      <dgm:prSet/>
      <dgm:spPr/>
      <dgm:t>
        <a:bodyPr/>
        <a:lstStyle/>
        <a:p>
          <a:endParaRPr lang="en-US"/>
        </a:p>
      </dgm:t>
    </dgm:pt>
    <dgm:pt modelId="{4D59E63A-D44F-482C-AE11-8A7DD464DEC9}" type="pres">
      <dgm:prSet presAssocID="{892CFB3B-60B4-440C-9B4F-E73FC7AEA3D7}" presName="linear" presStyleCnt="0">
        <dgm:presLayoutVars>
          <dgm:dir/>
          <dgm:animLvl val="lvl"/>
          <dgm:resizeHandles val="exact"/>
        </dgm:presLayoutVars>
      </dgm:prSet>
      <dgm:spPr/>
    </dgm:pt>
    <dgm:pt modelId="{B39C5095-F857-4985-810E-009AD34B96D6}" type="pres">
      <dgm:prSet presAssocID="{32F0EE55-413A-47CD-8336-E9AB1FA6113D}" presName="parentLin" presStyleCnt="0"/>
      <dgm:spPr/>
    </dgm:pt>
    <dgm:pt modelId="{0A203165-0D36-4D35-ACEE-B8732554039F}" type="pres">
      <dgm:prSet presAssocID="{32F0EE55-413A-47CD-8336-E9AB1FA6113D}" presName="parentLeftMargin" presStyleLbl="node1" presStyleIdx="0" presStyleCnt="6"/>
      <dgm:spPr/>
    </dgm:pt>
    <dgm:pt modelId="{05C21775-158A-4D68-9967-70EF18494709}" type="pres">
      <dgm:prSet presAssocID="{32F0EE55-413A-47CD-8336-E9AB1FA6113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DD3B3923-46EF-45F2-9ACC-D1D7E48B2E1F}" type="pres">
      <dgm:prSet presAssocID="{32F0EE55-413A-47CD-8336-E9AB1FA6113D}" presName="negativeSpace" presStyleCnt="0"/>
      <dgm:spPr/>
    </dgm:pt>
    <dgm:pt modelId="{1449FADD-194F-421D-8443-9B20487E1449}" type="pres">
      <dgm:prSet presAssocID="{32F0EE55-413A-47CD-8336-E9AB1FA6113D}" presName="childText" presStyleLbl="conFgAcc1" presStyleIdx="0" presStyleCnt="6">
        <dgm:presLayoutVars>
          <dgm:bulletEnabled val="1"/>
        </dgm:presLayoutVars>
      </dgm:prSet>
      <dgm:spPr/>
    </dgm:pt>
    <dgm:pt modelId="{7C9EC30F-E343-4094-964E-6FF56ACC8EA0}" type="pres">
      <dgm:prSet presAssocID="{1E69F918-0724-4BDF-9D96-7C926EEF4FC9}" presName="spaceBetweenRectangles" presStyleCnt="0"/>
      <dgm:spPr/>
    </dgm:pt>
    <dgm:pt modelId="{0CB89799-520E-441F-B7D0-24A5365A87B5}" type="pres">
      <dgm:prSet presAssocID="{C35D4BF1-4DFE-4EDC-BD86-2414783E08D6}" presName="parentLin" presStyleCnt="0"/>
      <dgm:spPr/>
    </dgm:pt>
    <dgm:pt modelId="{4F4B476C-3E65-4367-9FE3-D2D592604747}" type="pres">
      <dgm:prSet presAssocID="{C35D4BF1-4DFE-4EDC-BD86-2414783E08D6}" presName="parentLeftMargin" presStyleLbl="node1" presStyleIdx="0" presStyleCnt="6"/>
      <dgm:spPr/>
    </dgm:pt>
    <dgm:pt modelId="{4AF52C56-ABCF-4926-9A72-825EF2F84761}" type="pres">
      <dgm:prSet presAssocID="{C35D4BF1-4DFE-4EDC-BD86-2414783E08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F59DFE4-4547-47F9-96AE-F6E04B061959}" type="pres">
      <dgm:prSet presAssocID="{C35D4BF1-4DFE-4EDC-BD86-2414783E08D6}" presName="negativeSpace" presStyleCnt="0"/>
      <dgm:spPr/>
    </dgm:pt>
    <dgm:pt modelId="{E4055A43-36CA-480C-A016-A226A77A81C6}" type="pres">
      <dgm:prSet presAssocID="{C35D4BF1-4DFE-4EDC-BD86-2414783E08D6}" presName="childText" presStyleLbl="conFgAcc1" presStyleIdx="1" presStyleCnt="6">
        <dgm:presLayoutVars>
          <dgm:bulletEnabled val="1"/>
        </dgm:presLayoutVars>
      </dgm:prSet>
      <dgm:spPr/>
    </dgm:pt>
    <dgm:pt modelId="{1F27AF95-B6D6-445A-9ECB-0FA2BE2F0A88}" type="pres">
      <dgm:prSet presAssocID="{79AA3135-469A-4199-AD07-B82C7DD887B4}" presName="spaceBetweenRectangles" presStyleCnt="0"/>
      <dgm:spPr/>
    </dgm:pt>
    <dgm:pt modelId="{89B4B9EA-1FE3-4ED2-8AC8-5D877ECEB709}" type="pres">
      <dgm:prSet presAssocID="{179D3EBF-65B9-4533-8D39-A3E895E8DA02}" presName="parentLin" presStyleCnt="0"/>
      <dgm:spPr/>
    </dgm:pt>
    <dgm:pt modelId="{36B96C42-ABFF-4382-A1DF-537A6A5A096F}" type="pres">
      <dgm:prSet presAssocID="{179D3EBF-65B9-4533-8D39-A3E895E8DA02}" presName="parentLeftMargin" presStyleLbl="node1" presStyleIdx="1" presStyleCnt="6"/>
      <dgm:spPr/>
    </dgm:pt>
    <dgm:pt modelId="{575962E8-9F1C-4249-A1C2-92C0882E662C}" type="pres">
      <dgm:prSet presAssocID="{179D3EBF-65B9-4533-8D39-A3E895E8DA0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7998913-F2A9-4D91-A69C-3732F775184E}" type="pres">
      <dgm:prSet presAssocID="{179D3EBF-65B9-4533-8D39-A3E895E8DA02}" presName="negativeSpace" presStyleCnt="0"/>
      <dgm:spPr/>
    </dgm:pt>
    <dgm:pt modelId="{EEB59FCE-6CAB-493D-BC44-4728E037DFCF}" type="pres">
      <dgm:prSet presAssocID="{179D3EBF-65B9-4533-8D39-A3E895E8DA02}" presName="childText" presStyleLbl="conFgAcc1" presStyleIdx="2" presStyleCnt="6">
        <dgm:presLayoutVars>
          <dgm:bulletEnabled val="1"/>
        </dgm:presLayoutVars>
      </dgm:prSet>
      <dgm:spPr/>
    </dgm:pt>
    <dgm:pt modelId="{E544F404-A418-4DAE-A28D-84A2666F22C7}" type="pres">
      <dgm:prSet presAssocID="{A3ECB8E8-BC46-4103-8D54-01F40E69D67A}" presName="spaceBetweenRectangles" presStyleCnt="0"/>
      <dgm:spPr/>
    </dgm:pt>
    <dgm:pt modelId="{81FD8847-F12E-4ECE-BAA6-798A27A784F5}" type="pres">
      <dgm:prSet presAssocID="{A232886D-8418-40DA-B5CB-5B3486722C7A}" presName="parentLin" presStyleCnt="0"/>
      <dgm:spPr/>
    </dgm:pt>
    <dgm:pt modelId="{727BB4B2-9655-4194-8DB2-1F3D5826F4E4}" type="pres">
      <dgm:prSet presAssocID="{A232886D-8418-40DA-B5CB-5B3486722C7A}" presName="parentLeftMargin" presStyleLbl="node1" presStyleIdx="2" presStyleCnt="6"/>
      <dgm:spPr/>
    </dgm:pt>
    <dgm:pt modelId="{8E161A99-0867-40F3-A5E2-3DE78D5DBFAF}" type="pres">
      <dgm:prSet presAssocID="{A232886D-8418-40DA-B5CB-5B3486722C7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2303E83-B575-4542-B2C3-BDE190AA5760}" type="pres">
      <dgm:prSet presAssocID="{A232886D-8418-40DA-B5CB-5B3486722C7A}" presName="negativeSpace" presStyleCnt="0"/>
      <dgm:spPr/>
    </dgm:pt>
    <dgm:pt modelId="{0FB6AAE5-8C7C-45D5-808A-37DDBE40B5F8}" type="pres">
      <dgm:prSet presAssocID="{A232886D-8418-40DA-B5CB-5B3486722C7A}" presName="childText" presStyleLbl="conFgAcc1" presStyleIdx="3" presStyleCnt="6">
        <dgm:presLayoutVars>
          <dgm:bulletEnabled val="1"/>
        </dgm:presLayoutVars>
      </dgm:prSet>
      <dgm:spPr/>
    </dgm:pt>
    <dgm:pt modelId="{E665FE55-A865-42FF-95DF-26AA52FDD3BA}" type="pres">
      <dgm:prSet presAssocID="{63293B29-A805-4C5C-8251-8362133B86F4}" presName="spaceBetweenRectangles" presStyleCnt="0"/>
      <dgm:spPr/>
    </dgm:pt>
    <dgm:pt modelId="{B86040DE-12B5-4E35-AD14-B1DD85ECDA94}" type="pres">
      <dgm:prSet presAssocID="{33EADC01-7C45-47C9-A24D-3FBAEB758D7F}" presName="parentLin" presStyleCnt="0"/>
      <dgm:spPr/>
    </dgm:pt>
    <dgm:pt modelId="{CE693507-CCFE-4381-AE03-D328E8B17F6A}" type="pres">
      <dgm:prSet presAssocID="{33EADC01-7C45-47C9-A24D-3FBAEB758D7F}" presName="parentLeftMargin" presStyleLbl="node1" presStyleIdx="3" presStyleCnt="6"/>
      <dgm:spPr/>
    </dgm:pt>
    <dgm:pt modelId="{BF930C8D-66BA-46F6-A8D0-E7DAD9CA1E38}" type="pres">
      <dgm:prSet presAssocID="{33EADC01-7C45-47C9-A24D-3FBAEB758D7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87C532F2-7FD3-462C-887C-204623788B37}" type="pres">
      <dgm:prSet presAssocID="{33EADC01-7C45-47C9-A24D-3FBAEB758D7F}" presName="negativeSpace" presStyleCnt="0"/>
      <dgm:spPr/>
    </dgm:pt>
    <dgm:pt modelId="{F34659FD-8965-4A52-9EE3-F1AAE4BE39CB}" type="pres">
      <dgm:prSet presAssocID="{33EADC01-7C45-47C9-A24D-3FBAEB758D7F}" presName="childText" presStyleLbl="conFgAcc1" presStyleIdx="4" presStyleCnt="6">
        <dgm:presLayoutVars>
          <dgm:bulletEnabled val="1"/>
        </dgm:presLayoutVars>
      </dgm:prSet>
      <dgm:spPr/>
    </dgm:pt>
    <dgm:pt modelId="{F7187508-FD32-4F56-879E-2BC0E769B5D6}" type="pres">
      <dgm:prSet presAssocID="{77D5727C-F269-4458-B17E-5B54808F1E72}" presName="spaceBetweenRectangles" presStyleCnt="0"/>
      <dgm:spPr/>
    </dgm:pt>
    <dgm:pt modelId="{D3EA73D1-F069-4D37-B7AE-FC3940FDFD8B}" type="pres">
      <dgm:prSet presAssocID="{6A1AA6B4-9FD4-43E9-B377-9C9AAE850A38}" presName="parentLin" presStyleCnt="0"/>
      <dgm:spPr/>
    </dgm:pt>
    <dgm:pt modelId="{B7FEAB69-5B1B-4065-ABF1-0FAAD92E99E1}" type="pres">
      <dgm:prSet presAssocID="{6A1AA6B4-9FD4-43E9-B377-9C9AAE850A38}" presName="parentLeftMargin" presStyleLbl="node1" presStyleIdx="4" presStyleCnt="6"/>
      <dgm:spPr/>
    </dgm:pt>
    <dgm:pt modelId="{5710DAA7-16DA-4B24-9E75-DCA1CA72AF5F}" type="pres">
      <dgm:prSet presAssocID="{6A1AA6B4-9FD4-43E9-B377-9C9AAE850A38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5735CCFE-DE5F-4A18-9B77-C4AB27833E75}" type="pres">
      <dgm:prSet presAssocID="{6A1AA6B4-9FD4-43E9-B377-9C9AAE850A38}" presName="negativeSpace" presStyleCnt="0"/>
      <dgm:spPr/>
    </dgm:pt>
    <dgm:pt modelId="{864B5EF1-B876-45C9-84D3-BF8C6B6EB5F2}" type="pres">
      <dgm:prSet presAssocID="{6A1AA6B4-9FD4-43E9-B377-9C9AAE850A38}" presName="childText" presStyleLbl="conFgAcc1" presStyleIdx="5" presStyleCnt="6" custLinFactNeighborX="-55049" custLinFactNeighborY="-10985">
        <dgm:presLayoutVars>
          <dgm:bulletEnabled val="1"/>
        </dgm:presLayoutVars>
      </dgm:prSet>
      <dgm:spPr/>
    </dgm:pt>
  </dgm:ptLst>
  <dgm:cxnLst>
    <dgm:cxn modelId="{B1454909-9789-49B7-BFD6-B2A9752E76C0}" type="presOf" srcId="{55E0DD34-7FF3-4AA7-8F85-759436DF4D4A}" destId="{EEB59FCE-6CAB-493D-BC44-4728E037DFCF}" srcOrd="0" destOrd="0" presId="urn:microsoft.com/office/officeart/2005/8/layout/list1"/>
    <dgm:cxn modelId="{0607BE11-DCE3-4ACF-AE93-787374A6C805}" srcId="{33EADC01-7C45-47C9-A24D-3FBAEB758D7F}" destId="{FD7C4912-A982-4A9C-BBEC-3282F30739BF}" srcOrd="0" destOrd="0" parTransId="{89F9A1FB-0868-4985-9AB5-1B65626398EF}" sibTransId="{FA340487-B0D8-4F94-B1CB-77DC08D41BB6}"/>
    <dgm:cxn modelId="{C485DC14-69EB-4E71-8BBC-83D0277D77F4}" type="presOf" srcId="{A232886D-8418-40DA-B5CB-5B3486722C7A}" destId="{8E161A99-0867-40F3-A5E2-3DE78D5DBFAF}" srcOrd="1" destOrd="0" presId="urn:microsoft.com/office/officeart/2005/8/layout/list1"/>
    <dgm:cxn modelId="{105D4917-6EA8-43B8-8445-3093C56DFB28}" srcId="{C35D4BF1-4DFE-4EDC-BD86-2414783E08D6}" destId="{501A74EA-4A2B-411C-817C-B0C9F4328346}" srcOrd="1" destOrd="0" parTransId="{F30AA69C-D627-4CDE-B63D-AF0F76995C69}" sibTransId="{B302C8CA-3092-48A8-8886-8CFD24F8EDF1}"/>
    <dgm:cxn modelId="{8693B222-27E6-44F1-9155-8EFE38AC6633}" srcId="{6A1AA6B4-9FD4-43E9-B377-9C9AAE850A38}" destId="{BE20E598-412A-4144-9239-BD36BF1CE894}" srcOrd="1" destOrd="0" parTransId="{22983F11-6228-49EE-8C80-B04A56F5354D}" sibTransId="{C808BF6F-5651-4F73-A54F-2DF70DC9F819}"/>
    <dgm:cxn modelId="{6CECCD26-A240-42EE-ADC7-F3860F5EF139}" srcId="{A232886D-8418-40DA-B5CB-5B3486722C7A}" destId="{B1FDC874-9870-4E8A-9763-B1904B5433F6}" srcOrd="1" destOrd="0" parTransId="{5A065914-F727-49FD-AEA8-9195C330315C}" sibTransId="{E446CF1F-6F2D-4AC8-9CEC-E6C21105B314}"/>
    <dgm:cxn modelId="{40BB6A27-8687-4BDF-BBC3-E60FB91D1811}" type="presOf" srcId="{B1FDC874-9870-4E8A-9763-B1904B5433F6}" destId="{0FB6AAE5-8C7C-45D5-808A-37DDBE40B5F8}" srcOrd="0" destOrd="1" presId="urn:microsoft.com/office/officeart/2005/8/layout/list1"/>
    <dgm:cxn modelId="{99C57132-4C39-41AE-96EE-C2A8913AAB2B}" srcId="{32F0EE55-413A-47CD-8336-E9AB1FA6113D}" destId="{BECE0E3D-1541-47ED-B25F-0C99AD5697B7}" srcOrd="0" destOrd="0" parTransId="{1611DC8D-3843-48A7-A589-0DD90DA41665}" sibTransId="{D07813C1-EF88-431E-8463-1A9C954D1B4D}"/>
    <dgm:cxn modelId="{6DE4E632-AB32-485E-B0B8-61719C21FFB1}" srcId="{892CFB3B-60B4-440C-9B4F-E73FC7AEA3D7}" destId="{6A1AA6B4-9FD4-43E9-B377-9C9AAE850A38}" srcOrd="5" destOrd="0" parTransId="{242528A0-4C71-48C9-9368-FDF28F8BA3D1}" sibTransId="{35865B87-F461-4B3F-AEEE-44E693E9E139}"/>
    <dgm:cxn modelId="{A810CC39-EA59-4051-A0F0-E3F35BFA9B00}" type="presOf" srcId="{C4683BFD-4ADA-4E83-A350-5B1B9C2C5448}" destId="{1449FADD-194F-421D-8443-9B20487E1449}" srcOrd="0" destOrd="1" presId="urn:microsoft.com/office/officeart/2005/8/layout/list1"/>
    <dgm:cxn modelId="{ABC3F15B-CB43-4CC7-AF3D-8800331D61E8}" type="presOf" srcId="{308AFD42-EA14-4B24-8631-880B8048EABE}" destId="{EEB59FCE-6CAB-493D-BC44-4728E037DFCF}" srcOrd="0" destOrd="1" presId="urn:microsoft.com/office/officeart/2005/8/layout/list1"/>
    <dgm:cxn modelId="{3672F25F-DF3A-4C0A-B23B-13CE7B43533E}" type="presOf" srcId="{179D3EBF-65B9-4533-8D39-A3E895E8DA02}" destId="{575962E8-9F1C-4249-A1C2-92C0882E662C}" srcOrd="1" destOrd="0" presId="urn:microsoft.com/office/officeart/2005/8/layout/list1"/>
    <dgm:cxn modelId="{85887A70-451D-416A-BDBF-82F653DC29F7}" srcId="{892CFB3B-60B4-440C-9B4F-E73FC7AEA3D7}" destId="{C35D4BF1-4DFE-4EDC-BD86-2414783E08D6}" srcOrd="1" destOrd="0" parTransId="{82579377-4456-4158-B637-3E4329B9B08F}" sibTransId="{79AA3135-469A-4199-AD07-B82C7DD887B4}"/>
    <dgm:cxn modelId="{D912CA52-F7E3-4238-A69F-19E668D27AEB}" srcId="{179D3EBF-65B9-4533-8D39-A3E895E8DA02}" destId="{308AFD42-EA14-4B24-8631-880B8048EABE}" srcOrd="1" destOrd="0" parTransId="{AEA9536C-5E03-4B7B-A63C-E3C670752E72}" sibTransId="{9986B85E-742A-4B3C-B532-E8DBE810AD3C}"/>
    <dgm:cxn modelId="{63D77773-8624-43AA-8411-4D23752C6D19}" type="presOf" srcId="{32F0EE55-413A-47CD-8336-E9AB1FA6113D}" destId="{05C21775-158A-4D68-9967-70EF18494709}" srcOrd="1" destOrd="0" presId="urn:microsoft.com/office/officeart/2005/8/layout/list1"/>
    <dgm:cxn modelId="{DD50BC5A-2E0F-43D1-97A8-67C04CC0E292}" type="presOf" srcId="{FD7C4912-A982-4A9C-BBEC-3282F30739BF}" destId="{F34659FD-8965-4A52-9EE3-F1AAE4BE39CB}" srcOrd="0" destOrd="0" presId="urn:microsoft.com/office/officeart/2005/8/layout/list1"/>
    <dgm:cxn modelId="{AD45B57F-4C8F-4C1A-AB31-3A10D61D46DA}" type="presOf" srcId="{6A1AA6B4-9FD4-43E9-B377-9C9AAE850A38}" destId="{B7FEAB69-5B1B-4065-ABF1-0FAAD92E99E1}" srcOrd="0" destOrd="0" presId="urn:microsoft.com/office/officeart/2005/8/layout/list1"/>
    <dgm:cxn modelId="{CF61AF80-5551-49D8-82BE-396F42BEBBC6}" type="presOf" srcId="{501A74EA-4A2B-411C-817C-B0C9F4328346}" destId="{E4055A43-36CA-480C-A016-A226A77A81C6}" srcOrd="0" destOrd="1" presId="urn:microsoft.com/office/officeart/2005/8/layout/list1"/>
    <dgm:cxn modelId="{FA3EDC85-59B4-40DB-B36B-DEDF48674150}" srcId="{A232886D-8418-40DA-B5CB-5B3486722C7A}" destId="{B46C5C87-07DD-439A-B20B-BCA8D22B834A}" srcOrd="0" destOrd="0" parTransId="{C12551B2-D7FD-4629-A37D-FE5D0F4F608F}" sibTransId="{ACF85156-68AA-4BFD-A23A-A8574D780E16}"/>
    <dgm:cxn modelId="{B31CBF89-BF1E-4188-BACB-B7C11BD6EDE0}" srcId="{892CFB3B-60B4-440C-9B4F-E73FC7AEA3D7}" destId="{179D3EBF-65B9-4533-8D39-A3E895E8DA02}" srcOrd="2" destOrd="0" parTransId="{E7797BD7-8C0C-40FD-A7D3-E073A598312D}" sibTransId="{A3ECB8E8-BC46-4103-8D54-01F40E69D67A}"/>
    <dgm:cxn modelId="{E2031699-FC8C-43A8-9F5B-3388B67E98EF}" type="presOf" srcId="{9586A52D-03BA-4906-B511-D38E4C66A11D}" destId="{E4055A43-36CA-480C-A016-A226A77A81C6}" srcOrd="0" destOrd="0" presId="urn:microsoft.com/office/officeart/2005/8/layout/list1"/>
    <dgm:cxn modelId="{BB0EF69B-C0F5-4BB4-BFCD-CA8C6D3D3644}" type="presOf" srcId="{179D3EBF-65B9-4533-8D39-A3E895E8DA02}" destId="{36B96C42-ABFF-4382-A1DF-537A6A5A096F}" srcOrd="0" destOrd="0" presId="urn:microsoft.com/office/officeart/2005/8/layout/list1"/>
    <dgm:cxn modelId="{DEF882A2-CC17-44EE-960B-D2F0F5BC1ADB}" srcId="{33EADC01-7C45-47C9-A24D-3FBAEB758D7F}" destId="{ABBBAD57-B524-47F0-8B38-8DA1D04713E3}" srcOrd="1" destOrd="0" parTransId="{6A6F7D4F-3856-4DE5-BD03-A1E5EAD452E9}" sibTransId="{E11B4936-D44F-4915-92FF-918856D65828}"/>
    <dgm:cxn modelId="{175558A3-D2D1-4989-8D7A-36D869782205}" type="presOf" srcId="{BE20E598-412A-4144-9239-BD36BF1CE894}" destId="{864B5EF1-B876-45C9-84D3-BF8C6B6EB5F2}" srcOrd="0" destOrd="1" presId="urn:microsoft.com/office/officeart/2005/8/layout/list1"/>
    <dgm:cxn modelId="{63D778A6-FEFF-442B-A386-5C82D43ECD1E}" type="presOf" srcId="{33EADC01-7C45-47C9-A24D-3FBAEB758D7F}" destId="{BF930C8D-66BA-46F6-A8D0-E7DAD9CA1E38}" srcOrd="1" destOrd="0" presId="urn:microsoft.com/office/officeart/2005/8/layout/list1"/>
    <dgm:cxn modelId="{7E7251AA-9B00-4459-B68F-BDEB3A4060E1}" srcId="{179D3EBF-65B9-4533-8D39-A3E895E8DA02}" destId="{55E0DD34-7FF3-4AA7-8F85-759436DF4D4A}" srcOrd="0" destOrd="0" parTransId="{D310010C-86AD-4580-B8DC-7DC7A89D3F02}" sibTransId="{F13E024F-7928-470F-BBE2-59BE5C282B72}"/>
    <dgm:cxn modelId="{4AA63FAC-4AF1-4862-92D6-D34C712391DD}" srcId="{C35D4BF1-4DFE-4EDC-BD86-2414783E08D6}" destId="{9586A52D-03BA-4906-B511-D38E4C66A11D}" srcOrd="0" destOrd="0" parTransId="{0D188366-7CE3-46DD-91DF-1A52ACA74041}" sibTransId="{C7D0709C-923F-4F34-9102-98B38B995870}"/>
    <dgm:cxn modelId="{0F88D5AD-C422-451C-9E25-4E579B1119CA}" type="presOf" srcId="{BECE0E3D-1541-47ED-B25F-0C99AD5697B7}" destId="{1449FADD-194F-421D-8443-9B20487E1449}" srcOrd="0" destOrd="0" presId="urn:microsoft.com/office/officeart/2005/8/layout/list1"/>
    <dgm:cxn modelId="{A4E46FB1-1840-435A-9476-FC3D4B88B2AE}" type="presOf" srcId="{3EC11100-A878-4E41-8EBD-625C419A144C}" destId="{864B5EF1-B876-45C9-84D3-BF8C6B6EB5F2}" srcOrd="0" destOrd="0" presId="urn:microsoft.com/office/officeart/2005/8/layout/list1"/>
    <dgm:cxn modelId="{7C3DFDB1-1620-4221-AE58-57317D612AC2}" type="presOf" srcId="{32F0EE55-413A-47CD-8336-E9AB1FA6113D}" destId="{0A203165-0D36-4D35-ACEE-B8732554039F}" srcOrd="0" destOrd="0" presId="urn:microsoft.com/office/officeart/2005/8/layout/list1"/>
    <dgm:cxn modelId="{D1F9A2B5-5B70-4A87-8AE5-4C996AFE0A52}" srcId="{6A1AA6B4-9FD4-43E9-B377-9C9AAE850A38}" destId="{3EC11100-A878-4E41-8EBD-625C419A144C}" srcOrd="0" destOrd="0" parTransId="{83970C64-C02F-418A-AC36-5CB60FB83982}" sibTransId="{32004EBE-8E02-4AF4-8342-725208DF97A9}"/>
    <dgm:cxn modelId="{D961FAB9-9639-47C5-B904-E5492D13597D}" srcId="{892CFB3B-60B4-440C-9B4F-E73FC7AEA3D7}" destId="{32F0EE55-413A-47CD-8336-E9AB1FA6113D}" srcOrd="0" destOrd="0" parTransId="{8F9C1749-51E5-4A1B-9198-19E006353F21}" sibTransId="{1E69F918-0724-4BDF-9D96-7C926EEF4FC9}"/>
    <dgm:cxn modelId="{A3856FBA-1DA5-462A-AF3F-3EE3FC373018}" srcId="{32F0EE55-413A-47CD-8336-E9AB1FA6113D}" destId="{C4683BFD-4ADA-4E83-A350-5B1B9C2C5448}" srcOrd="1" destOrd="0" parTransId="{010FC9C8-0613-43F2-8BC1-9DFF675B052D}" sibTransId="{0F393F68-13C8-46BA-ACFE-C4DF49223F0E}"/>
    <dgm:cxn modelId="{010F05BB-6843-4450-8962-B55A07753530}" type="presOf" srcId="{33EADC01-7C45-47C9-A24D-3FBAEB758D7F}" destId="{CE693507-CCFE-4381-AE03-D328E8B17F6A}" srcOrd="0" destOrd="0" presId="urn:microsoft.com/office/officeart/2005/8/layout/list1"/>
    <dgm:cxn modelId="{0098F3C8-5888-4CEB-BA82-F86788FCBD9E}" srcId="{892CFB3B-60B4-440C-9B4F-E73FC7AEA3D7}" destId="{A232886D-8418-40DA-B5CB-5B3486722C7A}" srcOrd="3" destOrd="0" parTransId="{A41B0D2E-91E2-49D5-990E-C6A94E9C2F30}" sibTransId="{63293B29-A805-4C5C-8251-8362133B86F4}"/>
    <dgm:cxn modelId="{54880FC9-A7BF-497C-9234-B5CBDB6DB5E0}" type="presOf" srcId="{C35D4BF1-4DFE-4EDC-BD86-2414783E08D6}" destId="{4F4B476C-3E65-4367-9FE3-D2D592604747}" srcOrd="0" destOrd="0" presId="urn:microsoft.com/office/officeart/2005/8/layout/list1"/>
    <dgm:cxn modelId="{E11DBCD1-FE7D-4548-8E03-DEFABD10675F}" srcId="{892CFB3B-60B4-440C-9B4F-E73FC7AEA3D7}" destId="{33EADC01-7C45-47C9-A24D-3FBAEB758D7F}" srcOrd="4" destOrd="0" parTransId="{707EFCAF-E5DA-403A-BEB0-AF322E49E863}" sibTransId="{77D5727C-F269-4458-B17E-5B54808F1E72}"/>
    <dgm:cxn modelId="{8BC84DD7-85FE-47CA-981B-693498508198}" type="presOf" srcId="{B46C5C87-07DD-439A-B20B-BCA8D22B834A}" destId="{0FB6AAE5-8C7C-45D5-808A-37DDBE40B5F8}" srcOrd="0" destOrd="0" presId="urn:microsoft.com/office/officeart/2005/8/layout/list1"/>
    <dgm:cxn modelId="{659ADCE0-9243-43CE-8B7C-697647E12F8B}" type="presOf" srcId="{892CFB3B-60B4-440C-9B4F-E73FC7AEA3D7}" destId="{4D59E63A-D44F-482C-AE11-8A7DD464DEC9}" srcOrd="0" destOrd="0" presId="urn:microsoft.com/office/officeart/2005/8/layout/list1"/>
    <dgm:cxn modelId="{B744C2E8-1A3D-4BBA-A413-18AB331F3213}" type="presOf" srcId="{6A1AA6B4-9FD4-43E9-B377-9C9AAE850A38}" destId="{5710DAA7-16DA-4B24-9E75-DCA1CA72AF5F}" srcOrd="1" destOrd="0" presId="urn:microsoft.com/office/officeart/2005/8/layout/list1"/>
    <dgm:cxn modelId="{5A2FB2EE-49CF-48DF-8038-9E983D640326}" type="presOf" srcId="{C35D4BF1-4DFE-4EDC-BD86-2414783E08D6}" destId="{4AF52C56-ABCF-4926-9A72-825EF2F84761}" srcOrd="1" destOrd="0" presId="urn:microsoft.com/office/officeart/2005/8/layout/list1"/>
    <dgm:cxn modelId="{F0BA25EF-52F8-4D09-A0E3-7F7BCE8C47BD}" type="presOf" srcId="{A232886D-8418-40DA-B5CB-5B3486722C7A}" destId="{727BB4B2-9655-4194-8DB2-1F3D5826F4E4}" srcOrd="0" destOrd="0" presId="urn:microsoft.com/office/officeart/2005/8/layout/list1"/>
    <dgm:cxn modelId="{308271FB-5672-4770-947B-62FF7931928F}" type="presOf" srcId="{ABBBAD57-B524-47F0-8B38-8DA1D04713E3}" destId="{F34659FD-8965-4A52-9EE3-F1AAE4BE39CB}" srcOrd="0" destOrd="1" presId="urn:microsoft.com/office/officeart/2005/8/layout/list1"/>
    <dgm:cxn modelId="{71F17CBE-BDF4-431D-BE3C-94EFEA7890F7}" type="presParOf" srcId="{4D59E63A-D44F-482C-AE11-8A7DD464DEC9}" destId="{B39C5095-F857-4985-810E-009AD34B96D6}" srcOrd="0" destOrd="0" presId="urn:microsoft.com/office/officeart/2005/8/layout/list1"/>
    <dgm:cxn modelId="{4E6F73AB-FFE7-4180-A1FB-764451ACB4FD}" type="presParOf" srcId="{B39C5095-F857-4985-810E-009AD34B96D6}" destId="{0A203165-0D36-4D35-ACEE-B8732554039F}" srcOrd="0" destOrd="0" presId="urn:microsoft.com/office/officeart/2005/8/layout/list1"/>
    <dgm:cxn modelId="{0FF5319F-2842-435B-95C3-6FA23DB415F5}" type="presParOf" srcId="{B39C5095-F857-4985-810E-009AD34B96D6}" destId="{05C21775-158A-4D68-9967-70EF18494709}" srcOrd="1" destOrd="0" presId="urn:microsoft.com/office/officeart/2005/8/layout/list1"/>
    <dgm:cxn modelId="{EF2B51D7-2F36-43AA-88B9-95D48CB835B7}" type="presParOf" srcId="{4D59E63A-D44F-482C-AE11-8A7DD464DEC9}" destId="{DD3B3923-46EF-45F2-9ACC-D1D7E48B2E1F}" srcOrd="1" destOrd="0" presId="urn:microsoft.com/office/officeart/2005/8/layout/list1"/>
    <dgm:cxn modelId="{28E99089-F347-4D56-A04E-90DCE9E0F6A4}" type="presParOf" srcId="{4D59E63A-D44F-482C-AE11-8A7DD464DEC9}" destId="{1449FADD-194F-421D-8443-9B20487E1449}" srcOrd="2" destOrd="0" presId="urn:microsoft.com/office/officeart/2005/8/layout/list1"/>
    <dgm:cxn modelId="{592CFD82-4047-421A-87C8-425BFA19180D}" type="presParOf" srcId="{4D59E63A-D44F-482C-AE11-8A7DD464DEC9}" destId="{7C9EC30F-E343-4094-964E-6FF56ACC8EA0}" srcOrd="3" destOrd="0" presId="urn:microsoft.com/office/officeart/2005/8/layout/list1"/>
    <dgm:cxn modelId="{58CBEA7A-DAE0-4D10-B175-D70BE6263532}" type="presParOf" srcId="{4D59E63A-D44F-482C-AE11-8A7DD464DEC9}" destId="{0CB89799-520E-441F-B7D0-24A5365A87B5}" srcOrd="4" destOrd="0" presId="urn:microsoft.com/office/officeart/2005/8/layout/list1"/>
    <dgm:cxn modelId="{347DBBAA-FD3E-4B06-8C62-EA25F4351FC8}" type="presParOf" srcId="{0CB89799-520E-441F-B7D0-24A5365A87B5}" destId="{4F4B476C-3E65-4367-9FE3-D2D592604747}" srcOrd="0" destOrd="0" presId="urn:microsoft.com/office/officeart/2005/8/layout/list1"/>
    <dgm:cxn modelId="{D091F529-BE6B-40BE-9487-B71B726F37D2}" type="presParOf" srcId="{0CB89799-520E-441F-B7D0-24A5365A87B5}" destId="{4AF52C56-ABCF-4926-9A72-825EF2F84761}" srcOrd="1" destOrd="0" presId="urn:microsoft.com/office/officeart/2005/8/layout/list1"/>
    <dgm:cxn modelId="{47B73D5E-B8C9-469E-BCD3-09D30262F9BB}" type="presParOf" srcId="{4D59E63A-D44F-482C-AE11-8A7DD464DEC9}" destId="{5F59DFE4-4547-47F9-96AE-F6E04B061959}" srcOrd="5" destOrd="0" presId="urn:microsoft.com/office/officeart/2005/8/layout/list1"/>
    <dgm:cxn modelId="{41B28A77-4BFC-4957-97F1-4482AD56379A}" type="presParOf" srcId="{4D59E63A-D44F-482C-AE11-8A7DD464DEC9}" destId="{E4055A43-36CA-480C-A016-A226A77A81C6}" srcOrd="6" destOrd="0" presId="urn:microsoft.com/office/officeart/2005/8/layout/list1"/>
    <dgm:cxn modelId="{6C090811-EF83-450D-A626-ED892054B9E0}" type="presParOf" srcId="{4D59E63A-D44F-482C-AE11-8A7DD464DEC9}" destId="{1F27AF95-B6D6-445A-9ECB-0FA2BE2F0A88}" srcOrd="7" destOrd="0" presId="urn:microsoft.com/office/officeart/2005/8/layout/list1"/>
    <dgm:cxn modelId="{D9101E46-85B8-41FD-9C8E-D8B15547B087}" type="presParOf" srcId="{4D59E63A-D44F-482C-AE11-8A7DD464DEC9}" destId="{89B4B9EA-1FE3-4ED2-8AC8-5D877ECEB709}" srcOrd="8" destOrd="0" presId="urn:microsoft.com/office/officeart/2005/8/layout/list1"/>
    <dgm:cxn modelId="{276DFE39-EA1E-4066-BD3A-F6F2B277E869}" type="presParOf" srcId="{89B4B9EA-1FE3-4ED2-8AC8-5D877ECEB709}" destId="{36B96C42-ABFF-4382-A1DF-537A6A5A096F}" srcOrd="0" destOrd="0" presId="urn:microsoft.com/office/officeart/2005/8/layout/list1"/>
    <dgm:cxn modelId="{7ED9668F-EFEC-4B4D-859D-2A43528A5C8F}" type="presParOf" srcId="{89B4B9EA-1FE3-4ED2-8AC8-5D877ECEB709}" destId="{575962E8-9F1C-4249-A1C2-92C0882E662C}" srcOrd="1" destOrd="0" presId="urn:microsoft.com/office/officeart/2005/8/layout/list1"/>
    <dgm:cxn modelId="{15CD39D9-7B95-439D-9E91-E6B1F6EBD4CA}" type="presParOf" srcId="{4D59E63A-D44F-482C-AE11-8A7DD464DEC9}" destId="{A7998913-F2A9-4D91-A69C-3732F775184E}" srcOrd="9" destOrd="0" presId="urn:microsoft.com/office/officeart/2005/8/layout/list1"/>
    <dgm:cxn modelId="{8E144D16-839F-4A1D-9A25-302D00B630C5}" type="presParOf" srcId="{4D59E63A-D44F-482C-AE11-8A7DD464DEC9}" destId="{EEB59FCE-6CAB-493D-BC44-4728E037DFCF}" srcOrd="10" destOrd="0" presId="urn:microsoft.com/office/officeart/2005/8/layout/list1"/>
    <dgm:cxn modelId="{179BA764-EA0D-4973-8553-C85BA2066507}" type="presParOf" srcId="{4D59E63A-D44F-482C-AE11-8A7DD464DEC9}" destId="{E544F404-A418-4DAE-A28D-84A2666F22C7}" srcOrd="11" destOrd="0" presId="urn:microsoft.com/office/officeart/2005/8/layout/list1"/>
    <dgm:cxn modelId="{F872B23E-7394-46A6-A990-5012B262540F}" type="presParOf" srcId="{4D59E63A-D44F-482C-AE11-8A7DD464DEC9}" destId="{81FD8847-F12E-4ECE-BAA6-798A27A784F5}" srcOrd="12" destOrd="0" presId="urn:microsoft.com/office/officeart/2005/8/layout/list1"/>
    <dgm:cxn modelId="{5370B5C2-87CA-4C85-9BF3-F550AB412559}" type="presParOf" srcId="{81FD8847-F12E-4ECE-BAA6-798A27A784F5}" destId="{727BB4B2-9655-4194-8DB2-1F3D5826F4E4}" srcOrd="0" destOrd="0" presId="urn:microsoft.com/office/officeart/2005/8/layout/list1"/>
    <dgm:cxn modelId="{EDC2D35E-15E2-4D97-B6DA-6B74B1246AFD}" type="presParOf" srcId="{81FD8847-F12E-4ECE-BAA6-798A27A784F5}" destId="{8E161A99-0867-40F3-A5E2-3DE78D5DBFAF}" srcOrd="1" destOrd="0" presId="urn:microsoft.com/office/officeart/2005/8/layout/list1"/>
    <dgm:cxn modelId="{65811260-3B1E-4757-A895-3C099BD25FAB}" type="presParOf" srcId="{4D59E63A-D44F-482C-AE11-8A7DD464DEC9}" destId="{F2303E83-B575-4542-B2C3-BDE190AA5760}" srcOrd="13" destOrd="0" presId="urn:microsoft.com/office/officeart/2005/8/layout/list1"/>
    <dgm:cxn modelId="{E105A7E9-F195-4848-94F1-A2C2850C4E15}" type="presParOf" srcId="{4D59E63A-D44F-482C-AE11-8A7DD464DEC9}" destId="{0FB6AAE5-8C7C-45D5-808A-37DDBE40B5F8}" srcOrd="14" destOrd="0" presId="urn:microsoft.com/office/officeart/2005/8/layout/list1"/>
    <dgm:cxn modelId="{F03FEC9B-D2E5-4B66-9ECF-A51088B2EC2E}" type="presParOf" srcId="{4D59E63A-D44F-482C-AE11-8A7DD464DEC9}" destId="{E665FE55-A865-42FF-95DF-26AA52FDD3BA}" srcOrd="15" destOrd="0" presId="urn:microsoft.com/office/officeart/2005/8/layout/list1"/>
    <dgm:cxn modelId="{AD57D082-AD83-468F-8CCB-FD366DEDA815}" type="presParOf" srcId="{4D59E63A-D44F-482C-AE11-8A7DD464DEC9}" destId="{B86040DE-12B5-4E35-AD14-B1DD85ECDA94}" srcOrd="16" destOrd="0" presId="urn:microsoft.com/office/officeart/2005/8/layout/list1"/>
    <dgm:cxn modelId="{44F6695F-1E7C-4FF8-8363-A9A45307F573}" type="presParOf" srcId="{B86040DE-12B5-4E35-AD14-B1DD85ECDA94}" destId="{CE693507-CCFE-4381-AE03-D328E8B17F6A}" srcOrd="0" destOrd="0" presId="urn:microsoft.com/office/officeart/2005/8/layout/list1"/>
    <dgm:cxn modelId="{86A96DAB-9813-4454-9998-98DCF07E038D}" type="presParOf" srcId="{B86040DE-12B5-4E35-AD14-B1DD85ECDA94}" destId="{BF930C8D-66BA-46F6-A8D0-E7DAD9CA1E38}" srcOrd="1" destOrd="0" presId="urn:microsoft.com/office/officeart/2005/8/layout/list1"/>
    <dgm:cxn modelId="{87EB5C1E-B132-4C1D-B251-4FD65159C903}" type="presParOf" srcId="{4D59E63A-D44F-482C-AE11-8A7DD464DEC9}" destId="{87C532F2-7FD3-462C-887C-204623788B37}" srcOrd="17" destOrd="0" presId="urn:microsoft.com/office/officeart/2005/8/layout/list1"/>
    <dgm:cxn modelId="{92B4B642-7ECC-4DFB-809D-41A5032B19EE}" type="presParOf" srcId="{4D59E63A-D44F-482C-AE11-8A7DD464DEC9}" destId="{F34659FD-8965-4A52-9EE3-F1AAE4BE39CB}" srcOrd="18" destOrd="0" presId="urn:microsoft.com/office/officeart/2005/8/layout/list1"/>
    <dgm:cxn modelId="{7B0F0C66-076D-4C70-9176-83095451B7F2}" type="presParOf" srcId="{4D59E63A-D44F-482C-AE11-8A7DD464DEC9}" destId="{F7187508-FD32-4F56-879E-2BC0E769B5D6}" srcOrd="19" destOrd="0" presId="urn:microsoft.com/office/officeart/2005/8/layout/list1"/>
    <dgm:cxn modelId="{559ACF1D-F6BE-4ABC-B5EE-F9129E76203A}" type="presParOf" srcId="{4D59E63A-D44F-482C-AE11-8A7DD464DEC9}" destId="{D3EA73D1-F069-4D37-B7AE-FC3940FDFD8B}" srcOrd="20" destOrd="0" presId="urn:microsoft.com/office/officeart/2005/8/layout/list1"/>
    <dgm:cxn modelId="{845EFBA1-FAFA-4BF4-836D-27B69FAA4300}" type="presParOf" srcId="{D3EA73D1-F069-4D37-B7AE-FC3940FDFD8B}" destId="{B7FEAB69-5B1B-4065-ABF1-0FAAD92E99E1}" srcOrd="0" destOrd="0" presId="urn:microsoft.com/office/officeart/2005/8/layout/list1"/>
    <dgm:cxn modelId="{B103CB13-A0F8-42B8-B0AC-A6D9E09897E9}" type="presParOf" srcId="{D3EA73D1-F069-4D37-B7AE-FC3940FDFD8B}" destId="{5710DAA7-16DA-4B24-9E75-DCA1CA72AF5F}" srcOrd="1" destOrd="0" presId="urn:microsoft.com/office/officeart/2005/8/layout/list1"/>
    <dgm:cxn modelId="{8209ECF7-C7F1-4F13-BF65-31E8EF8687E5}" type="presParOf" srcId="{4D59E63A-D44F-482C-AE11-8A7DD464DEC9}" destId="{5735CCFE-DE5F-4A18-9B77-C4AB27833E75}" srcOrd="21" destOrd="0" presId="urn:microsoft.com/office/officeart/2005/8/layout/list1"/>
    <dgm:cxn modelId="{30D590BE-B444-4A2C-9106-60D625A8C535}" type="presParOf" srcId="{4D59E63A-D44F-482C-AE11-8A7DD464DEC9}" destId="{864B5EF1-B876-45C9-84D3-BF8C6B6EB5F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33883D-BE24-4CEE-BE85-75E8A7A14E8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E542C-A61F-4ED5-B7BA-F2A0EF17062C}">
      <dgm:prSet phldrT="[Text]" phldr="0" custT="1"/>
      <dgm:spPr>
        <a:xfrm>
          <a:off x="260535" y="292"/>
          <a:ext cx="3246744" cy="297521"/>
        </a:xfrm>
        <a:prstGeom prst="roundRect">
          <a:avLst/>
        </a:prstGeom>
        <a:solidFill>
          <a:srgbClr val="0F4C76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en-US" sz="1600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Portland Area</a:t>
          </a:r>
        </a:p>
      </dgm:t>
    </dgm:pt>
    <dgm:pt modelId="{814CACB0-B173-4F7D-8172-DE334FA29DFB}" type="parTrans" cxnId="{63DCF0F8-EE48-41A7-90B5-272358D150ED}">
      <dgm:prSet/>
      <dgm:spPr/>
      <dgm:t>
        <a:bodyPr/>
        <a:lstStyle/>
        <a:p>
          <a:endParaRPr lang="en-US"/>
        </a:p>
      </dgm:t>
    </dgm:pt>
    <dgm:pt modelId="{FEEBDD0B-073D-4970-B059-002065AAD70A}" type="sibTrans" cxnId="{63DCF0F8-EE48-41A7-90B5-272358D150ED}">
      <dgm:prSet/>
      <dgm:spPr/>
      <dgm:t>
        <a:bodyPr/>
        <a:lstStyle/>
        <a:p>
          <a:endParaRPr lang="en-US"/>
        </a:p>
      </dgm:t>
    </dgm:pt>
    <dgm:pt modelId="{5497FC54-8944-4E00-8B2F-F4B8FA8C25F8}">
      <dgm:prSet phldrT="[Text]" phldr="0" custT="1"/>
      <dgm:spPr>
        <a:xfrm>
          <a:off x="0" y="164728"/>
          <a:ext cx="5215800" cy="63199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F4C7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Representative: Brenda Meade</a:t>
          </a:r>
        </a:p>
      </dgm:t>
    </dgm:pt>
    <dgm:pt modelId="{D17FFFC2-708C-43B0-B63C-E29B4AE991CD}" type="parTrans" cxnId="{D813381B-FC03-4B81-81A4-42A8AE303CC4}">
      <dgm:prSet/>
      <dgm:spPr/>
      <dgm:t>
        <a:bodyPr/>
        <a:lstStyle/>
        <a:p>
          <a:endParaRPr lang="en-US"/>
        </a:p>
      </dgm:t>
    </dgm:pt>
    <dgm:pt modelId="{B9D35F6D-FDB3-4CD2-8F0E-CFF839A2AB69}" type="sibTrans" cxnId="{D813381B-FC03-4B81-81A4-42A8AE303CC4}">
      <dgm:prSet/>
      <dgm:spPr/>
      <dgm:t>
        <a:bodyPr/>
        <a:lstStyle/>
        <a:p>
          <a:endParaRPr lang="en-US"/>
        </a:p>
      </dgm:t>
    </dgm:pt>
    <dgm:pt modelId="{D481CD52-29B2-4877-B439-6296679B0A65}">
      <dgm:prSet phldrT="[Text]" phldr="0" custT="1"/>
      <dgm:spPr>
        <a:xfrm>
          <a:off x="0" y="164728"/>
          <a:ext cx="5215800" cy="63199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F4C76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Char char="•"/>
          </a:pPr>
          <a:r>
            <a:rPr lang="en-US" sz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Title: Chairwomen</a:t>
          </a:r>
        </a:p>
      </dgm:t>
    </dgm:pt>
    <dgm:pt modelId="{EFC70A6F-5DE6-4052-A04C-0C45ABD34CAC}" type="parTrans" cxnId="{40D7E747-1831-4D04-8209-A093D5E919C9}">
      <dgm:prSet/>
      <dgm:spPr/>
      <dgm:t>
        <a:bodyPr/>
        <a:lstStyle/>
        <a:p>
          <a:endParaRPr lang="en-US"/>
        </a:p>
      </dgm:t>
    </dgm:pt>
    <dgm:pt modelId="{B60ADA79-D40D-4788-A9B3-B50BCD6926F4}" type="sibTrans" cxnId="{40D7E747-1831-4D04-8209-A093D5E919C9}">
      <dgm:prSet/>
      <dgm:spPr/>
      <dgm:t>
        <a:bodyPr/>
        <a:lstStyle/>
        <a:p>
          <a:endParaRPr lang="en-US"/>
        </a:p>
      </dgm:t>
    </dgm:pt>
    <dgm:pt modelId="{2A8636B1-C1F8-42AB-82E7-3732B7A1EDE3}" type="pres">
      <dgm:prSet presAssocID="{C233883D-BE24-4CEE-BE85-75E8A7A14E88}" presName="linear" presStyleCnt="0">
        <dgm:presLayoutVars>
          <dgm:dir/>
          <dgm:animLvl val="lvl"/>
          <dgm:resizeHandles val="exact"/>
        </dgm:presLayoutVars>
      </dgm:prSet>
      <dgm:spPr/>
    </dgm:pt>
    <dgm:pt modelId="{D50A7273-FD84-4DFF-94EB-85884B298BF3}" type="pres">
      <dgm:prSet presAssocID="{2CEE542C-A61F-4ED5-B7BA-F2A0EF17062C}" presName="parentLin" presStyleCnt="0"/>
      <dgm:spPr/>
    </dgm:pt>
    <dgm:pt modelId="{3A3DD6B6-79AB-4409-BD2F-053CEBAB4377}" type="pres">
      <dgm:prSet presAssocID="{2CEE542C-A61F-4ED5-B7BA-F2A0EF17062C}" presName="parentLeftMargin" presStyleLbl="node1" presStyleIdx="0" presStyleCnt="1"/>
      <dgm:spPr/>
    </dgm:pt>
    <dgm:pt modelId="{75F56992-476E-45B2-9E63-6560E29D1852}" type="pres">
      <dgm:prSet presAssocID="{2CEE542C-A61F-4ED5-B7BA-F2A0EF17062C}" presName="parentText" presStyleLbl="node1" presStyleIdx="0" presStyleCnt="1" custScaleX="89013" custScaleY="279689">
        <dgm:presLayoutVars>
          <dgm:chMax val="0"/>
          <dgm:bulletEnabled val="1"/>
        </dgm:presLayoutVars>
      </dgm:prSet>
      <dgm:spPr/>
    </dgm:pt>
    <dgm:pt modelId="{E8883B83-F1A8-4112-A960-5679CEB25C34}" type="pres">
      <dgm:prSet presAssocID="{2CEE542C-A61F-4ED5-B7BA-F2A0EF17062C}" presName="negativeSpace" presStyleCnt="0"/>
      <dgm:spPr/>
    </dgm:pt>
    <dgm:pt modelId="{692A27BD-136A-42F3-9E13-BD629212D580}" type="pres">
      <dgm:prSet presAssocID="{2CEE542C-A61F-4ED5-B7BA-F2A0EF17062C}" presName="childText" presStyleLbl="conFgAcc1" presStyleIdx="0" presStyleCnt="1" custScaleY="205149" custLinFactY="-8670" custLinFactNeighborX="522" custLinFactNeighborY="-100000">
        <dgm:presLayoutVars>
          <dgm:bulletEnabled val="1"/>
        </dgm:presLayoutVars>
      </dgm:prSet>
      <dgm:spPr/>
    </dgm:pt>
  </dgm:ptLst>
  <dgm:cxnLst>
    <dgm:cxn modelId="{D813381B-FC03-4B81-81A4-42A8AE303CC4}" srcId="{2CEE542C-A61F-4ED5-B7BA-F2A0EF17062C}" destId="{5497FC54-8944-4E00-8B2F-F4B8FA8C25F8}" srcOrd="0" destOrd="0" parTransId="{D17FFFC2-708C-43B0-B63C-E29B4AE991CD}" sibTransId="{B9D35F6D-FDB3-4CD2-8F0E-CFF839A2AB69}"/>
    <dgm:cxn modelId="{A7334423-80F3-4D24-901A-625460082F1C}" type="presOf" srcId="{2CEE542C-A61F-4ED5-B7BA-F2A0EF17062C}" destId="{3A3DD6B6-79AB-4409-BD2F-053CEBAB4377}" srcOrd="0" destOrd="0" presId="urn:microsoft.com/office/officeart/2005/8/layout/list1"/>
    <dgm:cxn modelId="{CA434C44-F636-44D6-97E9-0885BEC3780B}" type="presOf" srcId="{C233883D-BE24-4CEE-BE85-75E8A7A14E88}" destId="{2A8636B1-C1F8-42AB-82E7-3732B7A1EDE3}" srcOrd="0" destOrd="0" presId="urn:microsoft.com/office/officeart/2005/8/layout/list1"/>
    <dgm:cxn modelId="{40D7E747-1831-4D04-8209-A093D5E919C9}" srcId="{2CEE542C-A61F-4ED5-B7BA-F2A0EF17062C}" destId="{D481CD52-29B2-4877-B439-6296679B0A65}" srcOrd="1" destOrd="0" parTransId="{EFC70A6F-5DE6-4052-A04C-0C45ABD34CAC}" sibTransId="{B60ADA79-D40D-4788-A9B3-B50BCD6926F4}"/>
    <dgm:cxn modelId="{9DC32377-F110-4155-B1A4-D294D2A32DB9}" type="presOf" srcId="{D481CD52-29B2-4877-B439-6296679B0A65}" destId="{692A27BD-136A-42F3-9E13-BD629212D580}" srcOrd="0" destOrd="1" presId="urn:microsoft.com/office/officeart/2005/8/layout/list1"/>
    <dgm:cxn modelId="{9B7236E2-EC9A-490E-ABCC-AC5457E39DF5}" type="presOf" srcId="{5497FC54-8944-4E00-8B2F-F4B8FA8C25F8}" destId="{692A27BD-136A-42F3-9E13-BD629212D580}" srcOrd="0" destOrd="0" presId="urn:microsoft.com/office/officeart/2005/8/layout/list1"/>
    <dgm:cxn modelId="{7959CDEB-085C-45F8-B41A-49FB9774B501}" type="presOf" srcId="{2CEE542C-A61F-4ED5-B7BA-F2A0EF17062C}" destId="{75F56992-476E-45B2-9E63-6560E29D1852}" srcOrd="1" destOrd="0" presId="urn:microsoft.com/office/officeart/2005/8/layout/list1"/>
    <dgm:cxn modelId="{63DCF0F8-EE48-41A7-90B5-272358D150ED}" srcId="{C233883D-BE24-4CEE-BE85-75E8A7A14E88}" destId="{2CEE542C-A61F-4ED5-B7BA-F2A0EF17062C}" srcOrd="0" destOrd="0" parTransId="{814CACB0-B173-4F7D-8172-DE334FA29DFB}" sibTransId="{FEEBDD0B-073D-4970-B059-002065AAD70A}"/>
    <dgm:cxn modelId="{CE3E9736-15BA-4952-BDF9-34FCC759B4A7}" type="presParOf" srcId="{2A8636B1-C1F8-42AB-82E7-3732B7A1EDE3}" destId="{D50A7273-FD84-4DFF-94EB-85884B298BF3}" srcOrd="0" destOrd="0" presId="urn:microsoft.com/office/officeart/2005/8/layout/list1"/>
    <dgm:cxn modelId="{8011E0D3-EF58-44A5-9041-18F5EE205BEE}" type="presParOf" srcId="{D50A7273-FD84-4DFF-94EB-85884B298BF3}" destId="{3A3DD6B6-79AB-4409-BD2F-053CEBAB4377}" srcOrd="0" destOrd="0" presId="urn:microsoft.com/office/officeart/2005/8/layout/list1"/>
    <dgm:cxn modelId="{5FFA6FF9-093B-4E8C-B6AD-98C98445B81E}" type="presParOf" srcId="{D50A7273-FD84-4DFF-94EB-85884B298BF3}" destId="{75F56992-476E-45B2-9E63-6560E29D1852}" srcOrd="1" destOrd="0" presId="urn:microsoft.com/office/officeart/2005/8/layout/list1"/>
    <dgm:cxn modelId="{05D25870-4FE6-42E2-9E58-E13AD9666C8B}" type="presParOf" srcId="{2A8636B1-C1F8-42AB-82E7-3732B7A1EDE3}" destId="{E8883B83-F1A8-4112-A960-5679CEB25C34}" srcOrd="1" destOrd="0" presId="urn:microsoft.com/office/officeart/2005/8/layout/list1"/>
    <dgm:cxn modelId="{F510FB8D-5E99-448B-B22C-53442D690BB5}" type="presParOf" srcId="{2A8636B1-C1F8-42AB-82E7-3732B7A1EDE3}" destId="{692A27BD-136A-42F3-9E13-BD629212D580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F7FED4-DFF6-4381-930B-AC3C642F2E7B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CCF426B-6854-421B-81FB-8E1B03F6C4E4}">
      <dgm:prSet phldrT="[Text]"/>
      <dgm:spPr>
        <a:xfrm>
          <a:off x="7375034" y="102068"/>
          <a:ext cx="3257458" cy="460800"/>
        </a:xfrm>
        <a:prstGeom prst="rect">
          <a:avLst/>
        </a:prstGeom>
        <a:solidFill>
          <a:srgbClr val="0F4C76">
            <a:lumMod val="75000"/>
          </a:srgbClr>
        </a:solidFill>
        <a:ln w="15875" cap="flat" cmpd="sng" algn="ctr">
          <a:solidFill>
            <a:srgbClr val="0F4C76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Behavioral Health Aide </a:t>
          </a:r>
        </a:p>
      </dgm:t>
    </dgm:pt>
    <dgm:pt modelId="{8792A6D2-7ABA-47F3-A8EF-525355EBCE35}" type="parTrans" cxnId="{1B264AC9-E5A5-4076-B7AB-A67FC5B390F3}">
      <dgm:prSet/>
      <dgm:spPr/>
      <dgm:t>
        <a:bodyPr/>
        <a:lstStyle/>
        <a:p>
          <a:endParaRPr lang="en-US"/>
        </a:p>
      </dgm:t>
    </dgm:pt>
    <dgm:pt modelId="{5ECF9665-CD5F-4C2F-A894-276DF6D5E752}" type="sibTrans" cxnId="{1B264AC9-E5A5-4076-B7AB-A67FC5B390F3}">
      <dgm:prSet/>
      <dgm:spPr/>
      <dgm:t>
        <a:bodyPr/>
        <a:lstStyle/>
        <a:p>
          <a:endParaRPr lang="en-US"/>
        </a:p>
      </dgm:t>
    </dgm:pt>
    <dgm:pt modelId="{273880C3-D0AF-42C5-A1DD-3ED018D428A3}">
      <dgm:prSet phldrT="[Text]"/>
      <dgm:spPr>
        <a:xfrm>
          <a:off x="7375034" y="543631"/>
          <a:ext cx="3257458" cy="1721115"/>
        </a:xfrm>
        <a:prstGeom prst="rect">
          <a:avLst/>
        </a:prstGeom>
        <a:solidFill>
          <a:srgbClr val="0F4C76">
            <a:lumMod val="40000"/>
            <a:lumOff val="6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I</a:t>
          </a:r>
        </a:p>
      </dgm:t>
    </dgm:pt>
    <dgm:pt modelId="{1151B6EC-A351-44A0-893D-9DD8A6D7CC5E}" type="parTrans" cxnId="{B27F0A77-8A64-4DD8-BD8E-73B431CCFEF0}">
      <dgm:prSet/>
      <dgm:spPr/>
      <dgm:t>
        <a:bodyPr/>
        <a:lstStyle/>
        <a:p>
          <a:endParaRPr lang="en-US"/>
        </a:p>
      </dgm:t>
    </dgm:pt>
    <dgm:pt modelId="{1F329314-16FD-415C-AD34-76DECBFD0F01}" type="sibTrans" cxnId="{B27F0A77-8A64-4DD8-BD8E-73B431CCFEF0}">
      <dgm:prSet/>
      <dgm:spPr/>
      <dgm:t>
        <a:bodyPr/>
        <a:lstStyle/>
        <a:p>
          <a:endParaRPr lang="en-US"/>
        </a:p>
      </dgm:t>
    </dgm:pt>
    <dgm:pt modelId="{690B7339-2B9B-4BC6-B115-6C560359A18B}">
      <dgm:prSet phldrT="[Text]"/>
      <dgm:spPr>
        <a:xfrm>
          <a:off x="7375034" y="543631"/>
          <a:ext cx="3257458" cy="1721115"/>
        </a:xfrm>
        <a:prstGeom prst="rect">
          <a:avLst/>
        </a:prstGeom>
        <a:solidFill>
          <a:srgbClr val="0F4C76">
            <a:lumMod val="40000"/>
            <a:lumOff val="6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III</a:t>
          </a:r>
        </a:p>
      </dgm:t>
    </dgm:pt>
    <dgm:pt modelId="{C5281D0E-4058-4818-9226-9C0040310856}" type="parTrans" cxnId="{30762BCF-0D00-4F10-B487-8056A4B7A4B6}">
      <dgm:prSet/>
      <dgm:spPr/>
      <dgm:t>
        <a:bodyPr/>
        <a:lstStyle/>
        <a:p>
          <a:endParaRPr lang="en-US"/>
        </a:p>
      </dgm:t>
    </dgm:pt>
    <dgm:pt modelId="{4692A746-D8EB-48F4-98F3-2C00A800482C}" type="sibTrans" cxnId="{30762BCF-0D00-4F10-B487-8056A4B7A4B6}">
      <dgm:prSet/>
      <dgm:spPr/>
      <dgm:t>
        <a:bodyPr/>
        <a:lstStyle/>
        <a:p>
          <a:endParaRPr lang="en-US"/>
        </a:p>
      </dgm:t>
    </dgm:pt>
    <dgm:pt modelId="{93C29EEF-51AF-4ABC-A805-94906BCBC438}">
      <dgm:prSet phldrT="[Text]"/>
      <dgm:spPr>
        <a:xfrm>
          <a:off x="286186" y="74844"/>
          <a:ext cx="3257458" cy="460800"/>
        </a:xfrm>
        <a:prstGeom prst="rect">
          <a:avLst/>
        </a:prstGeom>
        <a:solidFill>
          <a:srgbClr val="7A893A"/>
        </a:solidFill>
        <a:ln w="15875" cap="flat" cmpd="sng" algn="ctr">
          <a:solidFill>
            <a:srgbClr val="0F4C76">
              <a:shade val="80000"/>
              <a:hueOff val="334271"/>
              <a:satOff val="-32801"/>
              <a:lumOff val="20156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Health Aide</a:t>
          </a:r>
        </a:p>
      </dgm:t>
    </dgm:pt>
    <dgm:pt modelId="{61A86727-732D-49A5-93E5-776CCFECCEB3}" type="parTrans" cxnId="{36A16A3B-B78C-4EA5-BF85-4B608373E669}">
      <dgm:prSet/>
      <dgm:spPr/>
      <dgm:t>
        <a:bodyPr/>
        <a:lstStyle/>
        <a:p>
          <a:endParaRPr lang="en-US"/>
        </a:p>
      </dgm:t>
    </dgm:pt>
    <dgm:pt modelId="{8FF6CC71-F210-4EDB-80C0-E6FB4C0F7CDD}" type="sibTrans" cxnId="{36A16A3B-B78C-4EA5-BF85-4B608373E669}">
      <dgm:prSet/>
      <dgm:spPr/>
      <dgm:t>
        <a:bodyPr/>
        <a:lstStyle/>
        <a:p>
          <a:endParaRPr lang="en-US"/>
        </a:p>
      </dgm:t>
    </dgm:pt>
    <dgm:pt modelId="{56B6B5E0-54E5-44FF-815A-A85B8902C932}">
      <dgm:prSet phldrT="[Text]"/>
      <dgm:spPr>
        <a:xfrm>
          <a:off x="286186" y="543631"/>
          <a:ext cx="3257458" cy="1721115"/>
        </a:xfrm>
        <a:prstGeom prst="rect">
          <a:avLst/>
        </a:prstGeom>
        <a:solidFill>
          <a:srgbClr val="865640">
            <a:lumMod val="20000"/>
            <a:lumOff val="8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</a:t>
          </a:r>
        </a:p>
      </dgm:t>
    </dgm:pt>
    <dgm:pt modelId="{09C946BD-83D0-437D-B59B-5B0D7C047FE2}" type="parTrans" cxnId="{D74418A2-81B6-4E13-B553-91BAA109D0C0}">
      <dgm:prSet/>
      <dgm:spPr/>
      <dgm:t>
        <a:bodyPr/>
        <a:lstStyle/>
        <a:p>
          <a:endParaRPr lang="en-US"/>
        </a:p>
      </dgm:t>
    </dgm:pt>
    <dgm:pt modelId="{8768DF1C-4672-4F55-8601-2F357D3B1921}" type="sibTrans" cxnId="{D74418A2-81B6-4E13-B553-91BAA109D0C0}">
      <dgm:prSet/>
      <dgm:spPr/>
      <dgm:t>
        <a:bodyPr/>
        <a:lstStyle/>
        <a:p>
          <a:endParaRPr lang="en-US"/>
        </a:p>
      </dgm:t>
    </dgm:pt>
    <dgm:pt modelId="{DDC4B8EB-9A0B-430A-8AC6-4F7A79B2A1CD}">
      <dgm:prSet phldrT="[Text]"/>
      <dgm:spPr>
        <a:xfrm>
          <a:off x="286186" y="543631"/>
          <a:ext cx="3257458" cy="1721115"/>
        </a:xfrm>
        <a:prstGeom prst="rect">
          <a:avLst/>
        </a:prstGeom>
        <a:solidFill>
          <a:srgbClr val="865640">
            <a:lumMod val="20000"/>
            <a:lumOff val="8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II</a:t>
          </a:r>
        </a:p>
      </dgm:t>
    </dgm:pt>
    <dgm:pt modelId="{02DF6C7A-F597-4A8F-967A-301E659599A6}" type="parTrans" cxnId="{E14A7399-ECFA-46E4-AACA-A793F2C0FAF0}">
      <dgm:prSet/>
      <dgm:spPr/>
      <dgm:t>
        <a:bodyPr/>
        <a:lstStyle/>
        <a:p>
          <a:endParaRPr lang="en-US"/>
        </a:p>
      </dgm:t>
    </dgm:pt>
    <dgm:pt modelId="{3C090F45-E8E4-4D1D-BC27-D555B0A2B1DF}" type="sibTrans" cxnId="{E14A7399-ECFA-46E4-AACA-A793F2C0FAF0}">
      <dgm:prSet/>
      <dgm:spPr/>
      <dgm:t>
        <a:bodyPr/>
        <a:lstStyle/>
        <a:p>
          <a:endParaRPr lang="en-US"/>
        </a:p>
      </dgm:t>
    </dgm:pt>
    <dgm:pt modelId="{0B8C3518-EE22-4BD2-A262-23855202259D}">
      <dgm:prSet phldrT="[Text]"/>
      <dgm:spPr>
        <a:xfrm>
          <a:off x="3841897" y="74844"/>
          <a:ext cx="3257458" cy="460800"/>
        </a:xfrm>
        <a:prstGeom prst="rect">
          <a:avLst/>
        </a:prstGeom>
        <a:solidFill>
          <a:srgbClr val="D4442B"/>
        </a:solidFill>
        <a:ln w="15875" cap="flat" cmpd="sng" algn="ctr">
          <a:solidFill>
            <a:srgbClr val="0F4C76">
              <a:shade val="80000"/>
              <a:hueOff val="668542"/>
              <a:satOff val="-65602"/>
              <a:lumOff val="40312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Dental Health Aide</a:t>
          </a:r>
        </a:p>
      </dgm:t>
    </dgm:pt>
    <dgm:pt modelId="{EA49BA32-BFE7-4E08-B6DD-F8D6506FE038}" type="parTrans" cxnId="{8C5EA0D5-BB96-41EB-AF57-D753CB136413}">
      <dgm:prSet/>
      <dgm:spPr/>
      <dgm:t>
        <a:bodyPr/>
        <a:lstStyle/>
        <a:p>
          <a:endParaRPr lang="en-US"/>
        </a:p>
      </dgm:t>
    </dgm:pt>
    <dgm:pt modelId="{2AFB58CB-D16F-4C92-8C23-06BE5DEFC546}" type="sibTrans" cxnId="{8C5EA0D5-BB96-41EB-AF57-D753CB136413}">
      <dgm:prSet/>
      <dgm:spPr/>
      <dgm:t>
        <a:bodyPr/>
        <a:lstStyle/>
        <a:p>
          <a:endParaRPr lang="en-US"/>
        </a:p>
      </dgm:t>
    </dgm:pt>
    <dgm:pt modelId="{B2BF1156-8219-4D22-A691-56DB2D04B9BD}">
      <dgm:prSet phldrT="[Text]"/>
      <dgm:spPr>
        <a:xfrm>
          <a:off x="3841897" y="531394"/>
          <a:ext cx="3257458" cy="1721115"/>
        </a:xfrm>
        <a:prstGeom prst="rect">
          <a:avLst/>
        </a:prstGeom>
        <a:solidFill>
          <a:srgbClr val="FFF2E5">
            <a:alpha val="89804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Primary Dental Health Aide I and II </a:t>
          </a:r>
        </a:p>
      </dgm:t>
    </dgm:pt>
    <dgm:pt modelId="{98F003EF-3EC9-4472-B833-C3F89759C084}" type="parTrans" cxnId="{5FCC9CEF-DB1A-416E-8F51-6890250188CB}">
      <dgm:prSet/>
      <dgm:spPr/>
      <dgm:t>
        <a:bodyPr/>
        <a:lstStyle/>
        <a:p>
          <a:endParaRPr lang="en-US"/>
        </a:p>
      </dgm:t>
    </dgm:pt>
    <dgm:pt modelId="{C40C288D-C745-4840-9EDD-8B30851EF181}" type="sibTrans" cxnId="{5FCC9CEF-DB1A-416E-8F51-6890250188CB}">
      <dgm:prSet/>
      <dgm:spPr/>
      <dgm:t>
        <a:bodyPr/>
        <a:lstStyle/>
        <a:p>
          <a:endParaRPr lang="en-US"/>
        </a:p>
      </dgm:t>
    </dgm:pt>
    <dgm:pt modelId="{5273B507-63B9-42A4-A462-D3E12B11AAED}">
      <dgm:prSet phldrT="[Text]"/>
      <dgm:spPr>
        <a:xfrm>
          <a:off x="7375034" y="543631"/>
          <a:ext cx="3257458" cy="1721115"/>
        </a:xfrm>
        <a:prstGeom prst="rect">
          <a:avLst/>
        </a:prstGeom>
        <a:solidFill>
          <a:srgbClr val="0F4C76">
            <a:lumMod val="40000"/>
            <a:lumOff val="6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II </a:t>
          </a:r>
        </a:p>
      </dgm:t>
    </dgm:pt>
    <dgm:pt modelId="{28F13A82-42FE-461F-A8E7-00DBCEAAA3B0}" type="parTrans" cxnId="{F4D28CFF-1525-4065-A4CF-15A035E57C7D}">
      <dgm:prSet/>
      <dgm:spPr/>
      <dgm:t>
        <a:bodyPr/>
        <a:lstStyle/>
        <a:p>
          <a:endParaRPr lang="en-US"/>
        </a:p>
      </dgm:t>
    </dgm:pt>
    <dgm:pt modelId="{2EEDF68E-A94D-4E39-AD7D-8E0FB406D109}" type="sibTrans" cxnId="{F4D28CFF-1525-4065-A4CF-15A035E57C7D}">
      <dgm:prSet/>
      <dgm:spPr/>
      <dgm:t>
        <a:bodyPr/>
        <a:lstStyle/>
        <a:p>
          <a:endParaRPr lang="en-US"/>
        </a:p>
      </dgm:t>
    </dgm:pt>
    <dgm:pt modelId="{87DF06A7-07B5-4D2D-9AAB-842C28675A15}">
      <dgm:prSet phldrT="[Text]"/>
      <dgm:spPr>
        <a:xfrm>
          <a:off x="7375034" y="543631"/>
          <a:ext cx="3257458" cy="1721115"/>
        </a:xfrm>
        <a:prstGeom prst="rect">
          <a:avLst/>
        </a:prstGeom>
        <a:solidFill>
          <a:srgbClr val="0F4C76">
            <a:lumMod val="40000"/>
            <a:lumOff val="6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Practitioner</a:t>
          </a:r>
        </a:p>
      </dgm:t>
    </dgm:pt>
    <dgm:pt modelId="{E47D60F0-701F-4894-8F9E-CA6EB455C6CF}" type="parTrans" cxnId="{668D3BB9-E589-470F-B644-642AFAD5FDAA}">
      <dgm:prSet/>
      <dgm:spPr/>
      <dgm:t>
        <a:bodyPr/>
        <a:lstStyle/>
        <a:p>
          <a:endParaRPr lang="en-US"/>
        </a:p>
      </dgm:t>
    </dgm:pt>
    <dgm:pt modelId="{9B9452C4-9C59-4DAD-A5B5-5D66C35CD078}" type="sibTrans" cxnId="{668D3BB9-E589-470F-B644-642AFAD5FDAA}">
      <dgm:prSet/>
      <dgm:spPr/>
      <dgm:t>
        <a:bodyPr/>
        <a:lstStyle/>
        <a:p>
          <a:endParaRPr lang="en-US"/>
        </a:p>
      </dgm:t>
    </dgm:pt>
    <dgm:pt modelId="{C1F809F1-49F1-4963-AE27-BF34A545AAB6}">
      <dgm:prSet phldrT="[Text]"/>
      <dgm:spPr>
        <a:xfrm>
          <a:off x="3841897" y="531394"/>
          <a:ext cx="3257458" cy="1721115"/>
        </a:xfrm>
        <a:prstGeom prst="rect">
          <a:avLst/>
        </a:prstGeom>
        <a:solidFill>
          <a:srgbClr val="FFF2E5">
            <a:alpha val="89804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Expanded Function Dental Health Aide I and II</a:t>
          </a:r>
        </a:p>
      </dgm:t>
    </dgm:pt>
    <dgm:pt modelId="{2641CED0-6189-4E45-9CF1-E091D2E3CAC9}" type="parTrans" cxnId="{28B48F8A-0701-43A0-AF94-80132C95580D}">
      <dgm:prSet/>
      <dgm:spPr/>
      <dgm:t>
        <a:bodyPr/>
        <a:lstStyle/>
        <a:p>
          <a:endParaRPr lang="en-US"/>
        </a:p>
      </dgm:t>
    </dgm:pt>
    <dgm:pt modelId="{341D0F39-6D75-4F79-BD5B-4385D8E5C680}" type="sibTrans" cxnId="{28B48F8A-0701-43A0-AF94-80132C95580D}">
      <dgm:prSet/>
      <dgm:spPr/>
      <dgm:t>
        <a:bodyPr/>
        <a:lstStyle/>
        <a:p>
          <a:endParaRPr lang="en-US"/>
        </a:p>
      </dgm:t>
    </dgm:pt>
    <dgm:pt modelId="{4CD33D1C-E4D2-40EC-97D9-C1F0665CED4A}">
      <dgm:prSet phldrT="[Text]"/>
      <dgm:spPr>
        <a:xfrm>
          <a:off x="3841897" y="531394"/>
          <a:ext cx="3257458" cy="1721115"/>
        </a:xfrm>
        <a:prstGeom prst="rect">
          <a:avLst/>
        </a:prstGeom>
        <a:solidFill>
          <a:srgbClr val="FFF2E5">
            <a:alpha val="89804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Dental Health Aide Hygienist </a:t>
          </a:r>
        </a:p>
      </dgm:t>
    </dgm:pt>
    <dgm:pt modelId="{ACB0F9CE-8ED0-407F-A61C-02F492FD4783}" type="parTrans" cxnId="{50A6FBB0-B62B-44A5-A389-4AD4821A80BF}">
      <dgm:prSet/>
      <dgm:spPr/>
      <dgm:t>
        <a:bodyPr/>
        <a:lstStyle/>
        <a:p>
          <a:endParaRPr lang="en-US"/>
        </a:p>
      </dgm:t>
    </dgm:pt>
    <dgm:pt modelId="{2A8D550A-6D2E-4569-B7EC-089022084B2A}" type="sibTrans" cxnId="{50A6FBB0-B62B-44A5-A389-4AD4821A80BF}">
      <dgm:prSet/>
      <dgm:spPr/>
      <dgm:t>
        <a:bodyPr/>
        <a:lstStyle/>
        <a:p>
          <a:endParaRPr lang="en-US"/>
        </a:p>
      </dgm:t>
    </dgm:pt>
    <dgm:pt modelId="{8DF13404-8C7C-4848-AA72-470405345C1A}">
      <dgm:prSet phldrT="[Text]"/>
      <dgm:spPr>
        <a:xfrm>
          <a:off x="3841897" y="531394"/>
          <a:ext cx="3257458" cy="1721115"/>
        </a:xfrm>
        <a:prstGeom prst="rect">
          <a:avLst/>
        </a:prstGeom>
        <a:solidFill>
          <a:srgbClr val="FFF2E5">
            <a:alpha val="89804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Dental Health Aide Therapist</a:t>
          </a:r>
        </a:p>
      </dgm:t>
    </dgm:pt>
    <dgm:pt modelId="{9F291FC3-D711-425F-ACF7-7DF8A57C930D}" type="parTrans" cxnId="{7288325A-03F9-4D8B-8048-3BBCECF45660}">
      <dgm:prSet/>
      <dgm:spPr/>
      <dgm:t>
        <a:bodyPr/>
        <a:lstStyle/>
        <a:p>
          <a:endParaRPr lang="en-US"/>
        </a:p>
      </dgm:t>
    </dgm:pt>
    <dgm:pt modelId="{129A66EA-91D6-4BAC-B19E-2CF7FC232EE2}" type="sibTrans" cxnId="{7288325A-03F9-4D8B-8048-3BBCECF45660}">
      <dgm:prSet/>
      <dgm:spPr/>
      <dgm:t>
        <a:bodyPr/>
        <a:lstStyle/>
        <a:p>
          <a:endParaRPr lang="en-US"/>
        </a:p>
      </dgm:t>
    </dgm:pt>
    <dgm:pt modelId="{F7EC3686-EB1D-411F-8DCC-E7B8BC25C449}">
      <dgm:prSet phldrT="[Text]"/>
      <dgm:spPr>
        <a:xfrm>
          <a:off x="286186" y="543631"/>
          <a:ext cx="3257458" cy="1721115"/>
        </a:xfrm>
        <a:prstGeom prst="rect">
          <a:avLst/>
        </a:prstGeom>
        <a:solidFill>
          <a:srgbClr val="865640">
            <a:lumMod val="20000"/>
            <a:lumOff val="8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III</a:t>
          </a:r>
        </a:p>
      </dgm:t>
    </dgm:pt>
    <dgm:pt modelId="{25DEC77C-F49A-447B-A37C-FDFC7B8E14B2}" type="parTrans" cxnId="{B1AE255B-B6C9-4A8E-A972-03828095D782}">
      <dgm:prSet/>
      <dgm:spPr/>
      <dgm:t>
        <a:bodyPr/>
        <a:lstStyle/>
        <a:p>
          <a:endParaRPr lang="en-US"/>
        </a:p>
      </dgm:t>
    </dgm:pt>
    <dgm:pt modelId="{403D28B0-0A1D-45BD-8E3E-D118950E8227}" type="sibTrans" cxnId="{B1AE255B-B6C9-4A8E-A972-03828095D782}">
      <dgm:prSet/>
      <dgm:spPr/>
      <dgm:t>
        <a:bodyPr/>
        <a:lstStyle/>
        <a:p>
          <a:endParaRPr lang="en-US"/>
        </a:p>
      </dgm:t>
    </dgm:pt>
    <dgm:pt modelId="{165B0BC7-1076-4A06-A78F-4612B23EBDFE}">
      <dgm:prSet phldrT="[Text]"/>
      <dgm:spPr>
        <a:xfrm>
          <a:off x="286186" y="543631"/>
          <a:ext cx="3257458" cy="1721115"/>
        </a:xfrm>
        <a:prstGeom prst="rect">
          <a:avLst/>
        </a:prstGeom>
        <a:solidFill>
          <a:srgbClr val="865640">
            <a:lumMod val="20000"/>
            <a:lumOff val="8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IV</a:t>
          </a:r>
        </a:p>
      </dgm:t>
    </dgm:pt>
    <dgm:pt modelId="{099B288A-E33E-4187-A134-F93812B4E169}" type="parTrans" cxnId="{25E452D5-CED4-4CD7-B045-CF2C82070B3C}">
      <dgm:prSet/>
      <dgm:spPr/>
      <dgm:t>
        <a:bodyPr/>
        <a:lstStyle/>
        <a:p>
          <a:endParaRPr lang="en-US"/>
        </a:p>
      </dgm:t>
    </dgm:pt>
    <dgm:pt modelId="{306FCF71-3D01-419C-A9CB-920433953948}" type="sibTrans" cxnId="{25E452D5-CED4-4CD7-B045-CF2C82070B3C}">
      <dgm:prSet/>
      <dgm:spPr/>
      <dgm:t>
        <a:bodyPr/>
        <a:lstStyle/>
        <a:p>
          <a:endParaRPr lang="en-US"/>
        </a:p>
      </dgm:t>
    </dgm:pt>
    <dgm:pt modelId="{B500335F-D5FA-47B8-8A8A-B54AB8123ED3}">
      <dgm:prSet phldrT="[Text]"/>
      <dgm:spPr>
        <a:xfrm>
          <a:off x="286186" y="543631"/>
          <a:ext cx="3257458" cy="1721115"/>
        </a:xfrm>
        <a:prstGeom prst="rect">
          <a:avLst/>
        </a:prstGeom>
        <a:solidFill>
          <a:srgbClr val="865640">
            <a:lumMod val="20000"/>
            <a:lumOff val="8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Practitioner </a:t>
          </a:r>
        </a:p>
      </dgm:t>
    </dgm:pt>
    <dgm:pt modelId="{6CD5B6D5-8792-4576-AC3C-CAA3DFD52C13}" type="parTrans" cxnId="{BACB009F-091D-4BED-95BE-BCD53FEC6C4A}">
      <dgm:prSet/>
      <dgm:spPr/>
      <dgm:t>
        <a:bodyPr/>
        <a:lstStyle/>
        <a:p>
          <a:endParaRPr lang="en-US"/>
        </a:p>
      </dgm:t>
    </dgm:pt>
    <dgm:pt modelId="{A11119D1-9142-4BF9-9922-F49380738B3C}" type="sibTrans" cxnId="{BACB009F-091D-4BED-95BE-BCD53FEC6C4A}">
      <dgm:prSet/>
      <dgm:spPr/>
      <dgm:t>
        <a:bodyPr/>
        <a:lstStyle/>
        <a:p>
          <a:endParaRPr lang="en-US"/>
        </a:p>
      </dgm:t>
    </dgm:pt>
    <dgm:pt modelId="{254CC1A2-BEB7-4602-832B-E2E68FE0217D}" type="pres">
      <dgm:prSet presAssocID="{FDF7FED4-DFF6-4381-930B-AC3C642F2E7B}" presName="Name0" presStyleCnt="0">
        <dgm:presLayoutVars>
          <dgm:dir/>
          <dgm:animLvl val="lvl"/>
          <dgm:resizeHandles val="exact"/>
        </dgm:presLayoutVars>
      </dgm:prSet>
      <dgm:spPr/>
    </dgm:pt>
    <dgm:pt modelId="{8209C4E2-7350-475E-A4A9-F8DD5D2A28F1}" type="pres">
      <dgm:prSet presAssocID="{DCCF426B-6854-421B-81FB-8E1B03F6C4E4}" presName="composite" presStyleCnt="0"/>
      <dgm:spPr/>
    </dgm:pt>
    <dgm:pt modelId="{5F8097C4-D48B-4E23-868B-7BB319F28678}" type="pres">
      <dgm:prSet presAssocID="{DCCF426B-6854-421B-81FB-8E1B03F6C4E4}" presName="parTx" presStyleLbl="alignNode1" presStyleIdx="0" presStyleCnt="3" custLinFactX="100000" custLinFactNeighborX="126302" custLinFactNeighborY="10117">
        <dgm:presLayoutVars>
          <dgm:chMax val="0"/>
          <dgm:chPref val="0"/>
          <dgm:bulletEnabled val="1"/>
        </dgm:presLayoutVars>
      </dgm:prSet>
      <dgm:spPr/>
    </dgm:pt>
    <dgm:pt modelId="{39F1CFB6-E29C-4A31-8B87-D48A41D8A694}" type="pres">
      <dgm:prSet presAssocID="{DCCF426B-6854-421B-81FB-8E1B03F6C4E4}" presName="desTx" presStyleLbl="alignAccFollowNode1" presStyleIdx="0" presStyleCnt="3" custLinFactX="100000" custLinFactNeighborX="126302" custLinFactNeighborY="1591">
        <dgm:presLayoutVars>
          <dgm:bulletEnabled val="1"/>
        </dgm:presLayoutVars>
      </dgm:prSet>
      <dgm:spPr/>
    </dgm:pt>
    <dgm:pt modelId="{2A012E90-12A5-4452-AF36-1DEB2FD42D1F}" type="pres">
      <dgm:prSet presAssocID="{5ECF9665-CD5F-4C2F-A894-276DF6D5E752}" presName="space" presStyleCnt="0"/>
      <dgm:spPr/>
    </dgm:pt>
    <dgm:pt modelId="{C3EE9D72-A255-441C-B131-2F1D9DC43785}" type="pres">
      <dgm:prSet presAssocID="{93C29EEF-51AF-4ABC-A805-94906BCBC438}" presName="composite" presStyleCnt="0"/>
      <dgm:spPr/>
    </dgm:pt>
    <dgm:pt modelId="{0B94D96A-2118-4787-9F9B-D2F50DF30ACC}" type="pres">
      <dgm:prSet presAssocID="{93C29EEF-51AF-4ABC-A805-94906BCBC438}" presName="parTx" presStyleLbl="alignNode1" presStyleIdx="1" presStyleCnt="3" custLinFactX="-5317" custLinFactNeighborX="-100000" custLinFactNeighborY="4209">
        <dgm:presLayoutVars>
          <dgm:chMax val="0"/>
          <dgm:chPref val="0"/>
          <dgm:bulletEnabled val="1"/>
        </dgm:presLayoutVars>
      </dgm:prSet>
      <dgm:spPr/>
    </dgm:pt>
    <dgm:pt modelId="{73CC968C-A923-40CE-B712-0AD1356BAF72}" type="pres">
      <dgm:prSet presAssocID="{93C29EEF-51AF-4ABC-A805-94906BCBC438}" presName="desTx" presStyleLbl="alignAccFollowNode1" presStyleIdx="1" presStyleCnt="3" custLinFactX="-5317" custLinFactNeighborX="-100000" custLinFactNeighborY="1591">
        <dgm:presLayoutVars>
          <dgm:bulletEnabled val="1"/>
        </dgm:presLayoutVars>
      </dgm:prSet>
      <dgm:spPr/>
    </dgm:pt>
    <dgm:pt modelId="{6B5C14FB-8B0B-4AFE-9B23-268DF137535A}" type="pres">
      <dgm:prSet presAssocID="{8FF6CC71-F210-4EDB-80C0-E6FB4C0F7CDD}" presName="space" presStyleCnt="0"/>
      <dgm:spPr/>
    </dgm:pt>
    <dgm:pt modelId="{F2E9719D-90F1-4181-BA9E-E1FC034C0D46}" type="pres">
      <dgm:prSet presAssocID="{0B8C3518-EE22-4BD2-A262-23855202259D}" presName="composite" presStyleCnt="0"/>
      <dgm:spPr/>
    </dgm:pt>
    <dgm:pt modelId="{42B669DD-57F4-49B2-8256-312B5FD5C0A2}" type="pres">
      <dgm:prSet presAssocID="{0B8C3518-EE22-4BD2-A262-23855202259D}" presName="parTx" presStyleLbl="alignNode1" presStyleIdx="2" presStyleCnt="3" custLinFactX="-10161" custLinFactNeighborX="-100000" custLinFactNeighborY="4209">
        <dgm:presLayoutVars>
          <dgm:chMax val="0"/>
          <dgm:chPref val="0"/>
          <dgm:bulletEnabled val="1"/>
        </dgm:presLayoutVars>
      </dgm:prSet>
      <dgm:spPr/>
    </dgm:pt>
    <dgm:pt modelId="{E56AEB13-3619-4D77-B373-E0314BDD9A32}" type="pres">
      <dgm:prSet presAssocID="{0B8C3518-EE22-4BD2-A262-23855202259D}" presName="desTx" presStyleLbl="alignAccFollowNode1" presStyleIdx="2" presStyleCnt="3" custLinFactX="-10161" custLinFactNeighborX="-100000" custLinFactNeighborY="880">
        <dgm:presLayoutVars>
          <dgm:bulletEnabled val="1"/>
        </dgm:presLayoutVars>
      </dgm:prSet>
      <dgm:spPr/>
    </dgm:pt>
  </dgm:ptLst>
  <dgm:cxnLst>
    <dgm:cxn modelId="{7D9B1809-BB51-4B6B-8293-BE1ADBFB5BB2}" type="presOf" srcId="{F7EC3686-EB1D-411F-8DCC-E7B8BC25C449}" destId="{73CC968C-A923-40CE-B712-0AD1356BAF72}" srcOrd="0" destOrd="2" presId="urn:microsoft.com/office/officeart/2005/8/layout/hList1"/>
    <dgm:cxn modelId="{DB5C1315-46FA-40AA-A1B9-D2CE503ECD59}" type="presOf" srcId="{690B7339-2B9B-4BC6-B115-6C560359A18B}" destId="{39F1CFB6-E29C-4A31-8B87-D48A41D8A694}" srcOrd="0" destOrd="2" presId="urn:microsoft.com/office/officeart/2005/8/layout/hList1"/>
    <dgm:cxn modelId="{38352A1F-4801-4FAB-A502-FAA65C257ACE}" type="presOf" srcId="{8DF13404-8C7C-4848-AA72-470405345C1A}" destId="{E56AEB13-3619-4D77-B373-E0314BDD9A32}" srcOrd="0" destOrd="3" presId="urn:microsoft.com/office/officeart/2005/8/layout/hList1"/>
    <dgm:cxn modelId="{D3141C2C-35DD-4570-A918-6728EBA7BD45}" type="presOf" srcId="{273880C3-D0AF-42C5-A1DD-3ED018D428A3}" destId="{39F1CFB6-E29C-4A31-8B87-D48A41D8A694}" srcOrd="0" destOrd="0" presId="urn:microsoft.com/office/officeart/2005/8/layout/hList1"/>
    <dgm:cxn modelId="{36A16A3B-B78C-4EA5-BF85-4B608373E669}" srcId="{FDF7FED4-DFF6-4381-930B-AC3C642F2E7B}" destId="{93C29EEF-51AF-4ABC-A805-94906BCBC438}" srcOrd="1" destOrd="0" parTransId="{61A86727-732D-49A5-93E5-776CCFECCEB3}" sibTransId="{8FF6CC71-F210-4EDB-80C0-E6FB4C0F7CDD}"/>
    <dgm:cxn modelId="{B1AE255B-B6C9-4A8E-A972-03828095D782}" srcId="{93C29EEF-51AF-4ABC-A805-94906BCBC438}" destId="{F7EC3686-EB1D-411F-8DCC-E7B8BC25C449}" srcOrd="2" destOrd="0" parTransId="{25DEC77C-F49A-447B-A37C-FDFC7B8E14B2}" sibTransId="{403D28B0-0A1D-45BD-8E3E-D118950E8227}"/>
    <dgm:cxn modelId="{FD412167-B0E9-42C4-B419-7DBED1640EBC}" type="presOf" srcId="{87DF06A7-07B5-4D2D-9AAB-842C28675A15}" destId="{39F1CFB6-E29C-4A31-8B87-D48A41D8A694}" srcOrd="0" destOrd="3" presId="urn:microsoft.com/office/officeart/2005/8/layout/hList1"/>
    <dgm:cxn modelId="{9BC0C068-C65B-4915-BB57-874CBEA61834}" type="presOf" srcId="{56B6B5E0-54E5-44FF-815A-A85B8902C932}" destId="{73CC968C-A923-40CE-B712-0AD1356BAF72}" srcOrd="0" destOrd="0" presId="urn:microsoft.com/office/officeart/2005/8/layout/hList1"/>
    <dgm:cxn modelId="{6E1FD44C-2C2E-4D5D-BACE-F2475907067F}" type="presOf" srcId="{C1F809F1-49F1-4963-AE27-BF34A545AAB6}" destId="{E56AEB13-3619-4D77-B373-E0314BDD9A32}" srcOrd="0" destOrd="1" presId="urn:microsoft.com/office/officeart/2005/8/layout/hList1"/>
    <dgm:cxn modelId="{B27F0A77-8A64-4DD8-BD8E-73B431CCFEF0}" srcId="{DCCF426B-6854-421B-81FB-8E1B03F6C4E4}" destId="{273880C3-D0AF-42C5-A1DD-3ED018D428A3}" srcOrd="0" destOrd="0" parTransId="{1151B6EC-A351-44A0-893D-9DD8A6D7CC5E}" sibTransId="{1F329314-16FD-415C-AD34-76DECBFD0F01}"/>
    <dgm:cxn modelId="{4FE96757-7298-4DE5-96FD-E33C8241B261}" type="presOf" srcId="{165B0BC7-1076-4A06-A78F-4612B23EBDFE}" destId="{73CC968C-A923-40CE-B712-0AD1356BAF72}" srcOrd="0" destOrd="3" presId="urn:microsoft.com/office/officeart/2005/8/layout/hList1"/>
    <dgm:cxn modelId="{7288325A-03F9-4D8B-8048-3BBCECF45660}" srcId="{0B8C3518-EE22-4BD2-A262-23855202259D}" destId="{8DF13404-8C7C-4848-AA72-470405345C1A}" srcOrd="3" destOrd="0" parTransId="{9F291FC3-D711-425F-ACF7-7DF8A57C930D}" sibTransId="{129A66EA-91D6-4BAC-B19E-2CF7FC232EE2}"/>
    <dgm:cxn modelId="{28B48F8A-0701-43A0-AF94-80132C95580D}" srcId="{0B8C3518-EE22-4BD2-A262-23855202259D}" destId="{C1F809F1-49F1-4963-AE27-BF34A545AAB6}" srcOrd="1" destOrd="0" parTransId="{2641CED0-6189-4E45-9CF1-E091D2E3CAC9}" sibTransId="{341D0F39-6D75-4F79-BD5B-4385D8E5C680}"/>
    <dgm:cxn modelId="{E14A7399-ECFA-46E4-AACA-A793F2C0FAF0}" srcId="{93C29EEF-51AF-4ABC-A805-94906BCBC438}" destId="{DDC4B8EB-9A0B-430A-8AC6-4F7A79B2A1CD}" srcOrd="1" destOrd="0" parTransId="{02DF6C7A-F597-4A8F-967A-301E659599A6}" sibTransId="{3C090F45-E8E4-4D1D-BC27-D555B0A2B1DF}"/>
    <dgm:cxn modelId="{699A489D-5944-45FF-80F9-8449CD0F554D}" type="presOf" srcId="{4CD33D1C-E4D2-40EC-97D9-C1F0665CED4A}" destId="{E56AEB13-3619-4D77-B373-E0314BDD9A32}" srcOrd="0" destOrd="2" presId="urn:microsoft.com/office/officeart/2005/8/layout/hList1"/>
    <dgm:cxn modelId="{BACB009F-091D-4BED-95BE-BCD53FEC6C4A}" srcId="{93C29EEF-51AF-4ABC-A805-94906BCBC438}" destId="{B500335F-D5FA-47B8-8A8A-B54AB8123ED3}" srcOrd="4" destOrd="0" parTransId="{6CD5B6D5-8792-4576-AC3C-CAA3DFD52C13}" sibTransId="{A11119D1-9142-4BF9-9922-F49380738B3C}"/>
    <dgm:cxn modelId="{D74418A2-81B6-4E13-B553-91BAA109D0C0}" srcId="{93C29EEF-51AF-4ABC-A805-94906BCBC438}" destId="{56B6B5E0-54E5-44FF-815A-A85B8902C932}" srcOrd="0" destOrd="0" parTransId="{09C946BD-83D0-437D-B59B-5B0D7C047FE2}" sibTransId="{8768DF1C-4672-4F55-8601-2F357D3B1921}"/>
    <dgm:cxn modelId="{1A8D9DA2-ED07-4A51-9CA4-9FF1AE957A9A}" type="presOf" srcId="{B2BF1156-8219-4D22-A691-56DB2D04B9BD}" destId="{E56AEB13-3619-4D77-B373-E0314BDD9A32}" srcOrd="0" destOrd="0" presId="urn:microsoft.com/office/officeart/2005/8/layout/hList1"/>
    <dgm:cxn modelId="{5DD543A3-3B8E-4684-9A1C-9FA5922DBEE8}" type="presOf" srcId="{5273B507-63B9-42A4-A462-D3E12B11AAED}" destId="{39F1CFB6-E29C-4A31-8B87-D48A41D8A694}" srcOrd="0" destOrd="1" presId="urn:microsoft.com/office/officeart/2005/8/layout/hList1"/>
    <dgm:cxn modelId="{D87D41A5-B25D-41B7-B46B-88E63EE08CC9}" type="presOf" srcId="{DCCF426B-6854-421B-81FB-8E1B03F6C4E4}" destId="{5F8097C4-D48B-4E23-868B-7BB319F28678}" srcOrd="0" destOrd="0" presId="urn:microsoft.com/office/officeart/2005/8/layout/hList1"/>
    <dgm:cxn modelId="{50A6FBB0-B62B-44A5-A389-4AD4821A80BF}" srcId="{0B8C3518-EE22-4BD2-A262-23855202259D}" destId="{4CD33D1C-E4D2-40EC-97D9-C1F0665CED4A}" srcOrd="2" destOrd="0" parTransId="{ACB0F9CE-8ED0-407F-A61C-02F492FD4783}" sibTransId="{2A8D550A-6D2E-4569-B7EC-089022084B2A}"/>
    <dgm:cxn modelId="{668D3BB9-E589-470F-B644-642AFAD5FDAA}" srcId="{DCCF426B-6854-421B-81FB-8E1B03F6C4E4}" destId="{87DF06A7-07B5-4D2D-9AAB-842C28675A15}" srcOrd="3" destOrd="0" parTransId="{E47D60F0-701F-4894-8F9E-CA6EB455C6CF}" sibTransId="{9B9452C4-9C59-4DAD-A5B5-5D66C35CD078}"/>
    <dgm:cxn modelId="{1B264AC9-E5A5-4076-B7AB-A67FC5B390F3}" srcId="{FDF7FED4-DFF6-4381-930B-AC3C642F2E7B}" destId="{DCCF426B-6854-421B-81FB-8E1B03F6C4E4}" srcOrd="0" destOrd="0" parTransId="{8792A6D2-7ABA-47F3-A8EF-525355EBCE35}" sibTransId="{5ECF9665-CD5F-4C2F-A894-276DF6D5E752}"/>
    <dgm:cxn modelId="{30762BCF-0D00-4F10-B487-8056A4B7A4B6}" srcId="{DCCF426B-6854-421B-81FB-8E1B03F6C4E4}" destId="{690B7339-2B9B-4BC6-B115-6C560359A18B}" srcOrd="2" destOrd="0" parTransId="{C5281D0E-4058-4818-9226-9C0040310856}" sibTransId="{4692A746-D8EB-48F4-98F3-2C00A800482C}"/>
    <dgm:cxn modelId="{25E452D5-CED4-4CD7-B045-CF2C82070B3C}" srcId="{93C29EEF-51AF-4ABC-A805-94906BCBC438}" destId="{165B0BC7-1076-4A06-A78F-4612B23EBDFE}" srcOrd="3" destOrd="0" parTransId="{099B288A-E33E-4187-A134-F93812B4E169}" sibTransId="{306FCF71-3D01-419C-A9CB-920433953948}"/>
    <dgm:cxn modelId="{8C5EA0D5-BB96-41EB-AF57-D753CB136413}" srcId="{FDF7FED4-DFF6-4381-930B-AC3C642F2E7B}" destId="{0B8C3518-EE22-4BD2-A262-23855202259D}" srcOrd="2" destOrd="0" parTransId="{EA49BA32-BFE7-4E08-B6DD-F8D6506FE038}" sibTransId="{2AFB58CB-D16F-4C92-8C23-06BE5DEFC546}"/>
    <dgm:cxn modelId="{560A17DA-0C38-4720-B448-E2A956A2ED97}" type="presOf" srcId="{B500335F-D5FA-47B8-8A8A-B54AB8123ED3}" destId="{73CC968C-A923-40CE-B712-0AD1356BAF72}" srcOrd="0" destOrd="4" presId="urn:microsoft.com/office/officeart/2005/8/layout/hList1"/>
    <dgm:cxn modelId="{45A59DE7-300A-4963-8C97-A632B8B48E27}" type="presOf" srcId="{FDF7FED4-DFF6-4381-930B-AC3C642F2E7B}" destId="{254CC1A2-BEB7-4602-832B-E2E68FE0217D}" srcOrd="0" destOrd="0" presId="urn:microsoft.com/office/officeart/2005/8/layout/hList1"/>
    <dgm:cxn modelId="{5FCC9CEF-DB1A-416E-8F51-6890250188CB}" srcId="{0B8C3518-EE22-4BD2-A262-23855202259D}" destId="{B2BF1156-8219-4D22-A691-56DB2D04B9BD}" srcOrd="0" destOrd="0" parTransId="{98F003EF-3EC9-4472-B833-C3F89759C084}" sibTransId="{C40C288D-C745-4840-9EDD-8B30851EF181}"/>
    <dgm:cxn modelId="{D32A21F7-1963-43A4-935C-E117F50A1B27}" type="presOf" srcId="{93C29EEF-51AF-4ABC-A805-94906BCBC438}" destId="{0B94D96A-2118-4787-9F9B-D2F50DF30ACC}" srcOrd="0" destOrd="0" presId="urn:microsoft.com/office/officeart/2005/8/layout/hList1"/>
    <dgm:cxn modelId="{82E7C0F8-9AD2-47FC-B780-C708F597DF4A}" type="presOf" srcId="{0B8C3518-EE22-4BD2-A262-23855202259D}" destId="{42B669DD-57F4-49B2-8256-312B5FD5C0A2}" srcOrd="0" destOrd="0" presId="urn:microsoft.com/office/officeart/2005/8/layout/hList1"/>
    <dgm:cxn modelId="{AA95FBFA-8C5A-4AAF-BBFD-3E64D5EA2C4C}" type="presOf" srcId="{DDC4B8EB-9A0B-430A-8AC6-4F7A79B2A1CD}" destId="{73CC968C-A923-40CE-B712-0AD1356BAF72}" srcOrd="0" destOrd="1" presId="urn:microsoft.com/office/officeart/2005/8/layout/hList1"/>
    <dgm:cxn modelId="{F4D28CFF-1525-4065-A4CF-15A035E57C7D}" srcId="{DCCF426B-6854-421B-81FB-8E1B03F6C4E4}" destId="{5273B507-63B9-42A4-A462-D3E12B11AAED}" srcOrd="1" destOrd="0" parTransId="{28F13A82-42FE-461F-A8E7-00DBCEAAA3B0}" sibTransId="{2EEDF68E-A94D-4E39-AD7D-8E0FB406D109}"/>
    <dgm:cxn modelId="{4FC77D49-DBED-4657-862B-03F5CBFD7BDE}" type="presParOf" srcId="{254CC1A2-BEB7-4602-832B-E2E68FE0217D}" destId="{8209C4E2-7350-475E-A4A9-F8DD5D2A28F1}" srcOrd="0" destOrd="0" presId="urn:microsoft.com/office/officeart/2005/8/layout/hList1"/>
    <dgm:cxn modelId="{66440975-010C-444B-8B62-FDBCAD076130}" type="presParOf" srcId="{8209C4E2-7350-475E-A4A9-F8DD5D2A28F1}" destId="{5F8097C4-D48B-4E23-868B-7BB319F28678}" srcOrd="0" destOrd="0" presId="urn:microsoft.com/office/officeart/2005/8/layout/hList1"/>
    <dgm:cxn modelId="{B546B3A1-0C4B-42E5-AF74-E61A053560E5}" type="presParOf" srcId="{8209C4E2-7350-475E-A4A9-F8DD5D2A28F1}" destId="{39F1CFB6-E29C-4A31-8B87-D48A41D8A694}" srcOrd="1" destOrd="0" presId="urn:microsoft.com/office/officeart/2005/8/layout/hList1"/>
    <dgm:cxn modelId="{D46E9DA9-31D7-465F-A2E1-78D03E1ECC76}" type="presParOf" srcId="{254CC1A2-BEB7-4602-832B-E2E68FE0217D}" destId="{2A012E90-12A5-4452-AF36-1DEB2FD42D1F}" srcOrd="1" destOrd="0" presId="urn:microsoft.com/office/officeart/2005/8/layout/hList1"/>
    <dgm:cxn modelId="{17FCB8BF-4071-4E9C-BA69-CF4A7F85B439}" type="presParOf" srcId="{254CC1A2-BEB7-4602-832B-E2E68FE0217D}" destId="{C3EE9D72-A255-441C-B131-2F1D9DC43785}" srcOrd="2" destOrd="0" presId="urn:microsoft.com/office/officeart/2005/8/layout/hList1"/>
    <dgm:cxn modelId="{53726A80-2380-42B0-8980-C0665727F03E}" type="presParOf" srcId="{C3EE9D72-A255-441C-B131-2F1D9DC43785}" destId="{0B94D96A-2118-4787-9F9B-D2F50DF30ACC}" srcOrd="0" destOrd="0" presId="urn:microsoft.com/office/officeart/2005/8/layout/hList1"/>
    <dgm:cxn modelId="{16770B01-2972-4CCF-967A-2452FC82C023}" type="presParOf" srcId="{C3EE9D72-A255-441C-B131-2F1D9DC43785}" destId="{73CC968C-A923-40CE-B712-0AD1356BAF72}" srcOrd="1" destOrd="0" presId="urn:microsoft.com/office/officeart/2005/8/layout/hList1"/>
    <dgm:cxn modelId="{470BC4EE-5C61-4BC0-A4E8-9DD4EC95A48C}" type="presParOf" srcId="{254CC1A2-BEB7-4602-832B-E2E68FE0217D}" destId="{6B5C14FB-8B0B-4AFE-9B23-268DF137535A}" srcOrd="3" destOrd="0" presId="urn:microsoft.com/office/officeart/2005/8/layout/hList1"/>
    <dgm:cxn modelId="{18213865-18B0-4641-AF2A-671645F48682}" type="presParOf" srcId="{254CC1A2-BEB7-4602-832B-E2E68FE0217D}" destId="{F2E9719D-90F1-4181-BA9E-E1FC034C0D46}" srcOrd="4" destOrd="0" presId="urn:microsoft.com/office/officeart/2005/8/layout/hList1"/>
    <dgm:cxn modelId="{F77392B1-128C-4CE5-9ED1-9A040582F142}" type="presParOf" srcId="{F2E9719D-90F1-4181-BA9E-E1FC034C0D46}" destId="{42B669DD-57F4-49B2-8256-312B5FD5C0A2}" srcOrd="0" destOrd="0" presId="urn:microsoft.com/office/officeart/2005/8/layout/hList1"/>
    <dgm:cxn modelId="{4074D8A4-1F6F-4FFF-B77F-541F7E160E1B}" type="presParOf" srcId="{F2E9719D-90F1-4181-BA9E-E1FC034C0D46}" destId="{E56AEB13-3619-4D77-B373-E0314BDD9A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CDBD10-2C4F-4B1F-9616-F84093E2BB89}" type="doc">
      <dgm:prSet loTypeId="urn:microsoft.com/office/officeart/2011/layout/InterconnectedBlockProcess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C8B98D2-7F1A-4A8F-8E03-609C74EC757F}">
      <dgm:prSet phldrT="[Text]"/>
      <dgm:spPr/>
      <dgm:t>
        <a:bodyPr/>
        <a:lstStyle/>
        <a:p>
          <a:r>
            <a:rPr lang="en-US" dirty="0"/>
            <a:t>CHA I </a:t>
          </a:r>
        </a:p>
      </dgm:t>
    </dgm:pt>
    <dgm:pt modelId="{434A7DA2-6EC6-418C-8A3A-C60D50BA02A5}" type="parTrans" cxnId="{E145CC0B-0B25-4467-B6DA-6F4C2E663A7E}">
      <dgm:prSet/>
      <dgm:spPr/>
      <dgm:t>
        <a:bodyPr/>
        <a:lstStyle/>
        <a:p>
          <a:endParaRPr lang="en-US"/>
        </a:p>
      </dgm:t>
    </dgm:pt>
    <dgm:pt modelId="{5BD9D3A5-A0E2-478C-95D2-F234F59BF2C5}" type="sibTrans" cxnId="{E145CC0B-0B25-4467-B6DA-6F4C2E663A7E}">
      <dgm:prSet/>
      <dgm:spPr/>
      <dgm:t>
        <a:bodyPr/>
        <a:lstStyle/>
        <a:p>
          <a:endParaRPr lang="en-US"/>
        </a:p>
      </dgm:t>
    </dgm:pt>
    <dgm:pt modelId="{27289B5A-BBF1-4E4A-B7BC-ECA6C251C7D7}">
      <dgm:prSet phldrT="[Text]" custT="1"/>
      <dgm:spPr/>
      <dgm:t>
        <a:bodyPr/>
        <a:lstStyle/>
        <a:p>
          <a:pPr algn="l"/>
          <a:r>
            <a:rPr lang="en-US" sz="900" b="1" dirty="0"/>
            <a:t>Training: </a:t>
          </a:r>
          <a:r>
            <a:rPr lang="en-US" sz="900" dirty="0"/>
            <a:t>Completes Session I (4wks) followed by 20 pt. encounters. Includes required emergency care training (minimum: EMR/ETT or ACB-approved equivalent)</a:t>
          </a:r>
        </a:p>
        <a:p>
          <a:pPr algn="l"/>
          <a:r>
            <a:rPr lang="en-US" sz="900" b="1" dirty="0"/>
            <a:t>Focus: </a:t>
          </a:r>
          <a:r>
            <a:rPr lang="en-US" sz="900" dirty="0"/>
            <a:t>Foundational clinical skills, basic assessment, and preventive care.</a:t>
          </a:r>
        </a:p>
      </dgm:t>
    </dgm:pt>
    <dgm:pt modelId="{B8934FE0-59A7-4A5F-94C4-B91CE1F91ED2}" type="parTrans" cxnId="{B6F1219A-8702-4F37-AC53-EF56EB34B0FD}">
      <dgm:prSet/>
      <dgm:spPr/>
      <dgm:t>
        <a:bodyPr/>
        <a:lstStyle/>
        <a:p>
          <a:endParaRPr lang="en-US"/>
        </a:p>
      </dgm:t>
    </dgm:pt>
    <dgm:pt modelId="{F4019267-11CC-402C-A07E-E57BE0936BF3}" type="sibTrans" cxnId="{B6F1219A-8702-4F37-AC53-EF56EB34B0FD}">
      <dgm:prSet/>
      <dgm:spPr/>
      <dgm:t>
        <a:bodyPr/>
        <a:lstStyle/>
        <a:p>
          <a:endParaRPr lang="en-US"/>
        </a:p>
      </dgm:t>
    </dgm:pt>
    <dgm:pt modelId="{4C7AE832-AF85-4D67-A6EC-CA3A1A25D6BB}">
      <dgm:prSet phldrT="[Text]"/>
      <dgm:spPr/>
      <dgm:t>
        <a:bodyPr/>
        <a:lstStyle/>
        <a:p>
          <a:r>
            <a:rPr lang="en-US" dirty="0"/>
            <a:t>CHA II</a:t>
          </a:r>
        </a:p>
      </dgm:t>
    </dgm:pt>
    <dgm:pt modelId="{02895EB6-FF21-4655-BEED-E87CCCFAFBE4}" type="parTrans" cxnId="{4EED181E-5B11-444E-BE35-4965377CBA06}">
      <dgm:prSet/>
      <dgm:spPr/>
      <dgm:t>
        <a:bodyPr/>
        <a:lstStyle/>
        <a:p>
          <a:endParaRPr lang="en-US"/>
        </a:p>
      </dgm:t>
    </dgm:pt>
    <dgm:pt modelId="{A880540C-72DA-4E8B-88C4-6C3E41A94F32}" type="sibTrans" cxnId="{4EED181E-5B11-444E-BE35-4965377CBA06}">
      <dgm:prSet/>
      <dgm:spPr/>
      <dgm:t>
        <a:bodyPr/>
        <a:lstStyle/>
        <a:p>
          <a:endParaRPr lang="en-US"/>
        </a:p>
      </dgm:t>
    </dgm:pt>
    <dgm:pt modelId="{01834051-C2B5-4DE8-B96F-9AA35E5F3F43}">
      <dgm:prSet phldrT="[Text]"/>
      <dgm:spPr/>
      <dgm:t>
        <a:bodyPr/>
        <a:lstStyle/>
        <a:p>
          <a:pPr algn="l"/>
          <a:r>
            <a:rPr lang="en-US" b="1" dirty="0"/>
            <a:t>Training: </a:t>
          </a:r>
          <a:r>
            <a:rPr lang="en-US" dirty="0"/>
            <a:t>Completes Session II (4wks) followed by 200 </a:t>
          </a:r>
          <a:r>
            <a:rPr lang="en-US" dirty="0" err="1"/>
            <a:t>hrs</a:t>
          </a:r>
          <a:r>
            <a:rPr lang="en-US" dirty="0"/>
            <a:t> of fieldwork and 60 PT encounters. </a:t>
          </a:r>
        </a:p>
      </dgm:t>
    </dgm:pt>
    <dgm:pt modelId="{F5E4CAF9-D4D1-4027-ACC2-859B45940431}" type="parTrans" cxnId="{DDD90512-BE41-45CA-9408-53E4779C9231}">
      <dgm:prSet/>
      <dgm:spPr/>
      <dgm:t>
        <a:bodyPr/>
        <a:lstStyle/>
        <a:p>
          <a:endParaRPr lang="en-US"/>
        </a:p>
      </dgm:t>
    </dgm:pt>
    <dgm:pt modelId="{8705C290-F03E-4E53-88F2-80C302264BF9}" type="sibTrans" cxnId="{DDD90512-BE41-45CA-9408-53E4779C9231}">
      <dgm:prSet/>
      <dgm:spPr/>
      <dgm:t>
        <a:bodyPr/>
        <a:lstStyle/>
        <a:p>
          <a:endParaRPr lang="en-US"/>
        </a:p>
      </dgm:t>
    </dgm:pt>
    <dgm:pt modelId="{CB133270-7F27-4C90-8A79-905357A55D62}">
      <dgm:prSet phldrT="[Text]"/>
      <dgm:spPr/>
      <dgm:t>
        <a:bodyPr/>
        <a:lstStyle/>
        <a:p>
          <a:r>
            <a:rPr lang="en-US" dirty="0"/>
            <a:t>CHA III</a:t>
          </a:r>
        </a:p>
      </dgm:t>
    </dgm:pt>
    <dgm:pt modelId="{B35F2783-9220-4240-8F52-242857C27190}" type="parTrans" cxnId="{6B97471C-4EA3-494E-A683-9A05CF05D364}">
      <dgm:prSet/>
      <dgm:spPr/>
      <dgm:t>
        <a:bodyPr/>
        <a:lstStyle/>
        <a:p>
          <a:endParaRPr lang="en-US"/>
        </a:p>
      </dgm:t>
    </dgm:pt>
    <dgm:pt modelId="{AD8497C1-A552-456F-8EF3-08FBD1A8A3FF}" type="sibTrans" cxnId="{6B97471C-4EA3-494E-A683-9A05CF05D364}">
      <dgm:prSet/>
      <dgm:spPr/>
      <dgm:t>
        <a:bodyPr/>
        <a:lstStyle/>
        <a:p>
          <a:endParaRPr lang="en-US"/>
        </a:p>
      </dgm:t>
    </dgm:pt>
    <dgm:pt modelId="{3F88A10B-4595-4152-814E-71CFFD0C285F}">
      <dgm:prSet phldrT="[Text]"/>
      <dgm:spPr/>
      <dgm:t>
        <a:bodyPr/>
        <a:lstStyle/>
        <a:p>
          <a:pPr algn="l"/>
          <a:r>
            <a:rPr lang="en-US" b="1" dirty="0"/>
            <a:t>Training: </a:t>
          </a:r>
          <a:r>
            <a:rPr lang="en-US" dirty="0"/>
            <a:t>Completes Session III (3wks) followed by 200 </a:t>
          </a:r>
          <a:r>
            <a:rPr lang="en-US" dirty="0" err="1"/>
            <a:t>hrs</a:t>
          </a:r>
          <a:r>
            <a:rPr lang="en-US" dirty="0"/>
            <a:t> of fieldwork and 60 PT encounters. </a:t>
          </a:r>
        </a:p>
      </dgm:t>
    </dgm:pt>
    <dgm:pt modelId="{1D95C1ED-3C4A-4AD9-9E41-B6BB145CE6D4}" type="parTrans" cxnId="{C2FCB74A-4CFF-4367-B06C-EC4D874C876E}">
      <dgm:prSet/>
      <dgm:spPr/>
      <dgm:t>
        <a:bodyPr/>
        <a:lstStyle/>
        <a:p>
          <a:endParaRPr lang="en-US"/>
        </a:p>
      </dgm:t>
    </dgm:pt>
    <dgm:pt modelId="{3B506F27-F973-4F51-8098-6197862DB92F}" type="sibTrans" cxnId="{C2FCB74A-4CFF-4367-B06C-EC4D874C876E}">
      <dgm:prSet/>
      <dgm:spPr/>
      <dgm:t>
        <a:bodyPr/>
        <a:lstStyle/>
        <a:p>
          <a:endParaRPr lang="en-US"/>
        </a:p>
      </dgm:t>
    </dgm:pt>
    <dgm:pt modelId="{7206D814-5CF1-4AE9-BBDF-B0DCD55BFC0B}">
      <dgm:prSet phldrT="[Text]"/>
      <dgm:spPr/>
      <dgm:t>
        <a:bodyPr/>
        <a:lstStyle/>
        <a:p>
          <a:r>
            <a:rPr lang="en-US" dirty="0"/>
            <a:t>CHA IV</a:t>
          </a:r>
        </a:p>
      </dgm:t>
    </dgm:pt>
    <dgm:pt modelId="{EBC0C366-CA60-4462-9606-68FD20C8FA73}" type="parTrans" cxnId="{6F58711B-000D-49B7-AA15-89B202399537}">
      <dgm:prSet/>
      <dgm:spPr/>
      <dgm:t>
        <a:bodyPr/>
        <a:lstStyle/>
        <a:p>
          <a:endParaRPr lang="en-US"/>
        </a:p>
      </dgm:t>
    </dgm:pt>
    <dgm:pt modelId="{652F5F77-63A5-4DB6-8CDC-03FBB11A3596}" type="sibTrans" cxnId="{6F58711B-000D-49B7-AA15-89B202399537}">
      <dgm:prSet/>
      <dgm:spPr/>
      <dgm:t>
        <a:bodyPr/>
        <a:lstStyle/>
        <a:p>
          <a:endParaRPr lang="en-US"/>
        </a:p>
      </dgm:t>
    </dgm:pt>
    <dgm:pt modelId="{EE2DFB33-CE33-4649-84BA-F0965E395064}">
      <dgm:prSet phldrT="[Text]"/>
      <dgm:spPr/>
      <dgm:t>
        <a:bodyPr/>
        <a:lstStyle/>
        <a:p>
          <a:pPr algn="l"/>
          <a:r>
            <a:rPr lang="en-US" b="1" dirty="0"/>
            <a:t>Training: </a:t>
          </a:r>
          <a:r>
            <a:rPr lang="en-US" dirty="0"/>
            <a:t>Completes Session IV (4wks) followed by 200 </a:t>
          </a:r>
          <a:r>
            <a:rPr lang="en-US" dirty="0" err="1"/>
            <a:t>hrs</a:t>
          </a:r>
          <a:r>
            <a:rPr lang="en-US" dirty="0"/>
            <a:t> of fieldwork and 60 PT encounters. </a:t>
          </a:r>
        </a:p>
      </dgm:t>
    </dgm:pt>
    <dgm:pt modelId="{C4199355-A82D-482A-99CE-A6E825E5BA5D}" type="parTrans" cxnId="{9EB0BDFB-BE52-4F14-AB7A-A80BD2E68C46}">
      <dgm:prSet/>
      <dgm:spPr/>
      <dgm:t>
        <a:bodyPr/>
        <a:lstStyle/>
        <a:p>
          <a:endParaRPr lang="en-US"/>
        </a:p>
      </dgm:t>
    </dgm:pt>
    <dgm:pt modelId="{57F26D95-9F87-431F-8221-705F5B4AD92A}" type="sibTrans" cxnId="{9EB0BDFB-BE52-4F14-AB7A-A80BD2E68C46}">
      <dgm:prSet/>
      <dgm:spPr/>
      <dgm:t>
        <a:bodyPr/>
        <a:lstStyle/>
        <a:p>
          <a:endParaRPr lang="en-US"/>
        </a:p>
      </dgm:t>
    </dgm:pt>
    <dgm:pt modelId="{8094C048-362B-45A6-AE21-8A7AC4BABAC0}">
      <dgm:prSet phldrT="[Text]"/>
      <dgm:spPr/>
      <dgm:t>
        <a:bodyPr/>
        <a:lstStyle/>
        <a:p>
          <a:r>
            <a:rPr lang="en-US" dirty="0"/>
            <a:t>CHA/P</a:t>
          </a:r>
        </a:p>
      </dgm:t>
    </dgm:pt>
    <dgm:pt modelId="{0800BFEE-7638-41A5-8208-6EDDADD90514}" type="parTrans" cxnId="{207AA83B-5EAD-4B21-BE9E-80AD65EE9651}">
      <dgm:prSet/>
      <dgm:spPr/>
      <dgm:t>
        <a:bodyPr/>
        <a:lstStyle/>
        <a:p>
          <a:endParaRPr lang="en-US"/>
        </a:p>
      </dgm:t>
    </dgm:pt>
    <dgm:pt modelId="{24FE9257-71FF-4846-BD55-FC520DDC01FA}" type="sibTrans" cxnId="{207AA83B-5EAD-4B21-BE9E-80AD65EE9651}">
      <dgm:prSet/>
      <dgm:spPr/>
      <dgm:t>
        <a:bodyPr/>
        <a:lstStyle/>
        <a:p>
          <a:endParaRPr lang="en-US"/>
        </a:p>
      </dgm:t>
    </dgm:pt>
    <dgm:pt modelId="{4E1A295E-3C90-42CC-BA41-72BFBE9224D6}">
      <dgm:prSet phldrT="[Text]" custT="1"/>
      <dgm:spPr/>
      <dgm:t>
        <a:bodyPr/>
        <a:lstStyle/>
        <a:p>
          <a:pPr algn="l"/>
          <a:r>
            <a:rPr lang="en-US" sz="900" b="1" dirty="0"/>
            <a:t>Clinical Responsibility: </a:t>
          </a:r>
          <a:r>
            <a:rPr lang="en-US" sz="900" dirty="0"/>
            <a:t>Provides basic PT care under direct supervision. </a:t>
          </a:r>
        </a:p>
      </dgm:t>
    </dgm:pt>
    <dgm:pt modelId="{C0C69195-4626-4AAD-A23A-27BA08D5AA5E}" type="parTrans" cxnId="{B0A1B087-CD8C-4E48-9B9F-B971B611F83C}">
      <dgm:prSet/>
      <dgm:spPr/>
      <dgm:t>
        <a:bodyPr/>
        <a:lstStyle/>
        <a:p>
          <a:endParaRPr lang="en-US"/>
        </a:p>
      </dgm:t>
    </dgm:pt>
    <dgm:pt modelId="{65CE069E-BA88-4B20-8CF9-4547CB3547CB}" type="sibTrans" cxnId="{B0A1B087-CD8C-4E48-9B9F-B971B611F83C}">
      <dgm:prSet/>
      <dgm:spPr/>
      <dgm:t>
        <a:bodyPr/>
        <a:lstStyle/>
        <a:p>
          <a:endParaRPr lang="en-US"/>
        </a:p>
      </dgm:t>
    </dgm:pt>
    <dgm:pt modelId="{1DA97572-89AB-4AA7-9818-A7BE1D1EB3E8}">
      <dgm:prSet phldrT="[Text]" custT="1"/>
      <dgm:spPr/>
      <dgm:t>
        <a:bodyPr/>
        <a:lstStyle/>
        <a:p>
          <a:pPr algn="l"/>
          <a:r>
            <a:rPr lang="en-US" sz="900" b="1" dirty="0"/>
            <a:t>Skills Learned: </a:t>
          </a:r>
          <a:r>
            <a:rPr lang="en-US" sz="900" b="0" dirty="0"/>
            <a:t>Basic patient assessment, vital signs, patient intake, infection control, specimen collection, wound care, documentation, and introduction to emergency stabilization.</a:t>
          </a:r>
        </a:p>
        <a:p>
          <a:pPr algn="l"/>
          <a:r>
            <a:rPr lang="en-US" sz="900" b="1" dirty="0"/>
            <a:t>Supervision: </a:t>
          </a:r>
          <a:r>
            <a:rPr lang="en-US" sz="900" dirty="0"/>
            <a:t>Higher-level CHAs, RNs, or physician. </a:t>
          </a:r>
        </a:p>
      </dgm:t>
    </dgm:pt>
    <dgm:pt modelId="{56FD9CE5-A6F7-4361-8EDC-441D3C101CD1}" type="parTrans" cxnId="{7C7CE97A-BC28-48E4-ACD7-EC3F6AA9EBEA}">
      <dgm:prSet/>
      <dgm:spPr/>
      <dgm:t>
        <a:bodyPr/>
        <a:lstStyle/>
        <a:p>
          <a:endParaRPr lang="en-US"/>
        </a:p>
      </dgm:t>
    </dgm:pt>
    <dgm:pt modelId="{711E4A12-36FB-4651-9A58-A52E5F87774F}" type="sibTrans" cxnId="{7C7CE97A-BC28-48E4-ACD7-EC3F6AA9EBEA}">
      <dgm:prSet/>
      <dgm:spPr/>
      <dgm:t>
        <a:bodyPr/>
        <a:lstStyle/>
        <a:p>
          <a:endParaRPr lang="en-US"/>
        </a:p>
      </dgm:t>
    </dgm:pt>
    <dgm:pt modelId="{53D0FD0E-F454-495F-80B8-BAFC5F1C6ED0}">
      <dgm:prSet phldrT="[Text]"/>
      <dgm:spPr/>
      <dgm:t>
        <a:bodyPr/>
        <a:lstStyle/>
        <a:p>
          <a:pPr algn="l"/>
          <a:r>
            <a:rPr lang="en-US" b="1" dirty="0"/>
            <a:t>Training: </a:t>
          </a:r>
          <a:r>
            <a:rPr lang="en-US" dirty="0"/>
            <a:t>CHA IVs must complete a one-week preceptorship with 15 PTs encounters as the primary provider. </a:t>
          </a:r>
        </a:p>
        <a:p>
          <a:pPr algn="l"/>
          <a:r>
            <a:rPr lang="en-US" b="1" dirty="0"/>
            <a:t>Clinical Responsibility: </a:t>
          </a:r>
          <a:r>
            <a:rPr lang="en-US" b="0" i="0" dirty="0"/>
            <a:t>Functions as a primary healthcare provider in remote settings, delivering diagnostic, treatment, and prescribing services within their scope.</a:t>
          </a:r>
        </a:p>
        <a:p>
          <a:pPr algn="l"/>
          <a:r>
            <a:rPr lang="en-US" b="1" dirty="0"/>
            <a:t>Skills Learned: </a:t>
          </a:r>
          <a:r>
            <a:rPr lang="en-US" dirty="0"/>
            <a:t>Advanced patient assessment, clinical decision-making, diagnosis and treatment planning within defined scope, medication management, emergency stabilization, and management of acute and chronic conditions across the lifespan.</a:t>
          </a:r>
        </a:p>
      </dgm:t>
    </dgm:pt>
    <dgm:pt modelId="{375BD82B-0808-4BFC-8315-94DB5FB61176}" type="parTrans" cxnId="{BD2A8DD5-098D-4D76-8EB2-6BFD13B7306B}">
      <dgm:prSet/>
      <dgm:spPr/>
      <dgm:t>
        <a:bodyPr/>
        <a:lstStyle/>
        <a:p>
          <a:endParaRPr lang="en-US"/>
        </a:p>
      </dgm:t>
    </dgm:pt>
    <dgm:pt modelId="{AEE11269-D1B6-4137-9FFB-2685C109C6D6}" type="sibTrans" cxnId="{BD2A8DD5-098D-4D76-8EB2-6BFD13B7306B}">
      <dgm:prSet/>
      <dgm:spPr/>
      <dgm:t>
        <a:bodyPr/>
        <a:lstStyle/>
        <a:p>
          <a:endParaRPr lang="en-US"/>
        </a:p>
      </dgm:t>
    </dgm:pt>
    <dgm:pt modelId="{FEEC6165-7077-4C8C-B2DF-529CFA972F71}">
      <dgm:prSet/>
      <dgm:spPr/>
      <dgm:t>
        <a:bodyPr/>
        <a:lstStyle/>
        <a:p>
          <a:pPr algn="l"/>
          <a:r>
            <a:rPr lang="en-US" b="1" dirty="0"/>
            <a:t>Focus: </a:t>
          </a:r>
          <a:r>
            <a:rPr lang="en-US" dirty="0"/>
            <a:t>Expanded assessment, chronic condition support, and acute care skills.</a:t>
          </a:r>
        </a:p>
      </dgm:t>
    </dgm:pt>
    <dgm:pt modelId="{F6FBA4A5-557E-4F05-9709-7F118C235723}" type="parTrans" cxnId="{72E39BDF-2DFD-4821-8708-D85075A59672}">
      <dgm:prSet/>
      <dgm:spPr/>
      <dgm:t>
        <a:bodyPr/>
        <a:lstStyle/>
        <a:p>
          <a:endParaRPr lang="en-US"/>
        </a:p>
      </dgm:t>
    </dgm:pt>
    <dgm:pt modelId="{037724E0-94AA-418A-ABCA-4771743FC7F9}" type="sibTrans" cxnId="{72E39BDF-2DFD-4821-8708-D85075A59672}">
      <dgm:prSet/>
      <dgm:spPr/>
      <dgm:t>
        <a:bodyPr/>
        <a:lstStyle/>
        <a:p>
          <a:endParaRPr lang="en-US"/>
        </a:p>
      </dgm:t>
    </dgm:pt>
    <dgm:pt modelId="{E7B233A3-EDF1-4F63-8B26-C3739E34E381}">
      <dgm:prSet/>
      <dgm:spPr/>
      <dgm:t>
        <a:bodyPr/>
        <a:lstStyle/>
        <a:p>
          <a:pPr algn="l"/>
          <a:r>
            <a:rPr lang="en-US" b="1" dirty="0"/>
            <a:t>Clinical Responsibility: </a:t>
          </a:r>
          <a:r>
            <a:rPr lang="en-US" b="0" dirty="0"/>
            <a:t>Conducts focused assessments, supporting management of acute and chronic conditions, assisting with diagnostic and treatment activities,. </a:t>
          </a:r>
          <a:endParaRPr lang="en-US" b="0" dirty="0">
            <a:highlight>
              <a:srgbClr val="FFFF00"/>
            </a:highlight>
          </a:endParaRPr>
        </a:p>
      </dgm:t>
    </dgm:pt>
    <dgm:pt modelId="{DB0DF269-F097-4BDA-965F-D0F0DDB5E470}" type="parTrans" cxnId="{0F137C29-9D86-4928-B97F-9F76AD6BFDE4}">
      <dgm:prSet/>
      <dgm:spPr/>
      <dgm:t>
        <a:bodyPr/>
        <a:lstStyle/>
        <a:p>
          <a:endParaRPr lang="en-US"/>
        </a:p>
      </dgm:t>
    </dgm:pt>
    <dgm:pt modelId="{C3A51D39-19B5-45AA-94C2-1FB353248F18}" type="sibTrans" cxnId="{0F137C29-9D86-4928-B97F-9F76AD6BFDE4}">
      <dgm:prSet/>
      <dgm:spPr/>
      <dgm:t>
        <a:bodyPr/>
        <a:lstStyle/>
        <a:p>
          <a:endParaRPr lang="en-US"/>
        </a:p>
      </dgm:t>
    </dgm:pt>
    <dgm:pt modelId="{FDA7C1A3-DC7B-4A88-B729-301A2806CD64}">
      <dgm:prSet/>
      <dgm:spPr/>
      <dgm:t>
        <a:bodyPr/>
        <a:lstStyle/>
        <a:p>
          <a:pPr algn="l"/>
          <a:r>
            <a:rPr lang="en-US" b="1" dirty="0"/>
            <a:t>Skills Learned: </a:t>
          </a:r>
          <a:r>
            <a:rPr lang="en-US" dirty="0"/>
            <a:t>Focused assessment, health screenings, chronic disease monitoring, basic diagnostic support, medication assistance within defined scope, and participation in emergency response.</a:t>
          </a:r>
        </a:p>
      </dgm:t>
    </dgm:pt>
    <dgm:pt modelId="{A0F68279-AEEA-4A63-A647-B383422278C1}" type="parTrans" cxnId="{A6F9BA62-3B8D-4C8A-9D81-5D734C2E24C6}">
      <dgm:prSet/>
      <dgm:spPr/>
      <dgm:t>
        <a:bodyPr/>
        <a:lstStyle/>
        <a:p>
          <a:endParaRPr lang="en-US"/>
        </a:p>
      </dgm:t>
    </dgm:pt>
    <dgm:pt modelId="{B11D2C6C-11F3-48E3-AD76-EBBC0A7B0D6C}" type="sibTrans" cxnId="{A6F9BA62-3B8D-4C8A-9D81-5D734C2E24C6}">
      <dgm:prSet/>
      <dgm:spPr/>
      <dgm:t>
        <a:bodyPr/>
        <a:lstStyle/>
        <a:p>
          <a:endParaRPr lang="en-US"/>
        </a:p>
      </dgm:t>
    </dgm:pt>
    <dgm:pt modelId="{02F82309-A064-4173-9CF9-FDB4C6F2D442}">
      <dgm:prSet/>
      <dgm:spPr/>
      <dgm:t>
        <a:bodyPr/>
        <a:lstStyle/>
        <a:p>
          <a:pPr algn="l"/>
          <a:r>
            <a:rPr lang="en-US" b="1" dirty="0"/>
            <a:t>Supervision: </a:t>
          </a:r>
          <a:r>
            <a:rPr lang="en-US" dirty="0"/>
            <a:t>Limited supervision with access to consultation as needed.</a:t>
          </a:r>
        </a:p>
      </dgm:t>
    </dgm:pt>
    <dgm:pt modelId="{E0220516-7579-404C-8C97-862B7EEDA8B3}" type="parTrans" cxnId="{30971FC5-CE6D-45E7-B399-CC87E1074368}">
      <dgm:prSet/>
      <dgm:spPr/>
      <dgm:t>
        <a:bodyPr/>
        <a:lstStyle/>
        <a:p>
          <a:endParaRPr lang="en-US"/>
        </a:p>
      </dgm:t>
    </dgm:pt>
    <dgm:pt modelId="{2FA8B718-B3E4-4144-93BA-B8647FF1C2FC}" type="sibTrans" cxnId="{30971FC5-CE6D-45E7-B399-CC87E1074368}">
      <dgm:prSet/>
      <dgm:spPr/>
      <dgm:t>
        <a:bodyPr/>
        <a:lstStyle/>
        <a:p>
          <a:endParaRPr lang="en-US"/>
        </a:p>
      </dgm:t>
    </dgm:pt>
    <dgm:pt modelId="{BFBF2944-F098-434E-A94C-E3762369F29B}">
      <dgm:prSet/>
      <dgm:spPr/>
      <dgm:t>
        <a:bodyPr/>
        <a:lstStyle/>
        <a:p>
          <a:pPr algn="l"/>
          <a:r>
            <a:rPr lang="en-US" b="1" dirty="0"/>
            <a:t>Focus: </a:t>
          </a:r>
          <a:r>
            <a:rPr lang="en-US" dirty="0"/>
            <a:t>Maternal and child health, preventive services, and emergency response.</a:t>
          </a:r>
        </a:p>
      </dgm:t>
    </dgm:pt>
    <dgm:pt modelId="{F0C95206-C95A-4FB6-A81E-C1EC0DA923E4}" type="parTrans" cxnId="{4DE0CFFD-D16A-49DA-B3CF-2019AFC0C707}">
      <dgm:prSet/>
      <dgm:spPr/>
      <dgm:t>
        <a:bodyPr/>
        <a:lstStyle/>
        <a:p>
          <a:endParaRPr lang="en-US"/>
        </a:p>
      </dgm:t>
    </dgm:pt>
    <dgm:pt modelId="{3BC2D530-44B5-4895-B4B6-8C8FC368B187}" type="sibTrans" cxnId="{4DE0CFFD-D16A-49DA-B3CF-2019AFC0C707}">
      <dgm:prSet/>
      <dgm:spPr/>
      <dgm:t>
        <a:bodyPr/>
        <a:lstStyle/>
        <a:p>
          <a:endParaRPr lang="en-US"/>
        </a:p>
      </dgm:t>
    </dgm:pt>
    <dgm:pt modelId="{932023BB-5785-4047-813B-346247AF8E2D}">
      <dgm:prSet/>
      <dgm:spPr/>
      <dgm:t>
        <a:bodyPr/>
        <a:lstStyle/>
        <a:p>
          <a:pPr algn="l"/>
          <a:r>
            <a:rPr lang="en-US" b="1" dirty="0"/>
            <a:t>Clinical Responsibility: </a:t>
          </a:r>
          <a:r>
            <a:rPr lang="en-US" dirty="0"/>
            <a:t>Proficiency in advanced  patient assessments, laboratory testing, and acute care interventions. </a:t>
          </a:r>
        </a:p>
        <a:p>
          <a:pPr algn="l"/>
          <a:r>
            <a:rPr lang="en-US" b="1" dirty="0"/>
            <a:t>Skills Learned: </a:t>
          </a:r>
          <a:r>
            <a:rPr lang="en-US" b="0" dirty="0"/>
            <a:t>Advanced assessment, laboratory testing, care planning, maternal and child health support, STI and preventive services, emergency stabilization, and behavioral health awareness</a:t>
          </a:r>
          <a:r>
            <a:rPr lang="en-US" b="1" dirty="0"/>
            <a:t>.</a:t>
          </a:r>
        </a:p>
        <a:p>
          <a:pPr algn="l"/>
          <a:r>
            <a:rPr lang="en-US" b="1" dirty="0"/>
            <a:t>Supervision: </a:t>
          </a:r>
          <a:r>
            <a:rPr lang="en-US" dirty="0"/>
            <a:t>Consultative supervision; increasing autonomy within established protocols.</a:t>
          </a:r>
          <a:endParaRPr lang="en-US" b="0" dirty="0"/>
        </a:p>
      </dgm:t>
    </dgm:pt>
    <dgm:pt modelId="{67D1A933-0B46-4267-82A9-ABF09329EF7D}" type="parTrans" cxnId="{EB6E20FA-C178-4F77-9618-97769AF7D9E9}">
      <dgm:prSet/>
      <dgm:spPr/>
      <dgm:t>
        <a:bodyPr/>
        <a:lstStyle/>
        <a:p>
          <a:endParaRPr lang="en-US"/>
        </a:p>
      </dgm:t>
    </dgm:pt>
    <dgm:pt modelId="{3786EF97-D817-415F-A43F-3BDD9BC8BCB1}" type="sibTrans" cxnId="{EB6E20FA-C178-4F77-9618-97769AF7D9E9}">
      <dgm:prSet/>
      <dgm:spPr/>
      <dgm:t>
        <a:bodyPr/>
        <a:lstStyle/>
        <a:p>
          <a:endParaRPr lang="en-US"/>
        </a:p>
      </dgm:t>
    </dgm:pt>
    <dgm:pt modelId="{F021619B-525F-4808-8226-F9790B881A9E}">
      <dgm:prSet/>
      <dgm:spPr/>
      <dgm:t>
        <a:bodyPr/>
        <a:lstStyle/>
        <a:p>
          <a:pPr algn="l"/>
          <a:r>
            <a:rPr lang="en-US" b="1" dirty="0"/>
            <a:t>Focus: </a:t>
          </a:r>
          <a:r>
            <a:rPr lang="en-US" dirty="0"/>
            <a:t>Chronic disease management, care coordination, prevention, and community-based care.</a:t>
          </a:r>
        </a:p>
      </dgm:t>
    </dgm:pt>
    <dgm:pt modelId="{1C3A72E6-F78E-4514-9978-3C61E52AC482}" type="parTrans" cxnId="{8E41EA17-9664-4CC8-B27A-33739833801A}">
      <dgm:prSet/>
      <dgm:spPr/>
      <dgm:t>
        <a:bodyPr/>
        <a:lstStyle/>
        <a:p>
          <a:endParaRPr lang="en-US"/>
        </a:p>
      </dgm:t>
    </dgm:pt>
    <dgm:pt modelId="{BA6DD0EF-354C-4C5F-AAFC-39904792256D}" type="sibTrans" cxnId="{8E41EA17-9664-4CC8-B27A-33739833801A}">
      <dgm:prSet/>
      <dgm:spPr/>
      <dgm:t>
        <a:bodyPr/>
        <a:lstStyle/>
        <a:p>
          <a:endParaRPr lang="en-US"/>
        </a:p>
      </dgm:t>
    </dgm:pt>
    <dgm:pt modelId="{2BDDB18B-9B90-4050-AC8A-2909970AC7D9}">
      <dgm:prSet/>
      <dgm:spPr/>
      <dgm:t>
        <a:bodyPr/>
        <a:lstStyle/>
        <a:p>
          <a:pPr algn="l"/>
          <a:r>
            <a:rPr lang="en-US" b="1" dirty="0"/>
            <a:t>Clinical Responsibility: </a:t>
          </a:r>
          <a:r>
            <a:rPr lang="en-US" dirty="0"/>
            <a:t>Provides comprehensive patient care within defined scope and supports care coordination.</a:t>
          </a:r>
        </a:p>
        <a:p>
          <a:pPr algn="l"/>
          <a:r>
            <a:rPr lang="en-US" b="1" dirty="0"/>
            <a:t>Skills Learned: </a:t>
          </a:r>
          <a:r>
            <a:rPr lang="en-US" b="0" dirty="0"/>
            <a:t>Comprehensive assessment, chronic disease management, care coordination, prevention planning, patient education, emergency response, and support in clinical decision-making..</a:t>
          </a:r>
        </a:p>
      </dgm:t>
    </dgm:pt>
    <dgm:pt modelId="{5F939F23-00F0-4162-93CF-84091E12D214}" type="parTrans" cxnId="{2785E98A-76D0-436B-9E38-8E208385C463}">
      <dgm:prSet/>
      <dgm:spPr/>
      <dgm:t>
        <a:bodyPr/>
        <a:lstStyle/>
        <a:p>
          <a:endParaRPr lang="en-US"/>
        </a:p>
      </dgm:t>
    </dgm:pt>
    <dgm:pt modelId="{E71C7A69-D69C-43CC-B49C-DA392CBFE72D}" type="sibTrans" cxnId="{2785E98A-76D0-436B-9E38-8E208385C463}">
      <dgm:prSet/>
      <dgm:spPr/>
      <dgm:t>
        <a:bodyPr/>
        <a:lstStyle/>
        <a:p>
          <a:endParaRPr lang="en-US"/>
        </a:p>
      </dgm:t>
    </dgm:pt>
    <dgm:pt modelId="{CCBF38C9-3528-43C6-A22B-DB525C846BB3}">
      <dgm:prSet/>
      <dgm:spPr/>
      <dgm:t>
        <a:bodyPr/>
        <a:lstStyle/>
        <a:p>
          <a:pPr algn="l"/>
          <a:r>
            <a:rPr lang="en-US" b="1" dirty="0"/>
            <a:t>Supervision: </a:t>
          </a:r>
          <a:r>
            <a:rPr lang="en-US" dirty="0"/>
            <a:t>Minimal supervision with consultative support as needed... </a:t>
          </a:r>
        </a:p>
      </dgm:t>
    </dgm:pt>
    <dgm:pt modelId="{03051D68-0A24-4311-822B-25D2C5F21F9F}" type="parTrans" cxnId="{D44A15D5-85B6-46A1-9E06-BB8C8C1418B0}">
      <dgm:prSet/>
      <dgm:spPr/>
      <dgm:t>
        <a:bodyPr/>
        <a:lstStyle/>
        <a:p>
          <a:endParaRPr lang="en-US"/>
        </a:p>
      </dgm:t>
    </dgm:pt>
    <dgm:pt modelId="{E5B29C70-BA20-4D54-A09E-21151F787EE8}" type="sibTrans" cxnId="{D44A15D5-85B6-46A1-9E06-BB8C8C1418B0}">
      <dgm:prSet/>
      <dgm:spPr/>
      <dgm:t>
        <a:bodyPr/>
        <a:lstStyle/>
        <a:p>
          <a:endParaRPr lang="en-US"/>
        </a:p>
      </dgm:t>
    </dgm:pt>
    <dgm:pt modelId="{7ADE8401-E3B4-494A-88B9-0FD78F42A52F}">
      <dgm:prSet/>
      <dgm:spPr/>
      <dgm:t>
        <a:bodyPr/>
        <a:lstStyle/>
        <a:p>
          <a:pPr algn="l"/>
          <a:r>
            <a:rPr lang="en-US" b="1" dirty="0"/>
            <a:t>Supervision: </a:t>
          </a:r>
          <a:r>
            <a:rPr lang="en-US" dirty="0"/>
            <a:t>Works independently, but maintains consultative relationship with higher-level providers. </a:t>
          </a:r>
        </a:p>
      </dgm:t>
    </dgm:pt>
    <dgm:pt modelId="{73D721E1-FDF8-4239-B474-41DBD2AB26A7}" type="parTrans" cxnId="{43A53BE4-AED2-4AD4-953E-CD07CB19D5D5}">
      <dgm:prSet/>
      <dgm:spPr/>
      <dgm:t>
        <a:bodyPr/>
        <a:lstStyle/>
        <a:p>
          <a:endParaRPr lang="en-US"/>
        </a:p>
      </dgm:t>
    </dgm:pt>
    <dgm:pt modelId="{F1E3C24D-319A-48AE-947D-3B9FC8F1F340}" type="sibTrans" cxnId="{43A53BE4-AED2-4AD4-953E-CD07CB19D5D5}">
      <dgm:prSet/>
      <dgm:spPr/>
      <dgm:t>
        <a:bodyPr/>
        <a:lstStyle/>
        <a:p>
          <a:endParaRPr lang="en-US"/>
        </a:p>
      </dgm:t>
    </dgm:pt>
    <dgm:pt modelId="{668E82A3-F744-4B44-A61F-0A0BD6B4964A}" type="pres">
      <dgm:prSet presAssocID="{EDCDBD10-2C4F-4B1F-9616-F84093E2BB89}" presName="Name0" presStyleCnt="0">
        <dgm:presLayoutVars>
          <dgm:chMax val="7"/>
          <dgm:chPref val="5"/>
          <dgm:dir/>
          <dgm:animOne val="branch"/>
          <dgm:animLvl val="lvl"/>
        </dgm:presLayoutVars>
      </dgm:prSet>
      <dgm:spPr/>
    </dgm:pt>
    <dgm:pt modelId="{8888340E-A2E1-4DC5-B253-18584912B325}" type="pres">
      <dgm:prSet presAssocID="{8094C048-362B-45A6-AE21-8A7AC4BABAC0}" presName="ChildAccent5" presStyleCnt="0"/>
      <dgm:spPr/>
    </dgm:pt>
    <dgm:pt modelId="{0A6727A5-72CC-40AD-9C05-C433D986F063}" type="pres">
      <dgm:prSet presAssocID="{8094C048-362B-45A6-AE21-8A7AC4BABAC0}" presName="ChildAccent" presStyleLbl="alignImgPlace1" presStyleIdx="0" presStyleCnt="5"/>
      <dgm:spPr/>
    </dgm:pt>
    <dgm:pt modelId="{E2F63004-2F63-481E-8035-43D92999878F}" type="pres">
      <dgm:prSet presAssocID="{8094C048-362B-45A6-AE21-8A7AC4BABAC0}" presName="Child5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93F9E7A-08FD-475E-81DE-F074E6A550AD}" type="pres">
      <dgm:prSet presAssocID="{8094C048-362B-45A6-AE21-8A7AC4BABAC0}" presName="Parent5" presStyleLbl="node1" presStyleIdx="0" presStyleCnt="5">
        <dgm:presLayoutVars>
          <dgm:chMax val="2"/>
          <dgm:chPref val="1"/>
          <dgm:bulletEnabled val="1"/>
        </dgm:presLayoutVars>
      </dgm:prSet>
      <dgm:spPr/>
    </dgm:pt>
    <dgm:pt modelId="{0115600B-8D71-409B-824C-1442FFFC3EDE}" type="pres">
      <dgm:prSet presAssocID="{7206D814-5CF1-4AE9-BBDF-B0DCD55BFC0B}" presName="ChildAccent4" presStyleCnt="0"/>
      <dgm:spPr/>
    </dgm:pt>
    <dgm:pt modelId="{BE918707-439B-4263-B2D7-9C046B354961}" type="pres">
      <dgm:prSet presAssocID="{7206D814-5CF1-4AE9-BBDF-B0DCD55BFC0B}" presName="ChildAccent" presStyleLbl="alignImgPlace1" presStyleIdx="1" presStyleCnt="5"/>
      <dgm:spPr/>
    </dgm:pt>
    <dgm:pt modelId="{145EB1F1-7A60-422E-9B19-913B4597702C}" type="pres">
      <dgm:prSet presAssocID="{7206D814-5CF1-4AE9-BBDF-B0DCD55BFC0B}" presName="Child4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EBC7566-73EA-41B6-A8E2-8552CB7ED9DD}" type="pres">
      <dgm:prSet presAssocID="{7206D814-5CF1-4AE9-BBDF-B0DCD55BFC0B}" presName="Parent4" presStyleLbl="node1" presStyleIdx="1" presStyleCnt="5">
        <dgm:presLayoutVars>
          <dgm:chMax val="2"/>
          <dgm:chPref val="1"/>
          <dgm:bulletEnabled val="1"/>
        </dgm:presLayoutVars>
      </dgm:prSet>
      <dgm:spPr/>
    </dgm:pt>
    <dgm:pt modelId="{13EB7ECD-9E74-4110-B5A0-8D612C6E84F6}" type="pres">
      <dgm:prSet presAssocID="{CB133270-7F27-4C90-8A79-905357A55D62}" presName="ChildAccent3" presStyleCnt="0"/>
      <dgm:spPr/>
    </dgm:pt>
    <dgm:pt modelId="{5FAEF914-5AE4-4977-B187-46BA2875CE78}" type="pres">
      <dgm:prSet presAssocID="{CB133270-7F27-4C90-8A79-905357A55D62}" presName="ChildAccent" presStyleLbl="alignImgPlace1" presStyleIdx="2" presStyleCnt="5"/>
      <dgm:spPr/>
    </dgm:pt>
    <dgm:pt modelId="{2B16B733-5F8C-4789-9209-05071903CBCD}" type="pres">
      <dgm:prSet presAssocID="{CB133270-7F27-4C90-8A79-905357A55D62}" presName="Child3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FE2572-6846-4EF1-B9DE-CF5D99E6D72D}" type="pres">
      <dgm:prSet presAssocID="{CB133270-7F27-4C90-8A79-905357A55D62}" presName="Parent3" presStyleLbl="node1" presStyleIdx="2" presStyleCnt="5">
        <dgm:presLayoutVars>
          <dgm:chMax val="2"/>
          <dgm:chPref val="1"/>
          <dgm:bulletEnabled val="1"/>
        </dgm:presLayoutVars>
      </dgm:prSet>
      <dgm:spPr/>
    </dgm:pt>
    <dgm:pt modelId="{412BCB16-1722-4048-BA5C-163EA959DBB5}" type="pres">
      <dgm:prSet presAssocID="{4C7AE832-AF85-4D67-A6EC-CA3A1A25D6BB}" presName="ChildAccent2" presStyleCnt="0"/>
      <dgm:spPr/>
    </dgm:pt>
    <dgm:pt modelId="{584DDAF0-18B8-4901-8B1F-B80C07AE302F}" type="pres">
      <dgm:prSet presAssocID="{4C7AE832-AF85-4D67-A6EC-CA3A1A25D6BB}" presName="ChildAccent" presStyleLbl="alignImgPlace1" presStyleIdx="3" presStyleCnt="5"/>
      <dgm:spPr/>
    </dgm:pt>
    <dgm:pt modelId="{E5921ED3-C266-4B5F-A669-5D9A92BF4627}" type="pres">
      <dgm:prSet presAssocID="{4C7AE832-AF85-4D67-A6EC-CA3A1A25D6BB}" presName="Child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23B460-4A90-4BC1-B817-0180FC826234}" type="pres">
      <dgm:prSet presAssocID="{4C7AE832-AF85-4D67-A6EC-CA3A1A25D6BB}" presName="Parent2" presStyleLbl="node1" presStyleIdx="3" presStyleCnt="5">
        <dgm:presLayoutVars>
          <dgm:chMax val="2"/>
          <dgm:chPref val="1"/>
          <dgm:bulletEnabled val="1"/>
        </dgm:presLayoutVars>
      </dgm:prSet>
      <dgm:spPr/>
    </dgm:pt>
    <dgm:pt modelId="{47C77105-9995-4611-9C2C-832E99B3926F}" type="pres">
      <dgm:prSet presAssocID="{BC8B98D2-7F1A-4A8F-8E03-609C74EC757F}" presName="ChildAccent1" presStyleCnt="0"/>
      <dgm:spPr/>
    </dgm:pt>
    <dgm:pt modelId="{736484A5-7BA5-4F7A-8025-820DDEEE61E1}" type="pres">
      <dgm:prSet presAssocID="{BC8B98D2-7F1A-4A8F-8E03-609C74EC757F}" presName="ChildAccent" presStyleLbl="alignImgPlace1" presStyleIdx="4" presStyleCnt="5" custLinFactNeighborX="1618" custLinFactNeighborY="1"/>
      <dgm:spPr/>
    </dgm:pt>
    <dgm:pt modelId="{0ABFABEB-1B04-4A0C-BAAF-5E7A3B91ADF1}" type="pres">
      <dgm:prSet presAssocID="{BC8B98D2-7F1A-4A8F-8E03-609C74EC757F}" presName="Child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6CA7181-44E9-4FD3-A799-42D4B6D28F4A}" type="pres">
      <dgm:prSet presAssocID="{BC8B98D2-7F1A-4A8F-8E03-609C74EC757F}" presName="Parent1" presStyleLbl="node1" presStyleIdx="4" presStyleCnt="5">
        <dgm:presLayoutVars>
          <dgm:chMax val="2"/>
          <dgm:chPref val="1"/>
          <dgm:bulletEnabled val="1"/>
        </dgm:presLayoutVars>
      </dgm:prSet>
      <dgm:spPr/>
    </dgm:pt>
  </dgm:ptLst>
  <dgm:cxnLst>
    <dgm:cxn modelId="{B2784601-8608-4520-83B2-7B30C681EF30}" type="presOf" srcId="{7206D814-5CF1-4AE9-BBDF-B0DCD55BFC0B}" destId="{3EBC7566-73EA-41B6-A8E2-8552CB7ED9DD}" srcOrd="0" destOrd="0" presId="urn:microsoft.com/office/officeart/2011/layout/InterconnectedBlockProcess"/>
    <dgm:cxn modelId="{1185F305-4CF3-46B8-819A-0FC6EB7402FF}" type="presOf" srcId="{7ADE8401-E3B4-494A-88B9-0FD78F42A52F}" destId="{E2F63004-2F63-481E-8035-43D92999878F}" srcOrd="1" destOrd="1" presId="urn:microsoft.com/office/officeart/2011/layout/InterconnectedBlockProcess"/>
    <dgm:cxn modelId="{B8FC3A08-379D-477E-9042-68682EE62DEE}" type="presOf" srcId="{4E1A295E-3C90-42CC-BA41-72BFBE9224D6}" destId="{736484A5-7BA5-4F7A-8025-820DDEEE61E1}" srcOrd="0" destOrd="1" presId="urn:microsoft.com/office/officeart/2011/layout/InterconnectedBlockProcess"/>
    <dgm:cxn modelId="{E145CC0B-0B25-4467-B6DA-6F4C2E663A7E}" srcId="{EDCDBD10-2C4F-4B1F-9616-F84093E2BB89}" destId="{BC8B98D2-7F1A-4A8F-8E03-609C74EC757F}" srcOrd="0" destOrd="0" parTransId="{434A7DA2-6EC6-418C-8A3A-C60D50BA02A5}" sibTransId="{5BD9D3A5-A0E2-478C-95D2-F234F59BF2C5}"/>
    <dgm:cxn modelId="{DDD90512-BE41-45CA-9408-53E4779C9231}" srcId="{4C7AE832-AF85-4D67-A6EC-CA3A1A25D6BB}" destId="{01834051-C2B5-4DE8-B96F-9AA35E5F3F43}" srcOrd="0" destOrd="0" parTransId="{F5E4CAF9-D4D1-4027-ACC2-859B45940431}" sibTransId="{8705C290-F03E-4E53-88F2-80C302264BF9}"/>
    <dgm:cxn modelId="{8E41EA17-9664-4CC8-B27A-33739833801A}" srcId="{7206D814-5CF1-4AE9-BBDF-B0DCD55BFC0B}" destId="{F021619B-525F-4808-8226-F9790B881A9E}" srcOrd="1" destOrd="0" parTransId="{1C3A72E6-F78E-4514-9978-3C61E52AC482}" sibTransId="{BA6DD0EF-354C-4C5F-AAFC-39904792256D}"/>
    <dgm:cxn modelId="{6F58711B-000D-49B7-AA15-89B202399537}" srcId="{EDCDBD10-2C4F-4B1F-9616-F84093E2BB89}" destId="{7206D814-5CF1-4AE9-BBDF-B0DCD55BFC0B}" srcOrd="3" destOrd="0" parTransId="{EBC0C366-CA60-4462-9606-68FD20C8FA73}" sibTransId="{652F5F77-63A5-4DB6-8CDC-03FBB11A3596}"/>
    <dgm:cxn modelId="{6B97471C-4EA3-494E-A683-9A05CF05D364}" srcId="{EDCDBD10-2C4F-4B1F-9616-F84093E2BB89}" destId="{CB133270-7F27-4C90-8A79-905357A55D62}" srcOrd="2" destOrd="0" parTransId="{B35F2783-9220-4240-8F52-242857C27190}" sibTransId="{AD8497C1-A552-456F-8EF3-08FBD1A8A3FF}"/>
    <dgm:cxn modelId="{4EED181E-5B11-444E-BE35-4965377CBA06}" srcId="{EDCDBD10-2C4F-4B1F-9616-F84093E2BB89}" destId="{4C7AE832-AF85-4D67-A6EC-CA3A1A25D6BB}" srcOrd="1" destOrd="0" parTransId="{02895EB6-FF21-4655-BEED-E87CCCFAFBE4}" sibTransId="{A880540C-72DA-4E8B-88C4-6C3E41A94F32}"/>
    <dgm:cxn modelId="{600C8E1F-58C7-40EC-89DA-2B2711BD9F47}" type="presOf" srcId="{8094C048-362B-45A6-AE21-8A7AC4BABAC0}" destId="{693F9E7A-08FD-475E-81DE-F074E6A550AD}" srcOrd="0" destOrd="0" presId="urn:microsoft.com/office/officeart/2011/layout/InterconnectedBlockProcess"/>
    <dgm:cxn modelId="{10084D26-66A2-4D67-AF9D-F3B3C5959989}" type="presOf" srcId="{1DA97572-89AB-4AA7-9818-A7BE1D1EB3E8}" destId="{736484A5-7BA5-4F7A-8025-820DDEEE61E1}" srcOrd="0" destOrd="2" presId="urn:microsoft.com/office/officeart/2011/layout/InterconnectedBlockProcess"/>
    <dgm:cxn modelId="{70477027-AA02-4D07-9833-4E4A6191304C}" type="presOf" srcId="{EE2DFB33-CE33-4649-84BA-F0965E395064}" destId="{BE918707-439B-4263-B2D7-9C046B354961}" srcOrd="0" destOrd="0" presId="urn:microsoft.com/office/officeart/2011/layout/InterconnectedBlockProcess"/>
    <dgm:cxn modelId="{0F137C29-9D86-4928-B97F-9F76AD6BFDE4}" srcId="{4C7AE832-AF85-4D67-A6EC-CA3A1A25D6BB}" destId="{E7B233A3-EDF1-4F63-8B26-C3739E34E381}" srcOrd="2" destOrd="0" parTransId="{DB0DF269-F097-4BDA-965F-D0F0DDB5E470}" sibTransId="{C3A51D39-19B5-45AA-94C2-1FB353248F18}"/>
    <dgm:cxn modelId="{A471772F-B76F-4412-80F3-2AC844FE298C}" type="presOf" srcId="{27289B5A-BBF1-4E4A-B7BC-ECA6C251C7D7}" destId="{736484A5-7BA5-4F7A-8025-820DDEEE61E1}" srcOrd="0" destOrd="0" presId="urn:microsoft.com/office/officeart/2011/layout/InterconnectedBlockProcess"/>
    <dgm:cxn modelId="{409BEB32-EB2E-44CB-8D03-A44E565C50DB}" type="presOf" srcId="{27289B5A-BBF1-4E4A-B7BC-ECA6C251C7D7}" destId="{0ABFABEB-1B04-4A0C-BAAF-5E7A3B91ADF1}" srcOrd="1" destOrd="0" presId="urn:microsoft.com/office/officeart/2011/layout/InterconnectedBlockProcess"/>
    <dgm:cxn modelId="{50DC613B-671E-4D13-857C-23FDA7935875}" type="presOf" srcId="{02F82309-A064-4173-9CF9-FDB4C6F2D442}" destId="{584DDAF0-18B8-4901-8B1F-B80C07AE302F}" srcOrd="0" destOrd="4" presId="urn:microsoft.com/office/officeart/2011/layout/InterconnectedBlockProcess"/>
    <dgm:cxn modelId="{207AA83B-5EAD-4B21-BE9E-80AD65EE9651}" srcId="{EDCDBD10-2C4F-4B1F-9616-F84093E2BB89}" destId="{8094C048-362B-45A6-AE21-8A7AC4BABAC0}" srcOrd="4" destOrd="0" parTransId="{0800BFEE-7638-41A5-8208-6EDDADD90514}" sibTransId="{24FE9257-71FF-4846-BD55-FC520DDC01FA}"/>
    <dgm:cxn modelId="{95F6893F-CABF-49EC-9ABB-C4AFECCE4999}" type="presOf" srcId="{2BDDB18B-9B90-4050-AC8A-2909970AC7D9}" destId="{145EB1F1-7A60-422E-9B19-913B4597702C}" srcOrd="1" destOrd="2" presId="urn:microsoft.com/office/officeart/2011/layout/InterconnectedBlockProcess"/>
    <dgm:cxn modelId="{00D98C61-B625-4CCC-80B9-19C3A6F2E939}" type="presOf" srcId="{BFBF2944-F098-434E-A94C-E3762369F29B}" destId="{2B16B733-5F8C-4789-9209-05071903CBCD}" srcOrd="1" destOrd="1" presId="urn:microsoft.com/office/officeart/2011/layout/InterconnectedBlockProcess"/>
    <dgm:cxn modelId="{A6F9BA62-3B8D-4C8A-9D81-5D734C2E24C6}" srcId="{4C7AE832-AF85-4D67-A6EC-CA3A1A25D6BB}" destId="{FDA7C1A3-DC7B-4A88-B729-301A2806CD64}" srcOrd="3" destOrd="0" parTransId="{A0F68279-AEEA-4A63-A647-B383422278C1}" sibTransId="{B11D2C6C-11F3-48E3-AD76-EBBC0A7B0D6C}"/>
    <dgm:cxn modelId="{C2FCB74A-4CFF-4367-B06C-EC4D874C876E}" srcId="{CB133270-7F27-4C90-8A79-905357A55D62}" destId="{3F88A10B-4595-4152-814E-71CFFD0C285F}" srcOrd="0" destOrd="0" parTransId="{1D95C1ED-3C4A-4AD9-9E41-B6BB145CE6D4}" sibTransId="{3B506F27-F973-4F51-8098-6197862DB92F}"/>
    <dgm:cxn modelId="{9C2EE34D-5F61-48F6-9707-893E2E30614F}" type="presOf" srcId="{FDA7C1A3-DC7B-4A88-B729-301A2806CD64}" destId="{584DDAF0-18B8-4901-8B1F-B80C07AE302F}" srcOrd="0" destOrd="3" presId="urn:microsoft.com/office/officeart/2011/layout/InterconnectedBlockProcess"/>
    <dgm:cxn modelId="{57E6B66E-9F27-4AC1-959B-45D05DA8F8EF}" type="presOf" srcId="{F021619B-525F-4808-8226-F9790B881A9E}" destId="{145EB1F1-7A60-422E-9B19-913B4597702C}" srcOrd="1" destOrd="1" presId="urn:microsoft.com/office/officeart/2011/layout/InterconnectedBlockProcess"/>
    <dgm:cxn modelId="{228EC16F-230A-4836-86FA-B4019C54193E}" type="presOf" srcId="{E7B233A3-EDF1-4F63-8B26-C3739E34E381}" destId="{584DDAF0-18B8-4901-8B1F-B80C07AE302F}" srcOrd="0" destOrd="2" presId="urn:microsoft.com/office/officeart/2011/layout/InterconnectedBlockProcess"/>
    <dgm:cxn modelId="{A65BD34F-2280-4044-886D-3B9DB78C3A26}" type="presOf" srcId="{4E1A295E-3C90-42CC-BA41-72BFBE9224D6}" destId="{0ABFABEB-1B04-4A0C-BAAF-5E7A3B91ADF1}" srcOrd="1" destOrd="1" presId="urn:microsoft.com/office/officeart/2011/layout/InterconnectedBlockProcess"/>
    <dgm:cxn modelId="{897C3F73-CFE5-4C2A-9192-744592D088B6}" type="presOf" srcId="{2BDDB18B-9B90-4050-AC8A-2909970AC7D9}" destId="{BE918707-439B-4263-B2D7-9C046B354961}" srcOrd="0" destOrd="2" presId="urn:microsoft.com/office/officeart/2011/layout/InterconnectedBlockProcess"/>
    <dgm:cxn modelId="{B62F5973-FDC8-424E-83D3-3FA09D568DC8}" type="presOf" srcId="{02F82309-A064-4173-9CF9-FDB4C6F2D442}" destId="{E5921ED3-C266-4B5F-A669-5D9A92BF4627}" srcOrd="1" destOrd="4" presId="urn:microsoft.com/office/officeart/2011/layout/InterconnectedBlockProcess"/>
    <dgm:cxn modelId="{70BD185A-0F83-41E2-84F7-AE730D0C8883}" type="presOf" srcId="{BC8B98D2-7F1A-4A8F-8E03-609C74EC757F}" destId="{56CA7181-44E9-4FD3-A799-42D4B6D28F4A}" srcOrd="0" destOrd="0" presId="urn:microsoft.com/office/officeart/2011/layout/InterconnectedBlockProcess"/>
    <dgm:cxn modelId="{7C7CE97A-BC28-48E4-ACD7-EC3F6AA9EBEA}" srcId="{BC8B98D2-7F1A-4A8F-8E03-609C74EC757F}" destId="{1DA97572-89AB-4AA7-9818-A7BE1D1EB3E8}" srcOrd="2" destOrd="0" parTransId="{56FD9CE5-A6F7-4361-8EDC-441D3C101CD1}" sibTransId="{711E4A12-36FB-4651-9A58-A52E5F87774F}"/>
    <dgm:cxn modelId="{F9328C7E-C2E8-4454-9CF8-CE8CBBABBEE0}" type="presOf" srcId="{F021619B-525F-4808-8226-F9790B881A9E}" destId="{BE918707-439B-4263-B2D7-9C046B354961}" srcOrd="0" destOrd="1" presId="urn:microsoft.com/office/officeart/2011/layout/InterconnectedBlockProcess"/>
    <dgm:cxn modelId="{2A3F7C81-AB0D-4DEC-A902-877E7C12CCCF}" type="presOf" srcId="{01834051-C2B5-4DE8-B96F-9AA35E5F3F43}" destId="{E5921ED3-C266-4B5F-A669-5D9A92BF4627}" srcOrd="1" destOrd="0" presId="urn:microsoft.com/office/officeart/2011/layout/InterconnectedBlockProcess"/>
    <dgm:cxn modelId="{17CEE081-B559-4F77-8E44-DCDBC452EE4B}" type="presOf" srcId="{53D0FD0E-F454-495F-80B8-BAFC5F1C6ED0}" destId="{E2F63004-2F63-481E-8035-43D92999878F}" srcOrd="1" destOrd="0" presId="urn:microsoft.com/office/officeart/2011/layout/InterconnectedBlockProcess"/>
    <dgm:cxn modelId="{F1764484-EC8A-41C9-B199-EAAADC067A30}" type="presOf" srcId="{EE2DFB33-CE33-4649-84BA-F0965E395064}" destId="{145EB1F1-7A60-422E-9B19-913B4597702C}" srcOrd="1" destOrd="0" presId="urn:microsoft.com/office/officeart/2011/layout/InterconnectedBlockProcess"/>
    <dgm:cxn modelId="{D59E7784-2BDF-499C-8C67-9E0B1197DF5A}" type="presOf" srcId="{7ADE8401-E3B4-494A-88B9-0FD78F42A52F}" destId="{0A6727A5-72CC-40AD-9C05-C433D986F063}" srcOrd="0" destOrd="1" presId="urn:microsoft.com/office/officeart/2011/layout/InterconnectedBlockProcess"/>
    <dgm:cxn modelId="{B0A1B087-CD8C-4E48-9B9F-B971B611F83C}" srcId="{BC8B98D2-7F1A-4A8F-8E03-609C74EC757F}" destId="{4E1A295E-3C90-42CC-BA41-72BFBE9224D6}" srcOrd="1" destOrd="0" parTransId="{C0C69195-4626-4AAD-A23A-27BA08D5AA5E}" sibTransId="{65CE069E-BA88-4B20-8CF9-4547CB3547CB}"/>
    <dgm:cxn modelId="{2785E98A-76D0-436B-9E38-8E208385C463}" srcId="{7206D814-5CF1-4AE9-BBDF-B0DCD55BFC0B}" destId="{2BDDB18B-9B90-4050-AC8A-2909970AC7D9}" srcOrd="2" destOrd="0" parTransId="{5F939F23-00F0-4162-93CF-84091E12D214}" sibTransId="{E71C7A69-D69C-43CC-B49C-DA392CBFE72D}"/>
    <dgm:cxn modelId="{A5B8F98A-7F41-40FF-A353-AE579350F6BA}" type="presOf" srcId="{932023BB-5785-4047-813B-346247AF8E2D}" destId="{5FAEF914-5AE4-4977-B187-46BA2875CE78}" srcOrd="0" destOrd="2" presId="urn:microsoft.com/office/officeart/2011/layout/InterconnectedBlockProcess"/>
    <dgm:cxn modelId="{246BB58C-EE06-475D-B247-B15A1BFAC158}" type="presOf" srcId="{4C7AE832-AF85-4D67-A6EC-CA3A1A25D6BB}" destId="{2623B460-4A90-4BC1-B817-0180FC826234}" srcOrd="0" destOrd="0" presId="urn:microsoft.com/office/officeart/2011/layout/InterconnectedBlockProcess"/>
    <dgm:cxn modelId="{6850D28C-1956-4723-B15D-975D0A907D57}" type="presOf" srcId="{CB133270-7F27-4C90-8A79-905357A55D62}" destId="{30FE2572-6846-4EF1-B9DE-CF5D99E6D72D}" srcOrd="0" destOrd="0" presId="urn:microsoft.com/office/officeart/2011/layout/InterconnectedBlockProcess"/>
    <dgm:cxn modelId="{B6F1219A-8702-4F37-AC53-EF56EB34B0FD}" srcId="{BC8B98D2-7F1A-4A8F-8E03-609C74EC757F}" destId="{27289B5A-BBF1-4E4A-B7BC-ECA6C251C7D7}" srcOrd="0" destOrd="0" parTransId="{B8934FE0-59A7-4A5F-94C4-B91CE1F91ED2}" sibTransId="{F4019267-11CC-402C-A07E-E57BE0936BF3}"/>
    <dgm:cxn modelId="{C5E869B1-CD06-44F6-A0E7-0FE45F57EBDA}" type="presOf" srcId="{FEEC6165-7077-4C8C-B2DF-529CFA972F71}" destId="{E5921ED3-C266-4B5F-A669-5D9A92BF4627}" srcOrd="1" destOrd="1" presId="urn:microsoft.com/office/officeart/2011/layout/InterconnectedBlockProcess"/>
    <dgm:cxn modelId="{A21370B2-44A4-498C-A9E9-85E7F977796F}" type="presOf" srcId="{EDCDBD10-2C4F-4B1F-9616-F84093E2BB89}" destId="{668E82A3-F744-4B44-A61F-0A0BD6B4964A}" srcOrd="0" destOrd="0" presId="urn:microsoft.com/office/officeart/2011/layout/InterconnectedBlockProcess"/>
    <dgm:cxn modelId="{E84E2CB4-B99A-45DA-95A1-8CEDBB43787B}" type="presOf" srcId="{CCBF38C9-3528-43C6-A22B-DB525C846BB3}" destId="{145EB1F1-7A60-422E-9B19-913B4597702C}" srcOrd="1" destOrd="3" presId="urn:microsoft.com/office/officeart/2011/layout/InterconnectedBlockProcess"/>
    <dgm:cxn modelId="{E25169B4-0BB6-488A-9ABF-0AA28DF40C52}" type="presOf" srcId="{01834051-C2B5-4DE8-B96F-9AA35E5F3F43}" destId="{584DDAF0-18B8-4901-8B1F-B80C07AE302F}" srcOrd="0" destOrd="0" presId="urn:microsoft.com/office/officeart/2011/layout/InterconnectedBlockProcess"/>
    <dgm:cxn modelId="{A158DDB8-5316-4AFE-82FC-57981CA10014}" type="presOf" srcId="{BFBF2944-F098-434E-A94C-E3762369F29B}" destId="{5FAEF914-5AE4-4977-B187-46BA2875CE78}" srcOrd="0" destOrd="1" presId="urn:microsoft.com/office/officeart/2011/layout/InterconnectedBlockProcess"/>
    <dgm:cxn modelId="{D82338BF-90A6-4784-9711-1446B51265CE}" type="presOf" srcId="{FEEC6165-7077-4C8C-B2DF-529CFA972F71}" destId="{584DDAF0-18B8-4901-8B1F-B80C07AE302F}" srcOrd="0" destOrd="1" presId="urn:microsoft.com/office/officeart/2011/layout/InterconnectedBlockProcess"/>
    <dgm:cxn modelId="{AABAE0C0-780C-43A3-84CC-24C7F1FC7B6E}" type="presOf" srcId="{CCBF38C9-3528-43C6-A22B-DB525C846BB3}" destId="{BE918707-439B-4263-B2D7-9C046B354961}" srcOrd="0" destOrd="3" presId="urn:microsoft.com/office/officeart/2011/layout/InterconnectedBlockProcess"/>
    <dgm:cxn modelId="{30971FC5-CE6D-45E7-B399-CC87E1074368}" srcId="{4C7AE832-AF85-4D67-A6EC-CA3A1A25D6BB}" destId="{02F82309-A064-4173-9CF9-FDB4C6F2D442}" srcOrd="4" destOrd="0" parTransId="{E0220516-7579-404C-8C97-862B7EEDA8B3}" sibTransId="{2FA8B718-B3E4-4144-93BA-B8647FF1C2FC}"/>
    <dgm:cxn modelId="{AD8957CF-9C9A-40E9-B6D2-ED77411E0C02}" type="presOf" srcId="{FDA7C1A3-DC7B-4A88-B729-301A2806CD64}" destId="{E5921ED3-C266-4B5F-A669-5D9A92BF4627}" srcOrd="1" destOrd="3" presId="urn:microsoft.com/office/officeart/2011/layout/InterconnectedBlockProcess"/>
    <dgm:cxn modelId="{DB2A8DD2-8555-4048-B220-34DFA7446253}" type="presOf" srcId="{1DA97572-89AB-4AA7-9818-A7BE1D1EB3E8}" destId="{0ABFABEB-1B04-4A0C-BAAF-5E7A3B91ADF1}" srcOrd="1" destOrd="2" presId="urn:microsoft.com/office/officeart/2011/layout/InterconnectedBlockProcess"/>
    <dgm:cxn modelId="{B9C5BCD4-61BE-49BE-B4CC-FA24D91FA393}" type="presOf" srcId="{3F88A10B-4595-4152-814E-71CFFD0C285F}" destId="{5FAEF914-5AE4-4977-B187-46BA2875CE78}" srcOrd="0" destOrd="0" presId="urn:microsoft.com/office/officeart/2011/layout/InterconnectedBlockProcess"/>
    <dgm:cxn modelId="{D44A15D5-85B6-46A1-9E06-BB8C8C1418B0}" srcId="{7206D814-5CF1-4AE9-BBDF-B0DCD55BFC0B}" destId="{CCBF38C9-3528-43C6-A22B-DB525C846BB3}" srcOrd="3" destOrd="0" parTransId="{03051D68-0A24-4311-822B-25D2C5F21F9F}" sibTransId="{E5B29C70-BA20-4D54-A09E-21151F787EE8}"/>
    <dgm:cxn modelId="{BD2A8DD5-098D-4D76-8EB2-6BFD13B7306B}" srcId="{8094C048-362B-45A6-AE21-8A7AC4BABAC0}" destId="{53D0FD0E-F454-495F-80B8-BAFC5F1C6ED0}" srcOrd="0" destOrd="0" parTransId="{375BD82B-0808-4BFC-8315-94DB5FB61176}" sibTransId="{AEE11269-D1B6-4137-9FFB-2685C109C6D6}"/>
    <dgm:cxn modelId="{72E39BDF-2DFD-4821-8708-D85075A59672}" srcId="{4C7AE832-AF85-4D67-A6EC-CA3A1A25D6BB}" destId="{FEEC6165-7077-4C8C-B2DF-529CFA972F71}" srcOrd="1" destOrd="0" parTransId="{F6FBA4A5-557E-4F05-9709-7F118C235723}" sibTransId="{037724E0-94AA-418A-ABCA-4771743FC7F9}"/>
    <dgm:cxn modelId="{287CF2E2-AAD3-40AB-8476-35318266A1BB}" type="presOf" srcId="{53D0FD0E-F454-495F-80B8-BAFC5F1C6ED0}" destId="{0A6727A5-72CC-40AD-9C05-C433D986F063}" srcOrd="0" destOrd="0" presId="urn:microsoft.com/office/officeart/2011/layout/InterconnectedBlockProcess"/>
    <dgm:cxn modelId="{43A53BE4-AED2-4AD4-953E-CD07CB19D5D5}" srcId="{8094C048-362B-45A6-AE21-8A7AC4BABAC0}" destId="{7ADE8401-E3B4-494A-88B9-0FD78F42A52F}" srcOrd="1" destOrd="0" parTransId="{73D721E1-FDF8-4239-B474-41DBD2AB26A7}" sibTransId="{F1E3C24D-319A-48AE-947D-3B9FC8F1F340}"/>
    <dgm:cxn modelId="{854E8CEB-0900-4E79-9488-F0BCF569C5B7}" type="presOf" srcId="{932023BB-5785-4047-813B-346247AF8E2D}" destId="{2B16B733-5F8C-4789-9209-05071903CBCD}" srcOrd="1" destOrd="2" presId="urn:microsoft.com/office/officeart/2011/layout/InterconnectedBlockProcess"/>
    <dgm:cxn modelId="{A9DF64EE-2C1F-4B51-8E4F-85BA0E13F7C4}" type="presOf" srcId="{3F88A10B-4595-4152-814E-71CFFD0C285F}" destId="{2B16B733-5F8C-4789-9209-05071903CBCD}" srcOrd="1" destOrd="0" presId="urn:microsoft.com/office/officeart/2011/layout/InterconnectedBlockProcess"/>
    <dgm:cxn modelId="{EB6E20FA-C178-4F77-9618-97769AF7D9E9}" srcId="{CB133270-7F27-4C90-8A79-905357A55D62}" destId="{932023BB-5785-4047-813B-346247AF8E2D}" srcOrd="2" destOrd="0" parTransId="{67D1A933-0B46-4267-82A9-ABF09329EF7D}" sibTransId="{3786EF97-D817-415F-A43F-3BDD9BC8BCB1}"/>
    <dgm:cxn modelId="{20C995FA-9415-4FEE-B3E0-A68D2A5DE547}" type="presOf" srcId="{E7B233A3-EDF1-4F63-8B26-C3739E34E381}" destId="{E5921ED3-C266-4B5F-A669-5D9A92BF4627}" srcOrd="1" destOrd="2" presId="urn:microsoft.com/office/officeart/2011/layout/InterconnectedBlockProcess"/>
    <dgm:cxn modelId="{9EB0BDFB-BE52-4F14-AB7A-A80BD2E68C46}" srcId="{7206D814-5CF1-4AE9-BBDF-B0DCD55BFC0B}" destId="{EE2DFB33-CE33-4649-84BA-F0965E395064}" srcOrd="0" destOrd="0" parTransId="{C4199355-A82D-482A-99CE-A6E825E5BA5D}" sibTransId="{57F26D95-9F87-431F-8221-705F5B4AD92A}"/>
    <dgm:cxn modelId="{4DE0CFFD-D16A-49DA-B3CF-2019AFC0C707}" srcId="{CB133270-7F27-4C90-8A79-905357A55D62}" destId="{BFBF2944-F098-434E-A94C-E3762369F29B}" srcOrd="1" destOrd="0" parTransId="{F0C95206-C95A-4FB6-A81E-C1EC0DA923E4}" sibTransId="{3BC2D530-44B5-4895-B4B6-8C8FC368B187}"/>
    <dgm:cxn modelId="{2A347479-A113-42B2-8A5E-AAED251124D4}" type="presParOf" srcId="{668E82A3-F744-4B44-A61F-0A0BD6B4964A}" destId="{8888340E-A2E1-4DC5-B253-18584912B325}" srcOrd="0" destOrd="0" presId="urn:microsoft.com/office/officeart/2011/layout/InterconnectedBlockProcess"/>
    <dgm:cxn modelId="{737C4091-A5CA-4BF0-A244-9F2598032043}" type="presParOf" srcId="{8888340E-A2E1-4DC5-B253-18584912B325}" destId="{0A6727A5-72CC-40AD-9C05-C433D986F063}" srcOrd="0" destOrd="0" presId="urn:microsoft.com/office/officeart/2011/layout/InterconnectedBlockProcess"/>
    <dgm:cxn modelId="{00392D22-F5FC-4D7A-BF60-BCE08320E7B2}" type="presParOf" srcId="{668E82A3-F744-4B44-A61F-0A0BD6B4964A}" destId="{E2F63004-2F63-481E-8035-43D92999878F}" srcOrd="1" destOrd="0" presId="urn:microsoft.com/office/officeart/2011/layout/InterconnectedBlockProcess"/>
    <dgm:cxn modelId="{24162B61-FED1-4411-BA64-914176222C3A}" type="presParOf" srcId="{668E82A3-F744-4B44-A61F-0A0BD6B4964A}" destId="{693F9E7A-08FD-475E-81DE-F074E6A550AD}" srcOrd="2" destOrd="0" presId="urn:microsoft.com/office/officeart/2011/layout/InterconnectedBlockProcess"/>
    <dgm:cxn modelId="{91E8BB87-572D-4FA9-8066-362B6675090C}" type="presParOf" srcId="{668E82A3-F744-4B44-A61F-0A0BD6B4964A}" destId="{0115600B-8D71-409B-824C-1442FFFC3EDE}" srcOrd="3" destOrd="0" presId="urn:microsoft.com/office/officeart/2011/layout/InterconnectedBlockProcess"/>
    <dgm:cxn modelId="{62D54C09-3EE9-4256-B794-64A917027AEE}" type="presParOf" srcId="{0115600B-8D71-409B-824C-1442FFFC3EDE}" destId="{BE918707-439B-4263-B2D7-9C046B354961}" srcOrd="0" destOrd="0" presId="urn:microsoft.com/office/officeart/2011/layout/InterconnectedBlockProcess"/>
    <dgm:cxn modelId="{B5722DF7-FFE6-4184-A78E-7F40116E97E2}" type="presParOf" srcId="{668E82A3-F744-4B44-A61F-0A0BD6B4964A}" destId="{145EB1F1-7A60-422E-9B19-913B4597702C}" srcOrd="4" destOrd="0" presId="urn:microsoft.com/office/officeart/2011/layout/InterconnectedBlockProcess"/>
    <dgm:cxn modelId="{B3A6570F-CED1-4DF6-A783-65521EA89401}" type="presParOf" srcId="{668E82A3-F744-4B44-A61F-0A0BD6B4964A}" destId="{3EBC7566-73EA-41B6-A8E2-8552CB7ED9DD}" srcOrd="5" destOrd="0" presId="urn:microsoft.com/office/officeart/2011/layout/InterconnectedBlockProcess"/>
    <dgm:cxn modelId="{0B9BFF23-A353-4D6E-B7E8-99EBEFCFC17F}" type="presParOf" srcId="{668E82A3-F744-4B44-A61F-0A0BD6B4964A}" destId="{13EB7ECD-9E74-4110-B5A0-8D612C6E84F6}" srcOrd="6" destOrd="0" presId="urn:microsoft.com/office/officeart/2011/layout/InterconnectedBlockProcess"/>
    <dgm:cxn modelId="{84AD1152-69E4-4F49-B162-35CAD4068AF1}" type="presParOf" srcId="{13EB7ECD-9E74-4110-B5A0-8D612C6E84F6}" destId="{5FAEF914-5AE4-4977-B187-46BA2875CE78}" srcOrd="0" destOrd="0" presId="urn:microsoft.com/office/officeart/2011/layout/InterconnectedBlockProcess"/>
    <dgm:cxn modelId="{BBFCCE97-CC62-45C0-88AD-7CE8A0D6E104}" type="presParOf" srcId="{668E82A3-F744-4B44-A61F-0A0BD6B4964A}" destId="{2B16B733-5F8C-4789-9209-05071903CBCD}" srcOrd="7" destOrd="0" presId="urn:microsoft.com/office/officeart/2011/layout/InterconnectedBlockProcess"/>
    <dgm:cxn modelId="{70AD7703-45E9-4F50-8441-AFEA861A3A51}" type="presParOf" srcId="{668E82A3-F744-4B44-A61F-0A0BD6B4964A}" destId="{30FE2572-6846-4EF1-B9DE-CF5D99E6D72D}" srcOrd="8" destOrd="0" presId="urn:microsoft.com/office/officeart/2011/layout/InterconnectedBlockProcess"/>
    <dgm:cxn modelId="{C25B33AA-353D-4ECE-A74F-3EE1561A0EA2}" type="presParOf" srcId="{668E82A3-F744-4B44-A61F-0A0BD6B4964A}" destId="{412BCB16-1722-4048-BA5C-163EA959DBB5}" srcOrd="9" destOrd="0" presId="urn:microsoft.com/office/officeart/2011/layout/InterconnectedBlockProcess"/>
    <dgm:cxn modelId="{62125D81-99CB-4594-BE7D-6CB866C33E89}" type="presParOf" srcId="{412BCB16-1722-4048-BA5C-163EA959DBB5}" destId="{584DDAF0-18B8-4901-8B1F-B80C07AE302F}" srcOrd="0" destOrd="0" presId="urn:microsoft.com/office/officeart/2011/layout/InterconnectedBlockProcess"/>
    <dgm:cxn modelId="{ED032F09-7145-498F-9538-0973D0C6A519}" type="presParOf" srcId="{668E82A3-F744-4B44-A61F-0A0BD6B4964A}" destId="{E5921ED3-C266-4B5F-A669-5D9A92BF4627}" srcOrd="10" destOrd="0" presId="urn:microsoft.com/office/officeart/2011/layout/InterconnectedBlockProcess"/>
    <dgm:cxn modelId="{BCC1D01C-44D0-4093-BFA7-09D2EAAEF4C8}" type="presParOf" srcId="{668E82A3-F744-4B44-A61F-0A0BD6B4964A}" destId="{2623B460-4A90-4BC1-B817-0180FC826234}" srcOrd="11" destOrd="0" presId="urn:microsoft.com/office/officeart/2011/layout/InterconnectedBlockProcess"/>
    <dgm:cxn modelId="{57F9E181-F7F9-425E-983B-C2459F2872D4}" type="presParOf" srcId="{668E82A3-F744-4B44-A61F-0A0BD6B4964A}" destId="{47C77105-9995-4611-9C2C-832E99B3926F}" srcOrd="12" destOrd="0" presId="urn:microsoft.com/office/officeart/2011/layout/InterconnectedBlockProcess"/>
    <dgm:cxn modelId="{0239A658-9356-47B3-BD42-87868A134D6E}" type="presParOf" srcId="{47C77105-9995-4611-9C2C-832E99B3926F}" destId="{736484A5-7BA5-4F7A-8025-820DDEEE61E1}" srcOrd="0" destOrd="0" presId="urn:microsoft.com/office/officeart/2011/layout/InterconnectedBlockProcess"/>
    <dgm:cxn modelId="{EFE30B64-0A44-4CAB-B03F-70C3A5295A84}" type="presParOf" srcId="{668E82A3-F744-4B44-A61F-0A0BD6B4964A}" destId="{0ABFABEB-1B04-4A0C-BAAF-5E7A3B91ADF1}" srcOrd="13" destOrd="0" presId="urn:microsoft.com/office/officeart/2011/layout/InterconnectedBlockProcess"/>
    <dgm:cxn modelId="{0A26E26F-0526-41AB-9C43-9AA5D8993AE5}" type="presParOf" srcId="{668E82A3-F744-4B44-A61F-0A0BD6B4964A}" destId="{56CA7181-44E9-4FD3-A799-42D4B6D28F4A}" srcOrd="14" destOrd="0" presId="urn:microsoft.com/office/officeart/2011/layout/Interconnected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CDBD10-2C4F-4B1F-9616-F84093E2BB89}" type="doc">
      <dgm:prSet loTypeId="urn:microsoft.com/office/officeart/2011/layout/CircleProcess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BC8B98D2-7F1A-4A8F-8E03-609C74EC757F}">
      <dgm:prSet phldrT="[Text]"/>
      <dgm:spPr/>
      <dgm:t>
        <a:bodyPr/>
        <a:lstStyle/>
        <a:p>
          <a:r>
            <a:rPr lang="en-US" dirty="0"/>
            <a:t>BHA I</a:t>
          </a:r>
        </a:p>
      </dgm:t>
    </dgm:pt>
    <dgm:pt modelId="{434A7DA2-6EC6-418C-8A3A-C60D50BA02A5}" type="parTrans" cxnId="{E145CC0B-0B25-4467-B6DA-6F4C2E663A7E}">
      <dgm:prSet/>
      <dgm:spPr/>
      <dgm:t>
        <a:bodyPr/>
        <a:lstStyle/>
        <a:p>
          <a:endParaRPr lang="en-US"/>
        </a:p>
      </dgm:t>
    </dgm:pt>
    <dgm:pt modelId="{5BD9D3A5-A0E2-478C-95D2-F234F59BF2C5}" type="sibTrans" cxnId="{E145CC0B-0B25-4467-B6DA-6F4C2E663A7E}">
      <dgm:prSet/>
      <dgm:spPr/>
      <dgm:t>
        <a:bodyPr/>
        <a:lstStyle/>
        <a:p>
          <a:endParaRPr lang="en-US"/>
        </a:p>
      </dgm:t>
    </dgm:pt>
    <dgm:pt modelId="{27289B5A-BBF1-4E4A-B7BC-ECA6C251C7D7}">
      <dgm:prSet phldrT="[Text]" custT="1"/>
      <dgm:spPr/>
      <dgm:t>
        <a:bodyPr/>
        <a:lstStyle/>
        <a:p>
          <a:pPr algn="l"/>
          <a:r>
            <a:rPr lang="en-US" sz="800" b="1" dirty="0"/>
            <a:t>Training: </a:t>
          </a:r>
          <a:r>
            <a:rPr lang="en-US" sz="800" b="0" dirty="0"/>
            <a:t>Must complete the required training track for BHA I; work experience; practicum requirements; and complete the knowledge and skills competency checklist.</a:t>
          </a:r>
        </a:p>
        <a:p>
          <a:pPr algn="l"/>
          <a:r>
            <a:rPr lang="en-US" sz="800" b="1" dirty="0"/>
            <a:t>Clinical Responsibility: </a:t>
          </a:r>
        </a:p>
        <a:p>
          <a:pPr algn="l"/>
          <a:r>
            <a:rPr lang="en-US" sz="800" b="0" dirty="0"/>
            <a:t>• Wellness Promotion/Prevention</a:t>
          </a:r>
        </a:p>
      </dgm:t>
    </dgm:pt>
    <dgm:pt modelId="{B8934FE0-59A7-4A5F-94C4-B91CE1F91ED2}" type="parTrans" cxnId="{B6F1219A-8702-4F37-AC53-EF56EB34B0FD}">
      <dgm:prSet/>
      <dgm:spPr/>
      <dgm:t>
        <a:bodyPr/>
        <a:lstStyle/>
        <a:p>
          <a:endParaRPr lang="en-US"/>
        </a:p>
      </dgm:t>
    </dgm:pt>
    <dgm:pt modelId="{F4019267-11CC-402C-A07E-E57BE0936BF3}" type="sibTrans" cxnId="{B6F1219A-8702-4F37-AC53-EF56EB34B0FD}">
      <dgm:prSet/>
      <dgm:spPr/>
      <dgm:t>
        <a:bodyPr/>
        <a:lstStyle/>
        <a:p>
          <a:endParaRPr lang="en-US"/>
        </a:p>
      </dgm:t>
    </dgm:pt>
    <dgm:pt modelId="{4C7AE832-AF85-4D67-A6EC-CA3A1A25D6BB}">
      <dgm:prSet phldrT="[Text]"/>
      <dgm:spPr/>
      <dgm:t>
        <a:bodyPr/>
        <a:lstStyle/>
        <a:p>
          <a:r>
            <a:rPr lang="en-US" dirty="0"/>
            <a:t>BHA II</a:t>
          </a:r>
        </a:p>
      </dgm:t>
    </dgm:pt>
    <dgm:pt modelId="{02895EB6-FF21-4655-BEED-E87CCCFAFBE4}" type="parTrans" cxnId="{4EED181E-5B11-444E-BE35-4965377CBA06}">
      <dgm:prSet/>
      <dgm:spPr/>
      <dgm:t>
        <a:bodyPr/>
        <a:lstStyle/>
        <a:p>
          <a:endParaRPr lang="en-US"/>
        </a:p>
      </dgm:t>
    </dgm:pt>
    <dgm:pt modelId="{A880540C-72DA-4E8B-88C4-6C3E41A94F32}" type="sibTrans" cxnId="{4EED181E-5B11-444E-BE35-4965377CBA06}">
      <dgm:prSet/>
      <dgm:spPr/>
      <dgm:t>
        <a:bodyPr/>
        <a:lstStyle/>
        <a:p>
          <a:endParaRPr lang="en-US"/>
        </a:p>
      </dgm:t>
    </dgm:pt>
    <dgm:pt modelId="{01834051-C2B5-4DE8-B96F-9AA35E5F3F43}">
      <dgm:prSet phldrT="[Text]" custT="1"/>
      <dgm:spPr/>
      <dgm:t>
        <a:bodyPr/>
        <a:lstStyle/>
        <a:p>
          <a:pPr algn="l"/>
          <a:r>
            <a:rPr lang="en-US" sz="800" b="1" dirty="0"/>
            <a:t>Training: </a:t>
          </a:r>
          <a:r>
            <a:rPr lang="en-US" sz="800" b="0" dirty="0"/>
            <a:t>Must complete the required training track for BHA II; work experience; practicum requirements; and complete the knowledge and skills competency checklist.</a:t>
          </a:r>
          <a:endParaRPr lang="en-US" sz="800" dirty="0"/>
        </a:p>
      </dgm:t>
    </dgm:pt>
    <dgm:pt modelId="{F5E4CAF9-D4D1-4027-ACC2-859B45940431}" type="parTrans" cxnId="{DDD90512-BE41-45CA-9408-53E4779C9231}">
      <dgm:prSet/>
      <dgm:spPr/>
      <dgm:t>
        <a:bodyPr/>
        <a:lstStyle/>
        <a:p>
          <a:endParaRPr lang="en-US"/>
        </a:p>
      </dgm:t>
    </dgm:pt>
    <dgm:pt modelId="{8705C290-F03E-4E53-88F2-80C302264BF9}" type="sibTrans" cxnId="{DDD90512-BE41-45CA-9408-53E4779C9231}">
      <dgm:prSet/>
      <dgm:spPr/>
      <dgm:t>
        <a:bodyPr/>
        <a:lstStyle/>
        <a:p>
          <a:endParaRPr lang="en-US"/>
        </a:p>
      </dgm:t>
    </dgm:pt>
    <dgm:pt modelId="{CB133270-7F27-4C90-8A79-905357A55D62}">
      <dgm:prSet phldrT="[Text]"/>
      <dgm:spPr/>
      <dgm:t>
        <a:bodyPr/>
        <a:lstStyle/>
        <a:p>
          <a:r>
            <a:rPr lang="en-US" dirty="0"/>
            <a:t>BHA III</a:t>
          </a:r>
        </a:p>
      </dgm:t>
    </dgm:pt>
    <dgm:pt modelId="{B35F2783-9220-4240-8F52-242857C27190}" type="parTrans" cxnId="{6B97471C-4EA3-494E-A683-9A05CF05D364}">
      <dgm:prSet/>
      <dgm:spPr/>
      <dgm:t>
        <a:bodyPr/>
        <a:lstStyle/>
        <a:p>
          <a:endParaRPr lang="en-US"/>
        </a:p>
      </dgm:t>
    </dgm:pt>
    <dgm:pt modelId="{AD8497C1-A552-456F-8EF3-08FBD1A8A3FF}" type="sibTrans" cxnId="{6B97471C-4EA3-494E-A683-9A05CF05D364}">
      <dgm:prSet/>
      <dgm:spPr/>
      <dgm:t>
        <a:bodyPr/>
        <a:lstStyle/>
        <a:p>
          <a:endParaRPr lang="en-US"/>
        </a:p>
      </dgm:t>
    </dgm:pt>
    <dgm:pt modelId="{3F88A10B-4595-4152-814E-71CFFD0C285F}">
      <dgm:prSet phldrT="[Text]" custT="1"/>
      <dgm:spPr/>
      <dgm:t>
        <a:bodyPr/>
        <a:lstStyle/>
        <a:p>
          <a:pPr algn="l"/>
          <a:r>
            <a:rPr lang="en-US" sz="800" b="1" dirty="0"/>
            <a:t>Training: </a:t>
          </a:r>
          <a:r>
            <a:rPr lang="en-US" sz="800" b="0" dirty="0"/>
            <a:t>Must complete the required training track for BHA III; work experience; practicum requirements; and complete the knowledge and skills competency checklist.</a:t>
          </a:r>
          <a:endParaRPr lang="en-US" sz="800" dirty="0"/>
        </a:p>
      </dgm:t>
    </dgm:pt>
    <dgm:pt modelId="{1D95C1ED-3C4A-4AD9-9E41-B6BB145CE6D4}" type="parTrans" cxnId="{C2FCB74A-4CFF-4367-B06C-EC4D874C876E}">
      <dgm:prSet/>
      <dgm:spPr/>
      <dgm:t>
        <a:bodyPr/>
        <a:lstStyle/>
        <a:p>
          <a:endParaRPr lang="en-US"/>
        </a:p>
      </dgm:t>
    </dgm:pt>
    <dgm:pt modelId="{3B506F27-F973-4F51-8098-6197862DB92F}" type="sibTrans" cxnId="{C2FCB74A-4CFF-4367-B06C-EC4D874C876E}">
      <dgm:prSet/>
      <dgm:spPr/>
      <dgm:t>
        <a:bodyPr/>
        <a:lstStyle/>
        <a:p>
          <a:endParaRPr lang="en-US"/>
        </a:p>
      </dgm:t>
    </dgm:pt>
    <dgm:pt modelId="{7206D814-5CF1-4AE9-BBDF-B0DCD55BFC0B}">
      <dgm:prSet phldrT="[Text]"/>
      <dgm:spPr/>
      <dgm:t>
        <a:bodyPr/>
        <a:lstStyle/>
        <a:p>
          <a:r>
            <a:rPr lang="en-US" dirty="0"/>
            <a:t>BHP</a:t>
          </a:r>
        </a:p>
      </dgm:t>
    </dgm:pt>
    <dgm:pt modelId="{EBC0C366-CA60-4462-9606-68FD20C8FA73}" type="parTrans" cxnId="{6F58711B-000D-49B7-AA15-89B202399537}">
      <dgm:prSet/>
      <dgm:spPr/>
      <dgm:t>
        <a:bodyPr/>
        <a:lstStyle/>
        <a:p>
          <a:endParaRPr lang="en-US"/>
        </a:p>
      </dgm:t>
    </dgm:pt>
    <dgm:pt modelId="{652F5F77-63A5-4DB6-8CDC-03FBB11A3596}" type="sibTrans" cxnId="{6F58711B-000D-49B7-AA15-89B202399537}">
      <dgm:prSet/>
      <dgm:spPr/>
      <dgm:t>
        <a:bodyPr/>
        <a:lstStyle/>
        <a:p>
          <a:endParaRPr lang="en-US"/>
        </a:p>
      </dgm:t>
    </dgm:pt>
    <dgm:pt modelId="{EE2DFB33-CE33-4649-84BA-F0965E395064}">
      <dgm:prSet phldrT="[Text]" custT="1"/>
      <dgm:spPr/>
      <dgm:t>
        <a:bodyPr/>
        <a:lstStyle/>
        <a:p>
          <a:pPr algn="l"/>
          <a:r>
            <a:rPr lang="en-US" sz="800" b="1" dirty="0"/>
            <a:t>Training: </a:t>
          </a:r>
          <a:r>
            <a:rPr lang="en-US" sz="800" b="0" dirty="0"/>
            <a:t>Must complete the required training track for BHAP, work experience, practicum requirements, and complete the knowledge and skills competency checklist.</a:t>
          </a:r>
        </a:p>
      </dgm:t>
    </dgm:pt>
    <dgm:pt modelId="{C4199355-A82D-482A-99CE-A6E825E5BA5D}" type="parTrans" cxnId="{9EB0BDFB-BE52-4F14-AB7A-A80BD2E68C46}">
      <dgm:prSet/>
      <dgm:spPr/>
      <dgm:t>
        <a:bodyPr/>
        <a:lstStyle/>
        <a:p>
          <a:endParaRPr lang="en-US"/>
        </a:p>
      </dgm:t>
    </dgm:pt>
    <dgm:pt modelId="{57F26D95-9F87-431F-8221-705F5B4AD92A}" type="sibTrans" cxnId="{9EB0BDFB-BE52-4F14-AB7A-A80BD2E68C46}">
      <dgm:prSet/>
      <dgm:spPr/>
      <dgm:t>
        <a:bodyPr/>
        <a:lstStyle/>
        <a:p>
          <a:endParaRPr lang="en-US"/>
        </a:p>
      </dgm:t>
    </dgm:pt>
    <dgm:pt modelId="{42DCA2E7-AC68-4E03-B9E6-171D0A8CEE9D}">
      <dgm:prSet phldrT="[Text]" custT="1"/>
      <dgm:spPr/>
      <dgm:t>
        <a:bodyPr/>
        <a:lstStyle/>
        <a:p>
          <a:pPr algn="l"/>
          <a:r>
            <a:rPr lang="en-US" sz="800" b="1" dirty="0"/>
            <a:t>Supervision: </a:t>
          </a:r>
          <a:r>
            <a:rPr lang="en-US" sz="800" dirty="0"/>
            <a:t>Licensed behavioral health provider. </a:t>
          </a:r>
        </a:p>
      </dgm:t>
    </dgm:pt>
    <dgm:pt modelId="{9F2782D1-4971-4FC7-842E-4F15A2963EDF}" type="parTrans" cxnId="{4B209166-075C-4868-A052-9E9E6520B7F5}">
      <dgm:prSet/>
      <dgm:spPr/>
      <dgm:t>
        <a:bodyPr/>
        <a:lstStyle/>
        <a:p>
          <a:endParaRPr lang="en-US"/>
        </a:p>
      </dgm:t>
    </dgm:pt>
    <dgm:pt modelId="{E345329B-A7E6-47A4-9ABE-A11F24ED1076}" type="sibTrans" cxnId="{4B209166-075C-4868-A052-9E9E6520B7F5}">
      <dgm:prSet/>
      <dgm:spPr/>
      <dgm:t>
        <a:bodyPr/>
        <a:lstStyle/>
        <a:p>
          <a:endParaRPr lang="en-US"/>
        </a:p>
      </dgm:t>
    </dgm:pt>
    <dgm:pt modelId="{E7B233A3-EDF1-4F63-8B26-C3739E34E381}">
      <dgm:prSet custT="1"/>
      <dgm:spPr/>
      <dgm:t>
        <a:bodyPr/>
        <a:lstStyle/>
        <a:p>
          <a:pPr algn="l"/>
          <a:r>
            <a:rPr lang="en-US" sz="800" b="1" dirty="0"/>
            <a:t>Clinical Responsibility:</a:t>
          </a:r>
        </a:p>
        <a:p>
          <a:pPr algn="l"/>
          <a:r>
            <a:rPr lang="en-US" sz="800" b="0" dirty="0"/>
            <a:t> • SUD Assessment/ Diagnosis/ Treatment Planning/Implementation</a:t>
          </a:r>
        </a:p>
      </dgm:t>
    </dgm:pt>
    <dgm:pt modelId="{DB0DF269-F097-4BDA-965F-D0F0DDB5E470}" type="parTrans" cxnId="{0F137C29-9D86-4928-B97F-9F76AD6BFDE4}">
      <dgm:prSet/>
      <dgm:spPr/>
      <dgm:t>
        <a:bodyPr/>
        <a:lstStyle/>
        <a:p>
          <a:endParaRPr lang="en-US"/>
        </a:p>
      </dgm:t>
    </dgm:pt>
    <dgm:pt modelId="{C3A51D39-19B5-45AA-94C2-1FB353248F18}" type="sibTrans" cxnId="{0F137C29-9D86-4928-B97F-9F76AD6BFDE4}">
      <dgm:prSet/>
      <dgm:spPr/>
      <dgm:t>
        <a:bodyPr/>
        <a:lstStyle/>
        <a:p>
          <a:endParaRPr lang="en-US"/>
        </a:p>
      </dgm:t>
    </dgm:pt>
    <dgm:pt modelId="{02F82309-A064-4173-9CF9-FDB4C6F2D442}">
      <dgm:prSet custT="1"/>
      <dgm:spPr/>
      <dgm:t>
        <a:bodyPr/>
        <a:lstStyle/>
        <a:p>
          <a:pPr algn="l"/>
          <a:r>
            <a:rPr lang="en-US" sz="800" b="1" dirty="0"/>
            <a:t>Supervision: </a:t>
          </a:r>
          <a:r>
            <a:rPr lang="en-US" sz="800" dirty="0"/>
            <a:t>Licensed behavioral health provider. </a:t>
          </a:r>
        </a:p>
      </dgm:t>
    </dgm:pt>
    <dgm:pt modelId="{E0220516-7579-404C-8C97-862B7EEDA8B3}" type="parTrans" cxnId="{30971FC5-CE6D-45E7-B399-CC87E1074368}">
      <dgm:prSet/>
      <dgm:spPr/>
      <dgm:t>
        <a:bodyPr/>
        <a:lstStyle/>
        <a:p>
          <a:endParaRPr lang="en-US"/>
        </a:p>
      </dgm:t>
    </dgm:pt>
    <dgm:pt modelId="{2FA8B718-B3E4-4144-93BA-B8647FF1C2FC}" type="sibTrans" cxnId="{30971FC5-CE6D-45E7-B399-CC87E1074368}">
      <dgm:prSet/>
      <dgm:spPr/>
      <dgm:t>
        <a:bodyPr/>
        <a:lstStyle/>
        <a:p>
          <a:endParaRPr lang="en-US"/>
        </a:p>
      </dgm:t>
    </dgm:pt>
    <dgm:pt modelId="{932023BB-5785-4047-813B-346247AF8E2D}">
      <dgm:prSet custT="1"/>
      <dgm:spPr/>
      <dgm:t>
        <a:bodyPr/>
        <a:lstStyle/>
        <a:p>
          <a:pPr algn="l"/>
          <a:r>
            <a:rPr lang="en-US" sz="800" b="1" dirty="0"/>
            <a:t>Clinical Responsibility: </a:t>
          </a:r>
        </a:p>
        <a:p>
          <a:pPr algn="l"/>
          <a:r>
            <a:rPr lang="en-US" sz="800" b="0" dirty="0"/>
            <a:t>• Treatment Planning and Implementation of co-occurring disorders</a:t>
          </a:r>
        </a:p>
      </dgm:t>
    </dgm:pt>
    <dgm:pt modelId="{67D1A933-0B46-4267-82A9-ABF09329EF7D}" type="parTrans" cxnId="{EB6E20FA-C178-4F77-9618-97769AF7D9E9}">
      <dgm:prSet/>
      <dgm:spPr/>
      <dgm:t>
        <a:bodyPr/>
        <a:lstStyle/>
        <a:p>
          <a:endParaRPr lang="en-US"/>
        </a:p>
      </dgm:t>
    </dgm:pt>
    <dgm:pt modelId="{3786EF97-D817-415F-A43F-3BDD9BC8BCB1}" type="sibTrans" cxnId="{EB6E20FA-C178-4F77-9618-97769AF7D9E9}">
      <dgm:prSet/>
      <dgm:spPr/>
      <dgm:t>
        <a:bodyPr/>
        <a:lstStyle/>
        <a:p>
          <a:endParaRPr lang="en-US"/>
        </a:p>
      </dgm:t>
    </dgm:pt>
    <dgm:pt modelId="{5A0BA3A4-BEC8-498F-95E5-615AB0A6D409}">
      <dgm:prSet custT="1"/>
      <dgm:spPr/>
      <dgm:t>
        <a:bodyPr/>
        <a:lstStyle/>
        <a:p>
          <a:pPr algn="l"/>
          <a:r>
            <a:rPr lang="en-US" sz="800" b="1" dirty="0"/>
            <a:t>Supervision: </a:t>
          </a:r>
          <a:r>
            <a:rPr lang="en-US" sz="800" dirty="0"/>
            <a:t>Licensed behavioral health provider. </a:t>
          </a:r>
        </a:p>
      </dgm:t>
    </dgm:pt>
    <dgm:pt modelId="{1A040213-CB3E-46D5-8DFD-EC1907A1EC05}" type="parTrans" cxnId="{A12E145A-C605-454E-B9F8-02DB03CA192F}">
      <dgm:prSet/>
      <dgm:spPr/>
      <dgm:t>
        <a:bodyPr/>
        <a:lstStyle/>
        <a:p>
          <a:endParaRPr lang="en-US"/>
        </a:p>
      </dgm:t>
    </dgm:pt>
    <dgm:pt modelId="{B4C7A6D2-A721-420D-B754-02AA86D5CDF6}" type="sibTrans" cxnId="{A12E145A-C605-454E-B9F8-02DB03CA192F}">
      <dgm:prSet/>
      <dgm:spPr/>
      <dgm:t>
        <a:bodyPr/>
        <a:lstStyle/>
        <a:p>
          <a:endParaRPr lang="en-US"/>
        </a:p>
      </dgm:t>
    </dgm:pt>
    <dgm:pt modelId="{2BDDB18B-9B90-4050-AC8A-2909970AC7D9}">
      <dgm:prSet custT="1"/>
      <dgm:spPr/>
      <dgm:t>
        <a:bodyPr/>
        <a:lstStyle/>
        <a:p>
          <a:pPr algn="l"/>
          <a:r>
            <a:rPr lang="en-US" sz="800" b="1" dirty="0"/>
            <a:t>Clinical Responsibility: </a:t>
          </a:r>
        </a:p>
        <a:p>
          <a:pPr algn="l"/>
          <a:r>
            <a:rPr lang="en-US" sz="800" b="0" dirty="0"/>
            <a:t>• BHA Mentoring</a:t>
          </a:r>
        </a:p>
      </dgm:t>
    </dgm:pt>
    <dgm:pt modelId="{5F939F23-00F0-4162-93CF-84091E12D214}" type="parTrans" cxnId="{2785E98A-76D0-436B-9E38-8E208385C463}">
      <dgm:prSet/>
      <dgm:spPr/>
      <dgm:t>
        <a:bodyPr/>
        <a:lstStyle/>
        <a:p>
          <a:endParaRPr lang="en-US"/>
        </a:p>
      </dgm:t>
    </dgm:pt>
    <dgm:pt modelId="{E71C7A69-D69C-43CC-B49C-DA392CBFE72D}" type="sibTrans" cxnId="{2785E98A-76D0-436B-9E38-8E208385C463}">
      <dgm:prSet/>
      <dgm:spPr/>
      <dgm:t>
        <a:bodyPr/>
        <a:lstStyle/>
        <a:p>
          <a:endParaRPr lang="en-US"/>
        </a:p>
      </dgm:t>
    </dgm:pt>
    <dgm:pt modelId="{CCBF38C9-3528-43C6-A22B-DB525C846BB3}">
      <dgm:prSet custT="1"/>
      <dgm:spPr/>
      <dgm:t>
        <a:bodyPr/>
        <a:lstStyle/>
        <a:p>
          <a:pPr algn="l"/>
          <a:r>
            <a:rPr lang="en-US" sz="800" b="1" dirty="0"/>
            <a:t>Supervision: </a:t>
          </a:r>
          <a:r>
            <a:rPr lang="en-US" sz="800" dirty="0"/>
            <a:t>Licensed behavioral health provider. . </a:t>
          </a:r>
        </a:p>
      </dgm:t>
    </dgm:pt>
    <dgm:pt modelId="{03051D68-0A24-4311-822B-25D2C5F21F9F}" type="parTrans" cxnId="{D44A15D5-85B6-46A1-9E06-BB8C8C1418B0}">
      <dgm:prSet/>
      <dgm:spPr/>
      <dgm:t>
        <a:bodyPr/>
        <a:lstStyle/>
        <a:p>
          <a:endParaRPr lang="en-US"/>
        </a:p>
      </dgm:t>
    </dgm:pt>
    <dgm:pt modelId="{E5B29C70-BA20-4D54-A09E-21151F787EE8}" type="sibTrans" cxnId="{D44A15D5-85B6-46A1-9E06-BB8C8C1418B0}">
      <dgm:prSet/>
      <dgm:spPr/>
      <dgm:t>
        <a:bodyPr/>
        <a:lstStyle/>
        <a:p>
          <a:endParaRPr lang="en-US"/>
        </a:p>
      </dgm:t>
    </dgm:pt>
    <dgm:pt modelId="{BFD36261-8B31-4487-8AD7-C46302073AF9}">
      <dgm:prSet custT="1"/>
      <dgm:spPr/>
      <dgm:t>
        <a:bodyPr/>
        <a:lstStyle/>
        <a:p>
          <a:pPr algn="l"/>
          <a:r>
            <a:rPr lang="en-US" sz="800" b="0" dirty="0"/>
            <a:t>• Education/Advocacy on BH topics</a:t>
          </a:r>
        </a:p>
      </dgm:t>
    </dgm:pt>
    <dgm:pt modelId="{F570F85A-50F8-42D6-B956-2D99A7A2F3EB}" type="parTrans" cxnId="{A048F303-AC73-4A43-8D35-22F85649DACF}">
      <dgm:prSet/>
      <dgm:spPr/>
      <dgm:t>
        <a:bodyPr/>
        <a:lstStyle/>
        <a:p>
          <a:endParaRPr lang="en-US"/>
        </a:p>
      </dgm:t>
    </dgm:pt>
    <dgm:pt modelId="{4B9E4D8E-0B70-4285-B469-7AC7587AF2C5}" type="sibTrans" cxnId="{A048F303-AC73-4A43-8D35-22F85649DACF}">
      <dgm:prSet/>
      <dgm:spPr/>
      <dgm:t>
        <a:bodyPr/>
        <a:lstStyle/>
        <a:p>
          <a:endParaRPr lang="en-US"/>
        </a:p>
      </dgm:t>
    </dgm:pt>
    <dgm:pt modelId="{1B858761-AEAF-4F3A-84DC-713541666CE3}">
      <dgm:prSet custT="1"/>
      <dgm:spPr/>
      <dgm:t>
        <a:bodyPr/>
        <a:lstStyle/>
        <a:p>
          <a:pPr algn="l"/>
          <a:r>
            <a:rPr lang="en-US" sz="800" b="0" dirty="0"/>
            <a:t>• Community Needs Assessments</a:t>
          </a:r>
        </a:p>
      </dgm:t>
    </dgm:pt>
    <dgm:pt modelId="{7D16EC17-240A-42C8-9416-9F7C3DE4B6E2}" type="parTrans" cxnId="{EEA58F91-9D47-46F2-B674-5AB0CE707A9C}">
      <dgm:prSet/>
      <dgm:spPr/>
      <dgm:t>
        <a:bodyPr/>
        <a:lstStyle/>
        <a:p>
          <a:endParaRPr lang="en-US"/>
        </a:p>
      </dgm:t>
    </dgm:pt>
    <dgm:pt modelId="{6DA26868-1F9B-465F-B061-E04BF28FA781}" type="sibTrans" cxnId="{EEA58F91-9D47-46F2-B674-5AB0CE707A9C}">
      <dgm:prSet/>
      <dgm:spPr/>
      <dgm:t>
        <a:bodyPr/>
        <a:lstStyle/>
        <a:p>
          <a:endParaRPr lang="en-US"/>
        </a:p>
      </dgm:t>
    </dgm:pt>
    <dgm:pt modelId="{A2D0E44A-0C9C-44EA-8291-8EAD9057DB02}">
      <dgm:prSet custT="1"/>
      <dgm:spPr/>
      <dgm:t>
        <a:bodyPr/>
        <a:lstStyle/>
        <a:p>
          <a:pPr algn="l"/>
          <a:r>
            <a:rPr lang="en-US" sz="800" b="0" dirty="0"/>
            <a:t>• Early intervention/ Screening/Intake/Referral</a:t>
          </a:r>
        </a:p>
      </dgm:t>
    </dgm:pt>
    <dgm:pt modelId="{C62BEBA2-CB8E-417A-A93C-B4B8732F4821}" type="parTrans" cxnId="{E1D45372-5211-454E-A00D-33D56D81C1F0}">
      <dgm:prSet/>
      <dgm:spPr/>
      <dgm:t>
        <a:bodyPr/>
        <a:lstStyle/>
        <a:p>
          <a:endParaRPr lang="en-US"/>
        </a:p>
      </dgm:t>
    </dgm:pt>
    <dgm:pt modelId="{817F05F0-DB84-4E97-965B-502CC9748799}" type="sibTrans" cxnId="{E1D45372-5211-454E-A00D-33D56D81C1F0}">
      <dgm:prSet/>
      <dgm:spPr/>
      <dgm:t>
        <a:bodyPr/>
        <a:lstStyle/>
        <a:p>
          <a:endParaRPr lang="en-US"/>
        </a:p>
      </dgm:t>
    </dgm:pt>
    <dgm:pt modelId="{5BEBE707-8266-4CF9-ACC5-CA9C42A27280}">
      <dgm:prSet custT="1"/>
      <dgm:spPr/>
      <dgm:t>
        <a:bodyPr/>
        <a:lstStyle/>
        <a:p>
          <a:pPr algn="l"/>
          <a:r>
            <a:rPr lang="en-US" sz="800" b="0" dirty="0"/>
            <a:t>• Crisis Management</a:t>
          </a:r>
        </a:p>
      </dgm:t>
    </dgm:pt>
    <dgm:pt modelId="{E6754D45-B250-4F77-9960-B0A9DBA99BFE}" type="parTrans" cxnId="{8D003E8B-FB76-4B89-B678-77B97D8ECB55}">
      <dgm:prSet/>
      <dgm:spPr/>
      <dgm:t>
        <a:bodyPr/>
        <a:lstStyle/>
        <a:p>
          <a:endParaRPr lang="en-US"/>
        </a:p>
      </dgm:t>
    </dgm:pt>
    <dgm:pt modelId="{65E12DD9-4AE8-4A78-88BE-26405C589081}" type="sibTrans" cxnId="{8D003E8B-FB76-4B89-B678-77B97D8ECB55}">
      <dgm:prSet/>
      <dgm:spPr/>
      <dgm:t>
        <a:bodyPr/>
        <a:lstStyle/>
        <a:p>
          <a:endParaRPr lang="en-US"/>
        </a:p>
      </dgm:t>
    </dgm:pt>
    <dgm:pt modelId="{3D5EF572-76AE-4F81-A10A-22B0F2F5E819}">
      <dgm:prSet custT="1"/>
      <dgm:spPr/>
      <dgm:t>
        <a:bodyPr/>
        <a:lstStyle/>
        <a:p>
          <a:pPr algn="l"/>
          <a:r>
            <a:rPr lang="en-US" sz="800" b="0" dirty="0"/>
            <a:t>• Case Management</a:t>
          </a:r>
        </a:p>
      </dgm:t>
    </dgm:pt>
    <dgm:pt modelId="{14F27AD9-7184-43D7-85C0-C3598D21E1F8}" type="parTrans" cxnId="{03C30588-3D46-41E3-94D3-207CA07B772A}">
      <dgm:prSet/>
      <dgm:spPr/>
      <dgm:t>
        <a:bodyPr/>
        <a:lstStyle/>
        <a:p>
          <a:endParaRPr lang="en-US"/>
        </a:p>
      </dgm:t>
    </dgm:pt>
    <dgm:pt modelId="{43931839-F18F-4A9B-B4DE-0E98FD91BE4C}" type="sibTrans" cxnId="{03C30588-3D46-41E3-94D3-207CA07B772A}">
      <dgm:prSet/>
      <dgm:spPr/>
      <dgm:t>
        <a:bodyPr/>
        <a:lstStyle/>
        <a:p>
          <a:endParaRPr lang="en-US"/>
        </a:p>
      </dgm:t>
    </dgm:pt>
    <dgm:pt modelId="{5FA25F9F-8771-4D41-BD10-5E97A10D2DAF}">
      <dgm:prSet custT="1"/>
      <dgm:spPr/>
      <dgm:t>
        <a:bodyPr/>
        <a:lstStyle/>
        <a:p>
          <a:pPr algn="l"/>
          <a:r>
            <a:rPr lang="en-US" sz="800" b="0" dirty="0"/>
            <a:t>• Life Skill and Resource Development and Coaching</a:t>
          </a:r>
        </a:p>
      </dgm:t>
    </dgm:pt>
    <dgm:pt modelId="{665856D6-D6FF-436C-AD32-A1385876BEBE}" type="parTrans" cxnId="{2DD03457-A4E6-4B67-8D1A-3D1F76BF4EC0}">
      <dgm:prSet/>
      <dgm:spPr/>
      <dgm:t>
        <a:bodyPr/>
        <a:lstStyle/>
        <a:p>
          <a:endParaRPr lang="en-US"/>
        </a:p>
      </dgm:t>
    </dgm:pt>
    <dgm:pt modelId="{74391C0A-D199-4CAC-902A-A7EEDCEFF048}" type="sibTrans" cxnId="{2DD03457-A4E6-4B67-8D1A-3D1F76BF4EC0}">
      <dgm:prSet/>
      <dgm:spPr/>
      <dgm:t>
        <a:bodyPr/>
        <a:lstStyle/>
        <a:p>
          <a:endParaRPr lang="en-US"/>
        </a:p>
      </dgm:t>
    </dgm:pt>
    <dgm:pt modelId="{ECDF3A1B-F3A5-4558-81B8-C5F185835E67}">
      <dgm:prSet custT="1"/>
      <dgm:spPr/>
      <dgm:t>
        <a:bodyPr/>
        <a:lstStyle/>
        <a:p>
          <a:pPr algn="l"/>
          <a:r>
            <a:rPr lang="en-US" sz="800" b="0" dirty="0"/>
            <a:t>• Medication Management</a:t>
          </a:r>
        </a:p>
      </dgm:t>
    </dgm:pt>
    <dgm:pt modelId="{C7AE034E-DC73-408A-8EA4-EE8C545D895B}" type="parTrans" cxnId="{04FEE15A-5B48-4461-8178-C8320E81E8BA}">
      <dgm:prSet/>
      <dgm:spPr/>
      <dgm:t>
        <a:bodyPr/>
        <a:lstStyle/>
        <a:p>
          <a:endParaRPr lang="en-US"/>
        </a:p>
      </dgm:t>
    </dgm:pt>
    <dgm:pt modelId="{01D00656-DEE9-4E57-8A72-6A908B6BD609}" type="sibTrans" cxnId="{04FEE15A-5B48-4461-8178-C8320E81E8BA}">
      <dgm:prSet/>
      <dgm:spPr/>
      <dgm:t>
        <a:bodyPr/>
        <a:lstStyle/>
        <a:p>
          <a:endParaRPr lang="en-US"/>
        </a:p>
      </dgm:t>
    </dgm:pt>
    <dgm:pt modelId="{22DA64A7-CCDB-4326-BB6F-3D2308918435}">
      <dgm:prSet custT="1"/>
      <dgm:spPr/>
      <dgm:t>
        <a:bodyPr/>
        <a:lstStyle/>
        <a:p>
          <a:pPr algn="l"/>
          <a:r>
            <a:rPr lang="en-US" sz="800" b="0" dirty="0"/>
            <a:t>• Psychoeducation</a:t>
          </a:r>
        </a:p>
      </dgm:t>
    </dgm:pt>
    <dgm:pt modelId="{A9E963AB-8CF4-4066-B5DB-E80DB32B8F6E}" type="parTrans" cxnId="{98758295-8D07-4A5A-85F1-EA43C82F9C83}">
      <dgm:prSet/>
      <dgm:spPr/>
      <dgm:t>
        <a:bodyPr/>
        <a:lstStyle/>
        <a:p>
          <a:endParaRPr lang="en-US"/>
        </a:p>
      </dgm:t>
    </dgm:pt>
    <dgm:pt modelId="{BA9DAA0F-177D-4BED-A753-A1C44D75E1CD}" type="sibTrans" cxnId="{98758295-8D07-4A5A-85F1-EA43C82F9C83}">
      <dgm:prSet/>
      <dgm:spPr/>
      <dgm:t>
        <a:bodyPr/>
        <a:lstStyle/>
        <a:p>
          <a:endParaRPr lang="en-US"/>
        </a:p>
      </dgm:t>
    </dgm:pt>
    <dgm:pt modelId="{AC920161-FF2D-49C5-B80E-17E7447EF220}">
      <dgm:prSet custT="1"/>
      <dgm:spPr/>
      <dgm:t>
        <a:bodyPr/>
        <a:lstStyle/>
        <a:p>
          <a:pPr algn="l"/>
          <a:r>
            <a:rPr lang="en-US" sz="800" b="0" dirty="0"/>
            <a:t>• Individual &amp; Group Interventions</a:t>
          </a:r>
        </a:p>
      </dgm:t>
    </dgm:pt>
    <dgm:pt modelId="{1E4E8096-A730-4C98-8D1B-F05811D66757}" type="parTrans" cxnId="{83A96D3F-7826-4CDF-B463-3B2879982EE5}">
      <dgm:prSet/>
      <dgm:spPr/>
      <dgm:t>
        <a:bodyPr/>
        <a:lstStyle/>
        <a:p>
          <a:endParaRPr lang="en-US"/>
        </a:p>
      </dgm:t>
    </dgm:pt>
    <dgm:pt modelId="{BFAE3F86-18E6-481E-91E4-58DA3B0EB941}" type="sibTrans" cxnId="{83A96D3F-7826-4CDF-B463-3B2879982EE5}">
      <dgm:prSet/>
      <dgm:spPr/>
      <dgm:t>
        <a:bodyPr/>
        <a:lstStyle/>
        <a:p>
          <a:endParaRPr lang="en-US"/>
        </a:p>
      </dgm:t>
    </dgm:pt>
    <dgm:pt modelId="{D20DACAF-3008-478C-828B-B468FE9C0235}">
      <dgm:prSet custT="1"/>
      <dgm:spPr/>
      <dgm:t>
        <a:bodyPr/>
        <a:lstStyle/>
        <a:p>
          <a:pPr algn="l"/>
          <a:r>
            <a:rPr lang="en-US" sz="800" b="0" dirty="0"/>
            <a:t>• Community Readiness Assessment</a:t>
          </a:r>
        </a:p>
      </dgm:t>
    </dgm:pt>
    <dgm:pt modelId="{92371793-373E-45AC-8FA0-AA3EDCC44DB5}" type="parTrans" cxnId="{5BEEE503-AAA8-4A7A-A040-A15868B7ADF2}">
      <dgm:prSet/>
      <dgm:spPr/>
      <dgm:t>
        <a:bodyPr/>
        <a:lstStyle/>
        <a:p>
          <a:endParaRPr lang="en-US"/>
        </a:p>
      </dgm:t>
    </dgm:pt>
    <dgm:pt modelId="{7B470656-1CE5-435B-88D8-DB490949C13A}" type="sibTrans" cxnId="{5BEEE503-AAA8-4A7A-A040-A15868B7ADF2}">
      <dgm:prSet/>
      <dgm:spPr/>
      <dgm:t>
        <a:bodyPr/>
        <a:lstStyle/>
        <a:p>
          <a:endParaRPr lang="en-US"/>
        </a:p>
      </dgm:t>
    </dgm:pt>
    <dgm:pt modelId="{2BC38638-699C-4841-BBB6-5A9980769679}">
      <dgm:prSet custT="1"/>
      <dgm:spPr/>
      <dgm:t>
        <a:bodyPr/>
        <a:lstStyle/>
        <a:p>
          <a:pPr algn="l"/>
          <a:r>
            <a:rPr lang="en-US" sz="800" b="0" dirty="0"/>
            <a:t>• Individual, Group, and Family Counseling</a:t>
          </a:r>
        </a:p>
      </dgm:t>
    </dgm:pt>
    <dgm:pt modelId="{996230A3-355E-4825-B4C9-80D35AFCE69C}" type="parTrans" cxnId="{86E1F73C-80D4-4821-8112-244ED9DDEF87}">
      <dgm:prSet/>
      <dgm:spPr/>
      <dgm:t>
        <a:bodyPr/>
        <a:lstStyle/>
        <a:p>
          <a:endParaRPr lang="en-US"/>
        </a:p>
      </dgm:t>
    </dgm:pt>
    <dgm:pt modelId="{6C96F032-3F0E-4E62-9578-A1141FA211C8}" type="sibTrans" cxnId="{86E1F73C-80D4-4821-8112-244ED9DDEF87}">
      <dgm:prSet/>
      <dgm:spPr/>
      <dgm:t>
        <a:bodyPr/>
        <a:lstStyle/>
        <a:p>
          <a:endParaRPr lang="en-US"/>
        </a:p>
      </dgm:t>
    </dgm:pt>
    <dgm:pt modelId="{8CFE0DAF-1258-4665-8DD9-CB866EB57097}">
      <dgm:prSet custT="1"/>
      <dgm:spPr/>
      <dgm:t>
        <a:bodyPr/>
        <a:lstStyle/>
        <a:p>
          <a:pPr algn="l"/>
          <a:r>
            <a:rPr lang="en-US" sz="800" b="0" dirty="0"/>
            <a:t>• All Areas of practice in level I</a:t>
          </a:r>
        </a:p>
      </dgm:t>
    </dgm:pt>
    <dgm:pt modelId="{2125D15D-4B27-47C3-B636-405C8E92FF75}" type="parTrans" cxnId="{449BC281-8BAF-4A4A-A70D-1764CBAD90F1}">
      <dgm:prSet/>
      <dgm:spPr/>
      <dgm:t>
        <a:bodyPr/>
        <a:lstStyle/>
        <a:p>
          <a:endParaRPr lang="en-US"/>
        </a:p>
      </dgm:t>
    </dgm:pt>
    <dgm:pt modelId="{9A19AB16-2AD8-4A37-95BC-4AE155EAEAA2}" type="sibTrans" cxnId="{449BC281-8BAF-4A4A-A70D-1764CBAD90F1}">
      <dgm:prSet/>
      <dgm:spPr/>
      <dgm:t>
        <a:bodyPr/>
        <a:lstStyle/>
        <a:p>
          <a:endParaRPr lang="en-US"/>
        </a:p>
      </dgm:t>
    </dgm:pt>
    <dgm:pt modelId="{BD0D3A68-30EA-499A-A987-976A7F67DFC4}">
      <dgm:prSet custT="1"/>
      <dgm:spPr/>
      <dgm:t>
        <a:bodyPr/>
        <a:lstStyle/>
        <a:p>
          <a:pPr algn="l"/>
          <a:r>
            <a:rPr lang="en-US" sz="800" b="0" dirty="0"/>
            <a:t>• Child and Youth Services</a:t>
          </a:r>
        </a:p>
      </dgm:t>
    </dgm:pt>
    <dgm:pt modelId="{7C5EB30C-9492-4198-9B4A-EEF4BD02719B}" type="parTrans" cxnId="{EBD1981F-1EE6-461A-A857-0CAFA200513A}">
      <dgm:prSet/>
      <dgm:spPr/>
      <dgm:t>
        <a:bodyPr/>
        <a:lstStyle/>
        <a:p>
          <a:endParaRPr lang="en-US"/>
        </a:p>
      </dgm:t>
    </dgm:pt>
    <dgm:pt modelId="{AD6DC9F6-BAF7-4EBC-9191-60AEBAC824DB}" type="sibTrans" cxnId="{EBD1981F-1EE6-461A-A857-0CAFA200513A}">
      <dgm:prSet/>
      <dgm:spPr/>
      <dgm:t>
        <a:bodyPr/>
        <a:lstStyle/>
        <a:p>
          <a:endParaRPr lang="en-US"/>
        </a:p>
      </dgm:t>
    </dgm:pt>
    <dgm:pt modelId="{2BC588F9-BAEE-43E3-AE23-E5EFDA62452B}">
      <dgm:prSet custT="1"/>
      <dgm:spPr/>
      <dgm:t>
        <a:bodyPr/>
        <a:lstStyle/>
        <a:p>
          <a:pPr algn="l"/>
          <a:r>
            <a:rPr lang="en-US" sz="800" b="0" dirty="0"/>
            <a:t>• Clinical Case Reviews</a:t>
          </a:r>
        </a:p>
      </dgm:t>
    </dgm:pt>
    <dgm:pt modelId="{377944DD-F90B-49EF-B3E1-836A4ADF00D3}" type="parTrans" cxnId="{E737ED29-F9A8-4437-8FD3-9C6B3CDCAFA8}">
      <dgm:prSet/>
      <dgm:spPr/>
      <dgm:t>
        <a:bodyPr/>
        <a:lstStyle/>
        <a:p>
          <a:endParaRPr lang="en-US"/>
        </a:p>
      </dgm:t>
    </dgm:pt>
    <dgm:pt modelId="{D3828723-5588-4C6A-A924-C8382CC32B7C}" type="sibTrans" cxnId="{E737ED29-F9A8-4437-8FD3-9C6B3CDCAFA8}">
      <dgm:prSet/>
      <dgm:spPr/>
      <dgm:t>
        <a:bodyPr/>
        <a:lstStyle/>
        <a:p>
          <a:endParaRPr lang="en-US"/>
        </a:p>
      </dgm:t>
    </dgm:pt>
    <dgm:pt modelId="{8B2E22D1-3A74-45C2-996B-2C77A8D4AA28}">
      <dgm:prSet custT="1"/>
      <dgm:spPr/>
      <dgm:t>
        <a:bodyPr/>
        <a:lstStyle/>
        <a:p>
          <a:pPr algn="l"/>
          <a:r>
            <a:rPr lang="en-US" sz="800" b="0" dirty="0"/>
            <a:t>• Quality Assurance Case Review</a:t>
          </a:r>
        </a:p>
      </dgm:t>
    </dgm:pt>
    <dgm:pt modelId="{21DE740E-856A-480C-918A-672174274BAD}" type="parTrans" cxnId="{86D8552E-8DD0-4CAC-A235-52A72D7581C0}">
      <dgm:prSet/>
      <dgm:spPr/>
      <dgm:t>
        <a:bodyPr/>
        <a:lstStyle/>
        <a:p>
          <a:endParaRPr lang="en-US"/>
        </a:p>
      </dgm:t>
    </dgm:pt>
    <dgm:pt modelId="{2BF58518-9015-49F5-821E-2260E955C0A2}" type="sibTrans" cxnId="{86D8552E-8DD0-4CAC-A235-52A72D7581C0}">
      <dgm:prSet/>
      <dgm:spPr/>
      <dgm:t>
        <a:bodyPr/>
        <a:lstStyle/>
        <a:p>
          <a:endParaRPr lang="en-US"/>
        </a:p>
      </dgm:t>
    </dgm:pt>
    <dgm:pt modelId="{750D47A9-B12A-4038-9D4C-F15769BC3070}">
      <dgm:prSet custT="1"/>
      <dgm:spPr/>
      <dgm:t>
        <a:bodyPr/>
        <a:lstStyle/>
        <a:p>
          <a:pPr algn="l"/>
          <a:r>
            <a:rPr lang="en-US" sz="800" b="0" dirty="0"/>
            <a:t>• All Areas of practice in level I and II</a:t>
          </a:r>
        </a:p>
      </dgm:t>
    </dgm:pt>
    <dgm:pt modelId="{5444398B-D54A-4519-AF4A-629B6043BF99}" type="parTrans" cxnId="{936C70B4-6D39-4D1E-9BC1-1B3557B042D6}">
      <dgm:prSet/>
      <dgm:spPr/>
      <dgm:t>
        <a:bodyPr/>
        <a:lstStyle/>
        <a:p>
          <a:endParaRPr lang="en-US"/>
        </a:p>
      </dgm:t>
    </dgm:pt>
    <dgm:pt modelId="{925CA09A-3200-4ECC-BF76-E2C85E189C3C}" type="sibTrans" cxnId="{936C70B4-6D39-4D1E-9BC1-1B3557B042D6}">
      <dgm:prSet/>
      <dgm:spPr/>
      <dgm:t>
        <a:bodyPr/>
        <a:lstStyle/>
        <a:p>
          <a:endParaRPr lang="en-US"/>
        </a:p>
      </dgm:t>
    </dgm:pt>
    <dgm:pt modelId="{A21BA204-1516-4329-859B-49D6B44EA448}">
      <dgm:prSet custT="1"/>
      <dgm:spPr/>
      <dgm:t>
        <a:bodyPr/>
        <a:lstStyle/>
        <a:p>
          <a:pPr algn="l"/>
          <a:r>
            <a:rPr lang="en-US" sz="800" b="0" dirty="0"/>
            <a:t>• Child-Centered Interventions </a:t>
          </a:r>
        </a:p>
      </dgm:t>
    </dgm:pt>
    <dgm:pt modelId="{12A14FFE-9CD5-4E1C-9A9B-8918AD470CF3}" type="parTrans" cxnId="{EEA44F2B-4D51-4E62-9DE2-6CF5861448A3}">
      <dgm:prSet/>
      <dgm:spPr/>
      <dgm:t>
        <a:bodyPr/>
        <a:lstStyle/>
        <a:p>
          <a:endParaRPr lang="en-US"/>
        </a:p>
      </dgm:t>
    </dgm:pt>
    <dgm:pt modelId="{6956F6CD-1A82-421F-99D7-C45A92E3AC92}" type="sibTrans" cxnId="{EEA44F2B-4D51-4E62-9DE2-6CF5861448A3}">
      <dgm:prSet/>
      <dgm:spPr/>
      <dgm:t>
        <a:bodyPr/>
        <a:lstStyle/>
        <a:p>
          <a:endParaRPr lang="en-US"/>
        </a:p>
      </dgm:t>
    </dgm:pt>
    <dgm:pt modelId="{87498B54-785A-41E3-B365-6D38FFAC906A}">
      <dgm:prSet custT="1"/>
      <dgm:spPr/>
      <dgm:t>
        <a:bodyPr/>
        <a:lstStyle/>
        <a:p>
          <a:pPr algn="l"/>
          <a:r>
            <a:rPr lang="en-US" sz="800" b="0" dirty="0"/>
            <a:t>• All areas of practice in Level I, II,III</a:t>
          </a:r>
        </a:p>
      </dgm:t>
    </dgm:pt>
    <dgm:pt modelId="{9B165600-113F-4AE5-8F88-9A691DA7C448}" type="parTrans" cxnId="{38AC8E02-D294-4C6C-8596-DD84EA403C66}">
      <dgm:prSet/>
      <dgm:spPr/>
      <dgm:t>
        <a:bodyPr/>
        <a:lstStyle/>
        <a:p>
          <a:endParaRPr lang="en-US"/>
        </a:p>
      </dgm:t>
    </dgm:pt>
    <dgm:pt modelId="{A9618654-5DE0-4A95-AD38-8FDD849399C4}" type="sibTrans" cxnId="{38AC8E02-D294-4C6C-8596-DD84EA403C66}">
      <dgm:prSet/>
      <dgm:spPr/>
      <dgm:t>
        <a:bodyPr/>
        <a:lstStyle/>
        <a:p>
          <a:endParaRPr lang="en-US"/>
        </a:p>
      </dgm:t>
    </dgm:pt>
    <dgm:pt modelId="{9A331C5B-AA0D-431B-8E44-E083A5C1CDB3}" type="pres">
      <dgm:prSet presAssocID="{EDCDBD10-2C4F-4B1F-9616-F84093E2BB89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C2D4474-81FA-4349-92CD-299B272B909E}" type="pres">
      <dgm:prSet presAssocID="{7206D814-5CF1-4AE9-BBDF-B0DCD55BFC0B}" presName="Accent4" presStyleCnt="0"/>
      <dgm:spPr/>
    </dgm:pt>
    <dgm:pt modelId="{E2B31F57-1D64-4FE7-83DB-4B6698B5BAF5}" type="pres">
      <dgm:prSet presAssocID="{7206D814-5CF1-4AE9-BBDF-B0DCD55BFC0B}" presName="Accent" presStyleLbl="node1" presStyleIdx="0" presStyleCnt="4"/>
      <dgm:spPr/>
    </dgm:pt>
    <dgm:pt modelId="{51E55E57-4210-4A0A-AED8-87DB3342C7E6}" type="pres">
      <dgm:prSet presAssocID="{7206D814-5CF1-4AE9-BBDF-B0DCD55BFC0B}" presName="ParentBackground4" presStyleCnt="0"/>
      <dgm:spPr/>
    </dgm:pt>
    <dgm:pt modelId="{5D530BCD-A004-410E-AA30-63D2DABC1EEE}" type="pres">
      <dgm:prSet presAssocID="{7206D814-5CF1-4AE9-BBDF-B0DCD55BFC0B}" presName="ParentBackground" presStyleLbl="fgAcc1" presStyleIdx="0" presStyleCnt="4"/>
      <dgm:spPr/>
    </dgm:pt>
    <dgm:pt modelId="{0E6AAD99-F463-4DA9-B730-6D6F8A84C2E0}" type="pres">
      <dgm:prSet presAssocID="{7206D814-5CF1-4AE9-BBDF-B0DCD55BFC0B}" presName="Child4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483E151-9131-4A67-AF15-80363BAF2FE9}" type="pres">
      <dgm:prSet presAssocID="{7206D814-5CF1-4AE9-BBDF-B0DCD55BFC0B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F815673B-2283-454D-A73E-D961B376468F}" type="pres">
      <dgm:prSet presAssocID="{CB133270-7F27-4C90-8A79-905357A55D62}" presName="Accent3" presStyleCnt="0"/>
      <dgm:spPr/>
    </dgm:pt>
    <dgm:pt modelId="{FF5C96AC-FFC7-485F-A2E1-AE5ADEBFAD07}" type="pres">
      <dgm:prSet presAssocID="{CB133270-7F27-4C90-8A79-905357A55D62}" presName="Accent" presStyleLbl="node1" presStyleIdx="1" presStyleCnt="4"/>
      <dgm:spPr/>
    </dgm:pt>
    <dgm:pt modelId="{48221620-7CF8-47F3-B1F6-4EF4614D0DCD}" type="pres">
      <dgm:prSet presAssocID="{CB133270-7F27-4C90-8A79-905357A55D62}" presName="ParentBackground3" presStyleCnt="0"/>
      <dgm:spPr/>
    </dgm:pt>
    <dgm:pt modelId="{FE4BEF89-54F8-49E8-B9F7-CA65253EB29C}" type="pres">
      <dgm:prSet presAssocID="{CB133270-7F27-4C90-8A79-905357A55D62}" presName="ParentBackground" presStyleLbl="fgAcc1" presStyleIdx="1" presStyleCnt="4"/>
      <dgm:spPr/>
    </dgm:pt>
    <dgm:pt modelId="{13764553-D03D-4B46-A1BA-2E526B92EF53}" type="pres">
      <dgm:prSet presAssocID="{CB133270-7F27-4C90-8A79-905357A55D62}" presName="Child3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E36B7494-8787-49FC-883F-11576BFCCA21}" type="pres">
      <dgm:prSet presAssocID="{CB133270-7F27-4C90-8A79-905357A55D62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23657CC3-4296-4271-8DA1-22C6F1D002DE}" type="pres">
      <dgm:prSet presAssocID="{4C7AE832-AF85-4D67-A6EC-CA3A1A25D6BB}" presName="Accent2" presStyleCnt="0"/>
      <dgm:spPr/>
    </dgm:pt>
    <dgm:pt modelId="{CA0C1609-8F31-4FA8-9E1A-9942A88103CF}" type="pres">
      <dgm:prSet presAssocID="{4C7AE832-AF85-4D67-A6EC-CA3A1A25D6BB}" presName="Accent" presStyleLbl="node1" presStyleIdx="2" presStyleCnt="4"/>
      <dgm:spPr/>
    </dgm:pt>
    <dgm:pt modelId="{4594F940-A568-4611-804C-CEE5AEAC5D74}" type="pres">
      <dgm:prSet presAssocID="{4C7AE832-AF85-4D67-A6EC-CA3A1A25D6BB}" presName="ParentBackground2" presStyleCnt="0"/>
      <dgm:spPr/>
    </dgm:pt>
    <dgm:pt modelId="{DED52E29-1B1F-4EE1-8F65-79BC1AF40D8A}" type="pres">
      <dgm:prSet presAssocID="{4C7AE832-AF85-4D67-A6EC-CA3A1A25D6BB}" presName="ParentBackground" presStyleLbl="fgAcc1" presStyleIdx="2" presStyleCnt="4"/>
      <dgm:spPr/>
    </dgm:pt>
    <dgm:pt modelId="{07D2A5F2-9EA6-4820-8208-A06843C74831}" type="pres">
      <dgm:prSet presAssocID="{4C7AE832-AF85-4D67-A6EC-CA3A1A25D6BB}" presName="Child2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EBE9FECC-AF2B-41E7-9765-57048D3BA6FD}" type="pres">
      <dgm:prSet presAssocID="{4C7AE832-AF85-4D67-A6EC-CA3A1A25D6BB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F7C98BE1-5A46-44A1-8D00-F2328C528EF0}" type="pres">
      <dgm:prSet presAssocID="{BC8B98D2-7F1A-4A8F-8E03-609C74EC757F}" presName="Accent1" presStyleCnt="0"/>
      <dgm:spPr/>
    </dgm:pt>
    <dgm:pt modelId="{818318B8-20FC-4641-ABC1-30FE004E9EDC}" type="pres">
      <dgm:prSet presAssocID="{BC8B98D2-7F1A-4A8F-8E03-609C74EC757F}" presName="Accent" presStyleLbl="node1" presStyleIdx="3" presStyleCnt="4"/>
      <dgm:spPr/>
    </dgm:pt>
    <dgm:pt modelId="{F0548BBF-AC2E-4DB8-80CC-40B23457E607}" type="pres">
      <dgm:prSet presAssocID="{BC8B98D2-7F1A-4A8F-8E03-609C74EC757F}" presName="ParentBackground1" presStyleCnt="0"/>
      <dgm:spPr/>
    </dgm:pt>
    <dgm:pt modelId="{05A66829-AA70-4DA7-BFE0-6F151F5FD9C1}" type="pres">
      <dgm:prSet presAssocID="{BC8B98D2-7F1A-4A8F-8E03-609C74EC757F}" presName="ParentBackground" presStyleLbl="fgAcc1" presStyleIdx="3" presStyleCnt="4"/>
      <dgm:spPr/>
    </dgm:pt>
    <dgm:pt modelId="{038CCC0B-87F3-4ECC-89CD-AECA28AF3C2B}" type="pres">
      <dgm:prSet presAssocID="{BC8B98D2-7F1A-4A8F-8E03-609C74EC757F}" presName="Child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65815336-9A94-4DE2-B2F8-8BC74863DB05}" type="pres">
      <dgm:prSet presAssocID="{BC8B98D2-7F1A-4A8F-8E03-609C74EC757F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24FC2C00-BD09-41BC-815B-B97E82473E66}" type="presOf" srcId="{02F82309-A064-4173-9CF9-FDB4C6F2D442}" destId="{07D2A5F2-9EA6-4820-8208-A06843C74831}" srcOrd="0" destOrd="5" presId="urn:microsoft.com/office/officeart/2011/layout/CircleProcess"/>
    <dgm:cxn modelId="{3C569101-194B-4C95-A160-090C537C87E9}" type="presOf" srcId="{CB133270-7F27-4C90-8A79-905357A55D62}" destId="{E36B7494-8787-49FC-883F-11576BFCCA21}" srcOrd="1" destOrd="0" presId="urn:microsoft.com/office/officeart/2011/layout/CircleProcess"/>
    <dgm:cxn modelId="{38AC8E02-D294-4C6C-8596-DD84EA403C66}" srcId="{7206D814-5CF1-4AE9-BBDF-B0DCD55BFC0B}" destId="{87498B54-785A-41E3-B365-6D38FFAC906A}" srcOrd="3" destOrd="0" parTransId="{9B165600-113F-4AE5-8F88-9A691DA7C448}" sibTransId="{A9618654-5DE0-4A95-AD38-8FDD849399C4}"/>
    <dgm:cxn modelId="{5BEEE503-AAA8-4A7A-A040-A15868B7ADF2}" srcId="{4C7AE832-AF85-4D67-A6EC-CA3A1A25D6BB}" destId="{D20DACAF-3008-478C-828B-B468FE9C0235}" srcOrd="2" destOrd="0" parTransId="{92371793-373E-45AC-8FA0-AA3EDCC44DB5}" sibTransId="{7B470656-1CE5-435B-88D8-DB490949C13A}"/>
    <dgm:cxn modelId="{A048F303-AC73-4A43-8D35-22F85649DACF}" srcId="{BC8B98D2-7F1A-4A8F-8E03-609C74EC757F}" destId="{BFD36261-8B31-4487-8AD7-C46302073AF9}" srcOrd="1" destOrd="0" parTransId="{F570F85A-50F8-42D6-B956-2D99A7A2F3EB}" sibTransId="{4B9E4D8E-0B70-4285-B469-7AC7587AF2C5}"/>
    <dgm:cxn modelId="{E145CC0B-0B25-4467-B6DA-6F4C2E663A7E}" srcId="{EDCDBD10-2C4F-4B1F-9616-F84093E2BB89}" destId="{BC8B98D2-7F1A-4A8F-8E03-609C74EC757F}" srcOrd="0" destOrd="0" parTransId="{434A7DA2-6EC6-418C-8A3A-C60D50BA02A5}" sibTransId="{5BD9D3A5-A0E2-478C-95D2-F234F59BF2C5}"/>
    <dgm:cxn modelId="{68CBCF10-95A1-4F94-A180-BAC921489D49}" type="presOf" srcId="{750D47A9-B12A-4038-9D4C-F15769BC3070}" destId="{13764553-D03D-4B46-A1BA-2E526B92EF53}" srcOrd="0" destOrd="5" presId="urn:microsoft.com/office/officeart/2011/layout/CircleProcess"/>
    <dgm:cxn modelId="{5A2DD710-298A-42E3-AF8A-060EE4A9F28B}" type="presOf" srcId="{87498B54-785A-41E3-B365-6D38FFAC906A}" destId="{0E6AAD99-F463-4DA9-B730-6D6F8A84C2E0}" srcOrd="0" destOrd="3" presId="urn:microsoft.com/office/officeart/2011/layout/CircleProcess"/>
    <dgm:cxn modelId="{DDD90512-BE41-45CA-9408-53E4779C9231}" srcId="{4C7AE832-AF85-4D67-A6EC-CA3A1A25D6BB}" destId="{01834051-C2B5-4DE8-B96F-9AA35E5F3F43}" srcOrd="0" destOrd="0" parTransId="{F5E4CAF9-D4D1-4027-ACC2-859B45940431}" sibTransId="{8705C290-F03E-4E53-88F2-80C302264BF9}"/>
    <dgm:cxn modelId="{A818AC14-2AD7-414A-BCEE-C3467B669D48}" type="presOf" srcId="{5A0BA3A4-BEC8-498F-95E5-615AB0A6D409}" destId="{13764553-D03D-4B46-A1BA-2E526B92EF53}" srcOrd="0" destOrd="6" presId="urn:microsoft.com/office/officeart/2011/layout/CircleProcess"/>
    <dgm:cxn modelId="{6F58711B-000D-49B7-AA15-89B202399537}" srcId="{EDCDBD10-2C4F-4B1F-9616-F84093E2BB89}" destId="{7206D814-5CF1-4AE9-BBDF-B0DCD55BFC0B}" srcOrd="3" destOrd="0" parTransId="{EBC0C366-CA60-4462-9606-68FD20C8FA73}" sibTransId="{652F5F77-63A5-4DB6-8CDC-03FBB11A3596}"/>
    <dgm:cxn modelId="{6B97471C-4EA3-494E-A683-9A05CF05D364}" srcId="{EDCDBD10-2C4F-4B1F-9616-F84093E2BB89}" destId="{CB133270-7F27-4C90-8A79-905357A55D62}" srcOrd="2" destOrd="0" parTransId="{B35F2783-9220-4240-8F52-242857C27190}" sibTransId="{AD8497C1-A552-456F-8EF3-08FBD1A8A3FF}"/>
    <dgm:cxn modelId="{4EED181E-5B11-444E-BE35-4965377CBA06}" srcId="{EDCDBD10-2C4F-4B1F-9616-F84093E2BB89}" destId="{4C7AE832-AF85-4D67-A6EC-CA3A1A25D6BB}" srcOrd="1" destOrd="0" parTransId="{02895EB6-FF21-4655-BEED-E87CCCFAFBE4}" sibTransId="{A880540C-72DA-4E8B-88C4-6C3E41A94F32}"/>
    <dgm:cxn modelId="{EBD1981F-1EE6-461A-A857-0CAFA200513A}" srcId="{CB133270-7F27-4C90-8A79-905357A55D62}" destId="{BD0D3A68-30EA-499A-A987-976A7F67DFC4}" srcOrd="2" destOrd="0" parTransId="{7C5EB30C-9492-4198-9B4A-EEF4BD02719B}" sibTransId="{AD6DC9F6-BAF7-4EBC-9191-60AEBAC824DB}"/>
    <dgm:cxn modelId="{439E2220-B5EA-4E12-8CCB-006D3D92347F}" type="presOf" srcId="{CB133270-7F27-4C90-8A79-905357A55D62}" destId="{FE4BEF89-54F8-49E8-B9F7-CA65253EB29C}" srcOrd="0" destOrd="0" presId="urn:microsoft.com/office/officeart/2011/layout/CircleProcess"/>
    <dgm:cxn modelId="{46101326-2DAA-4276-BABC-6856738AD341}" type="presOf" srcId="{ECDF3A1B-F3A5-4558-81B8-C5F185835E67}" destId="{038CCC0B-87F3-4ECC-89CD-AECA28AF3C2B}" srcOrd="0" destOrd="7" presId="urn:microsoft.com/office/officeart/2011/layout/CircleProcess"/>
    <dgm:cxn modelId="{0F137C29-9D86-4928-B97F-9F76AD6BFDE4}" srcId="{4C7AE832-AF85-4D67-A6EC-CA3A1A25D6BB}" destId="{E7B233A3-EDF1-4F63-8B26-C3739E34E381}" srcOrd="1" destOrd="0" parTransId="{DB0DF269-F097-4BDA-965F-D0F0DDB5E470}" sibTransId="{C3A51D39-19B5-45AA-94C2-1FB353248F18}"/>
    <dgm:cxn modelId="{E737ED29-F9A8-4437-8FD3-9C6B3CDCAFA8}" srcId="{CB133270-7F27-4C90-8A79-905357A55D62}" destId="{2BC588F9-BAEE-43E3-AE23-E5EFDA62452B}" srcOrd="3" destOrd="0" parTransId="{377944DD-F90B-49EF-B3E1-836A4ADF00D3}" sibTransId="{D3828723-5588-4C6A-A924-C8382CC32B7C}"/>
    <dgm:cxn modelId="{EEA44F2B-4D51-4E62-9DE2-6CF5861448A3}" srcId="{7206D814-5CF1-4AE9-BBDF-B0DCD55BFC0B}" destId="{A21BA204-1516-4329-859B-49D6B44EA448}" srcOrd="2" destOrd="0" parTransId="{12A14FFE-9CD5-4E1C-9A9B-8918AD470CF3}" sibTransId="{6956F6CD-1A82-421F-99D7-C45A92E3AC92}"/>
    <dgm:cxn modelId="{F3A7BC2B-ACAD-4276-80A0-E322FAE5D39B}" type="presOf" srcId="{8CFE0DAF-1258-4665-8DD9-CB866EB57097}" destId="{07D2A5F2-9EA6-4820-8208-A06843C74831}" srcOrd="0" destOrd="4" presId="urn:microsoft.com/office/officeart/2011/layout/CircleProcess"/>
    <dgm:cxn modelId="{A6EDBE2B-3CEF-48F1-B375-243C3B856537}" type="presOf" srcId="{3F88A10B-4595-4152-814E-71CFFD0C285F}" destId="{13764553-D03D-4B46-A1BA-2E526B92EF53}" srcOrd="0" destOrd="0" presId="urn:microsoft.com/office/officeart/2011/layout/CircleProcess"/>
    <dgm:cxn modelId="{86D8552E-8DD0-4CAC-A235-52A72D7581C0}" srcId="{CB133270-7F27-4C90-8A79-905357A55D62}" destId="{8B2E22D1-3A74-45C2-996B-2C77A8D4AA28}" srcOrd="4" destOrd="0" parTransId="{21DE740E-856A-480C-918A-672174274BAD}" sibTransId="{2BF58518-9015-49F5-821E-2260E955C0A2}"/>
    <dgm:cxn modelId="{AFDC9735-1B0D-455C-851B-046181A3F5D8}" type="presOf" srcId="{5FA25F9F-8771-4D41-BD10-5E97A10D2DAF}" destId="{038CCC0B-87F3-4ECC-89CD-AECA28AF3C2B}" srcOrd="0" destOrd="6" presId="urn:microsoft.com/office/officeart/2011/layout/CircleProcess"/>
    <dgm:cxn modelId="{5F4A6836-3175-4757-BA7E-CB418F509D77}" type="presOf" srcId="{27289B5A-BBF1-4E4A-B7BC-ECA6C251C7D7}" destId="{038CCC0B-87F3-4ECC-89CD-AECA28AF3C2B}" srcOrd="0" destOrd="0" presId="urn:microsoft.com/office/officeart/2011/layout/CircleProcess"/>
    <dgm:cxn modelId="{518D5D39-BE2C-4306-AAB0-28767752A69D}" type="presOf" srcId="{AC920161-FF2D-49C5-B80E-17E7447EF220}" destId="{038CCC0B-87F3-4ECC-89CD-AECA28AF3C2B}" srcOrd="0" destOrd="9" presId="urn:microsoft.com/office/officeart/2011/layout/CircleProcess"/>
    <dgm:cxn modelId="{86E1F73C-80D4-4821-8112-244ED9DDEF87}" srcId="{4C7AE832-AF85-4D67-A6EC-CA3A1A25D6BB}" destId="{2BC38638-699C-4841-BBB6-5A9980769679}" srcOrd="3" destOrd="0" parTransId="{996230A3-355E-4825-B4C9-80D35AFCE69C}" sibTransId="{6C96F032-3F0E-4E62-9578-A1141FA211C8}"/>
    <dgm:cxn modelId="{83A96D3F-7826-4CDF-B463-3B2879982EE5}" srcId="{BC8B98D2-7F1A-4A8F-8E03-609C74EC757F}" destId="{AC920161-FF2D-49C5-B80E-17E7447EF220}" srcOrd="9" destOrd="0" parTransId="{1E4E8096-A730-4C98-8D1B-F05811D66757}" sibTransId="{BFAE3F86-18E6-481E-91E4-58DA3B0EB941}"/>
    <dgm:cxn modelId="{DB07D862-3F49-4E89-A5AB-C8E38FB2C8B8}" type="presOf" srcId="{A2D0E44A-0C9C-44EA-8291-8EAD9057DB02}" destId="{038CCC0B-87F3-4ECC-89CD-AECA28AF3C2B}" srcOrd="0" destOrd="3" presId="urn:microsoft.com/office/officeart/2011/layout/CircleProcess"/>
    <dgm:cxn modelId="{9D85FE64-8C34-4608-B6B5-1FB7323C2406}" type="presOf" srcId="{CCBF38C9-3528-43C6-A22B-DB525C846BB3}" destId="{0E6AAD99-F463-4DA9-B730-6D6F8A84C2E0}" srcOrd="0" destOrd="4" presId="urn:microsoft.com/office/officeart/2011/layout/CircleProcess"/>
    <dgm:cxn modelId="{4E1A6E45-ECC2-40C1-9D1B-3E602D12C05F}" type="presOf" srcId="{1B858761-AEAF-4F3A-84DC-713541666CE3}" destId="{038CCC0B-87F3-4ECC-89CD-AECA28AF3C2B}" srcOrd="0" destOrd="2" presId="urn:microsoft.com/office/officeart/2011/layout/CircleProcess"/>
    <dgm:cxn modelId="{4B209166-075C-4868-A052-9E9E6520B7F5}" srcId="{BC8B98D2-7F1A-4A8F-8E03-609C74EC757F}" destId="{42DCA2E7-AC68-4E03-B9E6-171D0A8CEE9D}" srcOrd="10" destOrd="0" parTransId="{9F2782D1-4971-4FC7-842E-4F15A2963EDF}" sibTransId="{E345329B-A7E6-47A4-9ABE-A11F24ED1076}"/>
    <dgm:cxn modelId="{C2FCB74A-4CFF-4367-B06C-EC4D874C876E}" srcId="{CB133270-7F27-4C90-8A79-905357A55D62}" destId="{3F88A10B-4595-4152-814E-71CFFD0C285F}" srcOrd="0" destOrd="0" parTransId="{1D95C1ED-3C4A-4AD9-9E41-B6BB145CE6D4}" sibTransId="{3B506F27-F973-4F51-8098-6197862DB92F}"/>
    <dgm:cxn modelId="{B07D3F6F-A698-4793-9746-370744FC85D2}" type="presOf" srcId="{E7B233A3-EDF1-4F63-8B26-C3739E34E381}" destId="{07D2A5F2-9EA6-4820-8208-A06843C74831}" srcOrd="0" destOrd="1" presId="urn:microsoft.com/office/officeart/2011/layout/CircleProcess"/>
    <dgm:cxn modelId="{403DEE71-F50A-4FB7-B053-42D01D525212}" type="presOf" srcId="{A21BA204-1516-4329-859B-49D6B44EA448}" destId="{0E6AAD99-F463-4DA9-B730-6D6F8A84C2E0}" srcOrd="0" destOrd="2" presId="urn:microsoft.com/office/officeart/2011/layout/CircleProcess"/>
    <dgm:cxn modelId="{E1D45372-5211-454E-A00D-33D56D81C1F0}" srcId="{BC8B98D2-7F1A-4A8F-8E03-609C74EC757F}" destId="{A2D0E44A-0C9C-44EA-8291-8EAD9057DB02}" srcOrd="3" destOrd="0" parTransId="{C62BEBA2-CB8E-417A-A93C-B4B8732F4821}" sibTransId="{817F05F0-DB84-4E97-965B-502CC9748799}"/>
    <dgm:cxn modelId="{2DD03457-A4E6-4B67-8D1A-3D1F76BF4EC0}" srcId="{BC8B98D2-7F1A-4A8F-8E03-609C74EC757F}" destId="{5FA25F9F-8771-4D41-BD10-5E97A10D2DAF}" srcOrd="6" destOrd="0" parTransId="{665856D6-D6FF-436C-AD32-A1385876BEBE}" sibTransId="{74391C0A-D199-4CAC-902A-A7EEDCEFF048}"/>
    <dgm:cxn modelId="{A12E145A-C605-454E-B9F8-02DB03CA192F}" srcId="{CB133270-7F27-4C90-8A79-905357A55D62}" destId="{5A0BA3A4-BEC8-498F-95E5-615AB0A6D409}" srcOrd="6" destOrd="0" parTransId="{1A040213-CB3E-46D5-8DFD-EC1907A1EC05}" sibTransId="{B4C7A6D2-A721-420D-B754-02AA86D5CDF6}"/>
    <dgm:cxn modelId="{04FEE15A-5B48-4461-8178-C8320E81E8BA}" srcId="{BC8B98D2-7F1A-4A8F-8E03-609C74EC757F}" destId="{ECDF3A1B-F3A5-4558-81B8-C5F185835E67}" srcOrd="7" destOrd="0" parTransId="{C7AE034E-DC73-408A-8EA4-EE8C545D895B}" sibTransId="{01D00656-DEE9-4E57-8A72-6A908B6BD609}"/>
    <dgm:cxn modelId="{14A8097D-6C2D-41F9-B809-8A962F0A4FF1}" type="presOf" srcId="{22DA64A7-CCDB-4326-BB6F-3D2308918435}" destId="{038CCC0B-87F3-4ECC-89CD-AECA28AF3C2B}" srcOrd="0" destOrd="8" presId="urn:microsoft.com/office/officeart/2011/layout/CircleProcess"/>
    <dgm:cxn modelId="{39938A80-E760-4BD0-9135-6A85C1846455}" type="presOf" srcId="{8B2E22D1-3A74-45C2-996B-2C77A8D4AA28}" destId="{13764553-D03D-4B46-A1BA-2E526B92EF53}" srcOrd="0" destOrd="4" presId="urn:microsoft.com/office/officeart/2011/layout/CircleProcess"/>
    <dgm:cxn modelId="{449BC281-8BAF-4A4A-A70D-1764CBAD90F1}" srcId="{4C7AE832-AF85-4D67-A6EC-CA3A1A25D6BB}" destId="{8CFE0DAF-1258-4665-8DD9-CB866EB57097}" srcOrd="4" destOrd="0" parTransId="{2125D15D-4B27-47C3-B636-405C8E92FF75}" sibTransId="{9A19AB16-2AD8-4A37-95BC-4AE155EAEAA2}"/>
    <dgm:cxn modelId="{B8E0C281-5DE4-4144-BA98-F5E0359AD692}" type="presOf" srcId="{4C7AE832-AF85-4D67-A6EC-CA3A1A25D6BB}" destId="{EBE9FECC-AF2B-41E7-9765-57048D3BA6FD}" srcOrd="1" destOrd="0" presId="urn:microsoft.com/office/officeart/2011/layout/CircleProcess"/>
    <dgm:cxn modelId="{A1BB4884-0CA5-412D-BB5D-3C9FE3A4F9F9}" type="presOf" srcId="{4C7AE832-AF85-4D67-A6EC-CA3A1A25D6BB}" destId="{DED52E29-1B1F-4EE1-8F65-79BC1AF40D8A}" srcOrd="0" destOrd="0" presId="urn:microsoft.com/office/officeart/2011/layout/CircleProcess"/>
    <dgm:cxn modelId="{03C30588-3D46-41E3-94D3-207CA07B772A}" srcId="{BC8B98D2-7F1A-4A8F-8E03-609C74EC757F}" destId="{3D5EF572-76AE-4F81-A10A-22B0F2F5E819}" srcOrd="5" destOrd="0" parTransId="{14F27AD9-7184-43D7-85C0-C3598D21E1F8}" sibTransId="{43931839-F18F-4A9B-B4DE-0E98FD91BE4C}"/>
    <dgm:cxn modelId="{82B1E488-B928-46A4-81E1-FC155A183B44}" type="presOf" srcId="{42DCA2E7-AC68-4E03-B9E6-171D0A8CEE9D}" destId="{038CCC0B-87F3-4ECC-89CD-AECA28AF3C2B}" srcOrd="0" destOrd="10" presId="urn:microsoft.com/office/officeart/2011/layout/CircleProcess"/>
    <dgm:cxn modelId="{2785E98A-76D0-436B-9E38-8E208385C463}" srcId="{7206D814-5CF1-4AE9-BBDF-B0DCD55BFC0B}" destId="{2BDDB18B-9B90-4050-AC8A-2909970AC7D9}" srcOrd="1" destOrd="0" parTransId="{5F939F23-00F0-4162-93CF-84091E12D214}" sibTransId="{E71C7A69-D69C-43CC-B49C-DA392CBFE72D}"/>
    <dgm:cxn modelId="{8D003E8B-FB76-4B89-B678-77B97D8ECB55}" srcId="{BC8B98D2-7F1A-4A8F-8E03-609C74EC757F}" destId="{5BEBE707-8266-4CF9-ACC5-CA9C42A27280}" srcOrd="4" destOrd="0" parTransId="{E6754D45-B250-4F77-9960-B0A9DBA99BFE}" sibTransId="{65E12DD9-4AE8-4A78-88BE-26405C589081}"/>
    <dgm:cxn modelId="{BC0B4C8C-DB97-444E-9EA3-72352DE074ED}" type="presOf" srcId="{EE2DFB33-CE33-4649-84BA-F0965E395064}" destId="{0E6AAD99-F463-4DA9-B730-6D6F8A84C2E0}" srcOrd="0" destOrd="0" presId="urn:microsoft.com/office/officeart/2011/layout/CircleProcess"/>
    <dgm:cxn modelId="{17D32C8F-28FA-403E-BC39-E8C21DAB7CA7}" type="presOf" srcId="{2BC38638-699C-4841-BBB6-5A9980769679}" destId="{07D2A5F2-9EA6-4820-8208-A06843C74831}" srcOrd="0" destOrd="3" presId="urn:microsoft.com/office/officeart/2011/layout/CircleProcess"/>
    <dgm:cxn modelId="{EEA58F91-9D47-46F2-B674-5AB0CE707A9C}" srcId="{BC8B98D2-7F1A-4A8F-8E03-609C74EC757F}" destId="{1B858761-AEAF-4F3A-84DC-713541666CE3}" srcOrd="2" destOrd="0" parTransId="{7D16EC17-240A-42C8-9416-9F7C3DE4B6E2}" sibTransId="{6DA26868-1F9B-465F-B061-E04BF28FA781}"/>
    <dgm:cxn modelId="{D150E891-3F8D-41B3-8F71-F6D6A4742167}" type="presOf" srcId="{7206D814-5CF1-4AE9-BBDF-B0DCD55BFC0B}" destId="{6483E151-9131-4A67-AF15-80363BAF2FE9}" srcOrd="1" destOrd="0" presId="urn:microsoft.com/office/officeart/2011/layout/CircleProcess"/>
    <dgm:cxn modelId="{66C6B393-49D4-46EC-9FBC-F7717A211152}" type="presOf" srcId="{EDCDBD10-2C4F-4B1F-9616-F84093E2BB89}" destId="{9A331C5B-AA0D-431B-8E44-E083A5C1CDB3}" srcOrd="0" destOrd="0" presId="urn:microsoft.com/office/officeart/2011/layout/CircleProcess"/>
    <dgm:cxn modelId="{2DC56794-611E-47E5-83F4-E0CB64187ED4}" type="presOf" srcId="{5BEBE707-8266-4CF9-ACC5-CA9C42A27280}" destId="{038CCC0B-87F3-4ECC-89CD-AECA28AF3C2B}" srcOrd="0" destOrd="4" presId="urn:microsoft.com/office/officeart/2011/layout/CircleProcess"/>
    <dgm:cxn modelId="{98758295-8D07-4A5A-85F1-EA43C82F9C83}" srcId="{BC8B98D2-7F1A-4A8F-8E03-609C74EC757F}" destId="{22DA64A7-CCDB-4326-BB6F-3D2308918435}" srcOrd="8" destOrd="0" parTransId="{A9E963AB-8CF4-4066-B5DB-E80DB32B8F6E}" sibTransId="{BA9DAA0F-177D-4BED-A753-A1C44D75E1CD}"/>
    <dgm:cxn modelId="{B6F1219A-8702-4F37-AC53-EF56EB34B0FD}" srcId="{BC8B98D2-7F1A-4A8F-8E03-609C74EC757F}" destId="{27289B5A-BBF1-4E4A-B7BC-ECA6C251C7D7}" srcOrd="0" destOrd="0" parTransId="{B8934FE0-59A7-4A5F-94C4-B91CE1F91ED2}" sibTransId="{F4019267-11CC-402C-A07E-E57BE0936BF3}"/>
    <dgm:cxn modelId="{1FE945A7-4916-4EEB-A210-DEE8A1F7915C}" type="presOf" srcId="{BC8B98D2-7F1A-4A8F-8E03-609C74EC757F}" destId="{65815336-9A94-4DE2-B2F8-8BC74863DB05}" srcOrd="1" destOrd="0" presId="urn:microsoft.com/office/officeart/2011/layout/CircleProcess"/>
    <dgm:cxn modelId="{93A7ADAD-DEDB-478C-8580-9542469751A0}" type="presOf" srcId="{BFD36261-8B31-4487-8AD7-C46302073AF9}" destId="{038CCC0B-87F3-4ECC-89CD-AECA28AF3C2B}" srcOrd="0" destOrd="1" presId="urn:microsoft.com/office/officeart/2011/layout/CircleProcess"/>
    <dgm:cxn modelId="{2DDE1FB4-73D6-4FFA-863E-3547C8B30C44}" type="presOf" srcId="{01834051-C2B5-4DE8-B96F-9AA35E5F3F43}" destId="{07D2A5F2-9EA6-4820-8208-A06843C74831}" srcOrd="0" destOrd="0" presId="urn:microsoft.com/office/officeart/2011/layout/CircleProcess"/>
    <dgm:cxn modelId="{936C70B4-6D39-4D1E-9BC1-1B3557B042D6}" srcId="{CB133270-7F27-4C90-8A79-905357A55D62}" destId="{750D47A9-B12A-4038-9D4C-F15769BC3070}" srcOrd="5" destOrd="0" parTransId="{5444398B-D54A-4519-AF4A-629B6043BF99}" sibTransId="{925CA09A-3200-4ECC-BF76-E2C85E189C3C}"/>
    <dgm:cxn modelId="{15A7B6BD-C164-4A28-803E-AA32D7202753}" type="presOf" srcId="{2BDDB18B-9B90-4050-AC8A-2909970AC7D9}" destId="{0E6AAD99-F463-4DA9-B730-6D6F8A84C2E0}" srcOrd="0" destOrd="1" presId="urn:microsoft.com/office/officeart/2011/layout/CircleProcess"/>
    <dgm:cxn modelId="{30971FC5-CE6D-45E7-B399-CC87E1074368}" srcId="{4C7AE832-AF85-4D67-A6EC-CA3A1A25D6BB}" destId="{02F82309-A064-4173-9CF9-FDB4C6F2D442}" srcOrd="5" destOrd="0" parTransId="{E0220516-7579-404C-8C97-862B7EEDA8B3}" sibTransId="{2FA8B718-B3E4-4144-93BA-B8647FF1C2FC}"/>
    <dgm:cxn modelId="{797ADBD0-EE10-49FC-A48A-A2B9A137C3D8}" type="presOf" srcId="{932023BB-5785-4047-813B-346247AF8E2D}" destId="{13764553-D03D-4B46-A1BA-2E526B92EF53}" srcOrd="0" destOrd="1" presId="urn:microsoft.com/office/officeart/2011/layout/CircleProcess"/>
    <dgm:cxn modelId="{D44A15D5-85B6-46A1-9E06-BB8C8C1418B0}" srcId="{7206D814-5CF1-4AE9-BBDF-B0DCD55BFC0B}" destId="{CCBF38C9-3528-43C6-A22B-DB525C846BB3}" srcOrd="4" destOrd="0" parTransId="{03051D68-0A24-4311-822B-25D2C5F21F9F}" sibTransId="{E5B29C70-BA20-4D54-A09E-21151F787EE8}"/>
    <dgm:cxn modelId="{30DF41DF-F93F-4CC0-9018-EE2B02D310AF}" type="presOf" srcId="{BC8B98D2-7F1A-4A8F-8E03-609C74EC757F}" destId="{05A66829-AA70-4DA7-BFE0-6F151F5FD9C1}" srcOrd="0" destOrd="0" presId="urn:microsoft.com/office/officeart/2011/layout/CircleProcess"/>
    <dgm:cxn modelId="{2EC323E7-8FEB-4AB6-9AF0-CE751416DE76}" type="presOf" srcId="{3D5EF572-76AE-4F81-A10A-22B0F2F5E819}" destId="{038CCC0B-87F3-4ECC-89CD-AECA28AF3C2B}" srcOrd="0" destOrd="5" presId="urn:microsoft.com/office/officeart/2011/layout/CircleProcess"/>
    <dgm:cxn modelId="{D41E3BEB-198A-49AB-84BE-F2E13235B8CA}" type="presOf" srcId="{7206D814-5CF1-4AE9-BBDF-B0DCD55BFC0B}" destId="{5D530BCD-A004-410E-AA30-63D2DABC1EEE}" srcOrd="0" destOrd="0" presId="urn:microsoft.com/office/officeart/2011/layout/CircleProcess"/>
    <dgm:cxn modelId="{C40FCEEE-CB91-4B56-93C3-CCE6262631A7}" type="presOf" srcId="{D20DACAF-3008-478C-828B-B468FE9C0235}" destId="{07D2A5F2-9EA6-4820-8208-A06843C74831}" srcOrd="0" destOrd="2" presId="urn:microsoft.com/office/officeart/2011/layout/CircleProcess"/>
    <dgm:cxn modelId="{E8EEF7F2-D2AA-4972-9B8D-BFD7BC488BCA}" type="presOf" srcId="{BD0D3A68-30EA-499A-A987-976A7F67DFC4}" destId="{13764553-D03D-4B46-A1BA-2E526B92EF53}" srcOrd="0" destOrd="2" presId="urn:microsoft.com/office/officeart/2011/layout/CircleProcess"/>
    <dgm:cxn modelId="{EB6E20FA-C178-4F77-9618-97769AF7D9E9}" srcId="{CB133270-7F27-4C90-8A79-905357A55D62}" destId="{932023BB-5785-4047-813B-346247AF8E2D}" srcOrd="1" destOrd="0" parTransId="{67D1A933-0B46-4267-82A9-ABF09329EF7D}" sibTransId="{3786EF97-D817-415F-A43F-3BDD9BC8BCB1}"/>
    <dgm:cxn modelId="{9EB0BDFB-BE52-4F14-AB7A-A80BD2E68C46}" srcId="{7206D814-5CF1-4AE9-BBDF-B0DCD55BFC0B}" destId="{EE2DFB33-CE33-4649-84BA-F0965E395064}" srcOrd="0" destOrd="0" parTransId="{C4199355-A82D-482A-99CE-A6E825E5BA5D}" sibTransId="{57F26D95-9F87-431F-8221-705F5B4AD92A}"/>
    <dgm:cxn modelId="{2F810DFC-6836-4701-AC6E-DDE7E9A8B722}" type="presOf" srcId="{2BC588F9-BAEE-43E3-AE23-E5EFDA62452B}" destId="{13764553-D03D-4B46-A1BA-2E526B92EF53}" srcOrd="0" destOrd="3" presId="urn:microsoft.com/office/officeart/2011/layout/CircleProcess"/>
    <dgm:cxn modelId="{6910B0DB-105C-4D36-9D21-D7657F039BB9}" type="presParOf" srcId="{9A331C5B-AA0D-431B-8E44-E083A5C1CDB3}" destId="{EC2D4474-81FA-4349-92CD-299B272B909E}" srcOrd="0" destOrd="0" presId="urn:microsoft.com/office/officeart/2011/layout/CircleProcess"/>
    <dgm:cxn modelId="{B3D88EE6-7B64-4E9B-B6DF-81EBB49C060E}" type="presParOf" srcId="{EC2D4474-81FA-4349-92CD-299B272B909E}" destId="{E2B31F57-1D64-4FE7-83DB-4B6698B5BAF5}" srcOrd="0" destOrd="0" presId="urn:microsoft.com/office/officeart/2011/layout/CircleProcess"/>
    <dgm:cxn modelId="{829011F9-AF91-4C9D-90B1-34EAB8D64957}" type="presParOf" srcId="{9A331C5B-AA0D-431B-8E44-E083A5C1CDB3}" destId="{51E55E57-4210-4A0A-AED8-87DB3342C7E6}" srcOrd="1" destOrd="0" presId="urn:microsoft.com/office/officeart/2011/layout/CircleProcess"/>
    <dgm:cxn modelId="{00C78698-FE0C-4D0A-BA5A-2E58311BF323}" type="presParOf" srcId="{51E55E57-4210-4A0A-AED8-87DB3342C7E6}" destId="{5D530BCD-A004-410E-AA30-63D2DABC1EEE}" srcOrd="0" destOrd="0" presId="urn:microsoft.com/office/officeart/2011/layout/CircleProcess"/>
    <dgm:cxn modelId="{9D4BF928-59DB-4BCE-B9DE-91CFA89CC33B}" type="presParOf" srcId="{9A331C5B-AA0D-431B-8E44-E083A5C1CDB3}" destId="{0E6AAD99-F463-4DA9-B730-6D6F8A84C2E0}" srcOrd="2" destOrd="0" presId="urn:microsoft.com/office/officeart/2011/layout/CircleProcess"/>
    <dgm:cxn modelId="{93266B90-D1FF-4505-842F-165C4D5A5F7D}" type="presParOf" srcId="{9A331C5B-AA0D-431B-8E44-E083A5C1CDB3}" destId="{6483E151-9131-4A67-AF15-80363BAF2FE9}" srcOrd="3" destOrd="0" presId="urn:microsoft.com/office/officeart/2011/layout/CircleProcess"/>
    <dgm:cxn modelId="{254C36BA-749F-4351-B2EA-04F1F95A013C}" type="presParOf" srcId="{9A331C5B-AA0D-431B-8E44-E083A5C1CDB3}" destId="{F815673B-2283-454D-A73E-D961B376468F}" srcOrd="4" destOrd="0" presId="urn:microsoft.com/office/officeart/2011/layout/CircleProcess"/>
    <dgm:cxn modelId="{D1E3C642-5EEE-4E8C-866B-5A144CAD15EC}" type="presParOf" srcId="{F815673B-2283-454D-A73E-D961B376468F}" destId="{FF5C96AC-FFC7-485F-A2E1-AE5ADEBFAD07}" srcOrd="0" destOrd="0" presId="urn:microsoft.com/office/officeart/2011/layout/CircleProcess"/>
    <dgm:cxn modelId="{444CA739-DC03-4D86-AE9D-A9631B3F26CF}" type="presParOf" srcId="{9A331C5B-AA0D-431B-8E44-E083A5C1CDB3}" destId="{48221620-7CF8-47F3-B1F6-4EF4614D0DCD}" srcOrd="5" destOrd="0" presId="urn:microsoft.com/office/officeart/2011/layout/CircleProcess"/>
    <dgm:cxn modelId="{9F737B4D-18D0-4109-A741-CC350FCB2E10}" type="presParOf" srcId="{48221620-7CF8-47F3-B1F6-4EF4614D0DCD}" destId="{FE4BEF89-54F8-49E8-B9F7-CA65253EB29C}" srcOrd="0" destOrd="0" presId="urn:microsoft.com/office/officeart/2011/layout/CircleProcess"/>
    <dgm:cxn modelId="{5A42E29D-1D9A-4151-984E-8907B58139D6}" type="presParOf" srcId="{9A331C5B-AA0D-431B-8E44-E083A5C1CDB3}" destId="{13764553-D03D-4B46-A1BA-2E526B92EF53}" srcOrd="6" destOrd="0" presId="urn:microsoft.com/office/officeart/2011/layout/CircleProcess"/>
    <dgm:cxn modelId="{C0F515F5-5855-4FE4-9A90-DD22DC464DD2}" type="presParOf" srcId="{9A331C5B-AA0D-431B-8E44-E083A5C1CDB3}" destId="{E36B7494-8787-49FC-883F-11576BFCCA21}" srcOrd="7" destOrd="0" presId="urn:microsoft.com/office/officeart/2011/layout/CircleProcess"/>
    <dgm:cxn modelId="{7D96B9E9-0B81-4F40-BBBF-DC531E7E152F}" type="presParOf" srcId="{9A331C5B-AA0D-431B-8E44-E083A5C1CDB3}" destId="{23657CC3-4296-4271-8DA1-22C6F1D002DE}" srcOrd="8" destOrd="0" presId="urn:microsoft.com/office/officeart/2011/layout/CircleProcess"/>
    <dgm:cxn modelId="{53FF9029-7496-44A6-95AF-B52945647374}" type="presParOf" srcId="{23657CC3-4296-4271-8DA1-22C6F1D002DE}" destId="{CA0C1609-8F31-4FA8-9E1A-9942A88103CF}" srcOrd="0" destOrd="0" presId="urn:microsoft.com/office/officeart/2011/layout/CircleProcess"/>
    <dgm:cxn modelId="{87FFC0F2-A4C2-4B9E-8121-97DB0644750D}" type="presParOf" srcId="{9A331C5B-AA0D-431B-8E44-E083A5C1CDB3}" destId="{4594F940-A568-4611-804C-CEE5AEAC5D74}" srcOrd="9" destOrd="0" presId="urn:microsoft.com/office/officeart/2011/layout/CircleProcess"/>
    <dgm:cxn modelId="{370A8F73-DAFD-48AF-9F39-DE925F66A06B}" type="presParOf" srcId="{4594F940-A568-4611-804C-CEE5AEAC5D74}" destId="{DED52E29-1B1F-4EE1-8F65-79BC1AF40D8A}" srcOrd="0" destOrd="0" presId="urn:microsoft.com/office/officeart/2011/layout/CircleProcess"/>
    <dgm:cxn modelId="{0BB7F41D-F1FA-4250-8B1C-8F13130B5A26}" type="presParOf" srcId="{9A331C5B-AA0D-431B-8E44-E083A5C1CDB3}" destId="{07D2A5F2-9EA6-4820-8208-A06843C74831}" srcOrd="10" destOrd="0" presId="urn:microsoft.com/office/officeart/2011/layout/CircleProcess"/>
    <dgm:cxn modelId="{9FBCAE93-C1EE-4287-A512-00CE0EA75984}" type="presParOf" srcId="{9A331C5B-AA0D-431B-8E44-E083A5C1CDB3}" destId="{EBE9FECC-AF2B-41E7-9765-57048D3BA6FD}" srcOrd="11" destOrd="0" presId="urn:microsoft.com/office/officeart/2011/layout/CircleProcess"/>
    <dgm:cxn modelId="{0D2E84BD-5D20-4A88-9201-56BBC33CED95}" type="presParOf" srcId="{9A331C5B-AA0D-431B-8E44-E083A5C1CDB3}" destId="{F7C98BE1-5A46-44A1-8D00-F2328C528EF0}" srcOrd="12" destOrd="0" presId="urn:microsoft.com/office/officeart/2011/layout/CircleProcess"/>
    <dgm:cxn modelId="{5549FCA1-1529-437F-BA83-DC51E7255602}" type="presParOf" srcId="{F7C98BE1-5A46-44A1-8D00-F2328C528EF0}" destId="{818318B8-20FC-4641-ABC1-30FE004E9EDC}" srcOrd="0" destOrd="0" presId="urn:microsoft.com/office/officeart/2011/layout/CircleProcess"/>
    <dgm:cxn modelId="{73FFA291-4551-4306-A314-D80AAEC3DA25}" type="presParOf" srcId="{9A331C5B-AA0D-431B-8E44-E083A5C1CDB3}" destId="{F0548BBF-AC2E-4DB8-80CC-40B23457E607}" srcOrd="13" destOrd="0" presId="urn:microsoft.com/office/officeart/2011/layout/CircleProcess"/>
    <dgm:cxn modelId="{915A66E0-34BF-4303-A04E-47D7730F43B9}" type="presParOf" srcId="{F0548BBF-AC2E-4DB8-80CC-40B23457E607}" destId="{05A66829-AA70-4DA7-BFE0-6F151F5FD9C1}" srcOrd="0" destOrd="0" presId="urn:microsoft.com/office/officeart/2011/layout/CircleProcess"/>
    <dgm:cxn modelId="{CC6F6480-C435-4723-993F-328085960BE9}" type="presParOf" srcId="{9A331C5B-AA0D-431B-8E44-E083A5C1CDB3}" destId="{038CCC0B-87F3-4ECC-89CD-AECA28AF3C2B}" srcOrd="14" destOrd="0" presId="urn:microsoft.com/office/officeart/2011/layout/CircleProcess"/>
    <dgm:cxn modelId="{BE1B71EE-6785-4101-8E22-5F0037ABEC2C}" type="presParOf" srcId="{9A331C5B-AA0D-431B-8E44-E083A5C1CDB3}" destId="{65815336-9A94-4DE2-B2F8-8BC74863DB05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D02F61-D425-4A4C-926E-441226CD101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7E7754-BB16-46BF-8A81-F5C40DC56DBA}">
      <dgm:prSet phldrT="[Text]" phldr="0"/>
      <dgm:spPr/>
      <dgm:t>
        <a:bodyPr/>
        <a:lstStyle/>
        <a:p>
          <a:r>
            <a:rPr lang="en-US" dirty="0"/>
            <a:t>Primary Dental Heath Aides (PDHA)</a:t>
          </a:r>
        </a:p>
      </dgm:t>
    </dgm:pt>
    <dgm:pt modelId="{7026A53D-E5CD-448C-8D67-C05EE70E9A6E}" type="parTrans" cxnId="{AF4BF335-5118-4CA2-9C21-0C4D2B1B546C}">
      <dgm:prSet/>
      <dgm:spPr/>
      <dgm:t>
        <a:bodyPr/>
        <a:lstStyle/>
        <a:p>
          <a:endParaRPr lang="en-US"/>
        </a:p>
      </dgm:t>
    </dgm:pt>
    <dgm:pt modelId="{444DA292-75F1-4BC5-9D57-86AD50F3225E}" type="sibTrans" cxnId="{AF4BF335-5118-4CA2-9C21-0C4D2B1B546C}">
      <dgm:prSet/>
      <dgm:spPr/>
      <dgm:t>
        <a:bodyPr/>
        <a:lstStyle/>
        <a:p>
          <a:endParaRPr lang="en-US"/>
        </a:p>
      </dgm:t>
    </dgm:pt>
    <dgm:pt modelId="{8B21A1AA-A4B9-487E-9A10-09197AFC7ACA}">
      <dgm:prSet phldrT="[Text]" phldr="0"/>
      <dgm:spPr/>
      <dgm:t>
        <a:bodyPr/>
        <a:lstStyle/>
        <a:p>
          <a:r>
            <a:rPr lang="en-US" dirty="0"/>
            <a:t>Expanded Function Health Aides</a:t>
          </a:r>
        </a:p>
      </dgm:t>
    </dgm:pt>
    <dgm:pt modelId="{7E92A4A9-E52C-443C-B23F-0B8036FC6A1C}" type="parTrans" cxnId="{F415DA09-606F-4E17-BBA9-EC11CDE560CF}">
      <dgm:prSet/>
      <dgm:spPr/>
      <dgm:t>
        <a:bodyPr/>
        <a:lstStyle/>
        <a:p>
          <a:endParaRPr lang="en-US"/>
        </a:p>
      </dgm:t>
    </dgm:pt>
    <dgm:pt modelId="{F00E6B17-8CD4-49DE-8504-FD009E88A1C5}" type="sibTrans" cxnId="{F415DA09-606F-4E17-BBA9-EC11CDE560CF}">
      <dgm:prSet/>
      <dgm:spPr/>
      <dgm:t>
        <a:bodyPr/>
        <a:lstStyle/>
        <a:p>
          <a:endParaRPr lang="en-US"/>
        </a:p>
      </dgm:t>
    </dgm:pt>
    <dgm:pt modelId="{2FB355BF-F7E0-40AB-8F81-B598F9546A5C}">
      <dgm:prSet phldrT="[Text]" phldr="0"/>
      <dgm:spPr/>
      <dgm:t>
        <a:bodyPr/>
        <a:lstStyle/>
        <a:p>
          <a:r>
            <a:rPr lang="en-US" dirty="0"/>
            <a:t>Dental Health Aide Hygienist</a:t>
          </a:r>
        </a:p>
      </dgm:t>
    </dgm:pt>
    <dgm:pt modelId="{9903C2D5-671E-4A58-86CA-7525C5E61FFE}" type="parTrans" cxnId="{AD8702DE-6B5F-44E2-810F-9B3D75503F84}">
      <dgm:prSet/>
      <dgm:spPr/>
      <dgm:t>
        <a:bodyPr/>
        <a:lstStyle/>
        <a:p>
          <a:endParaRPr lang="en-US"/>
        </a:p>
      </dgm:t>
    </dgm:pt>
    <dgm:pt modelId="{DD209B62-CF9E-4D78-804C-0BF87A7726A9}" type="sibTrans" cxnId="{AD8702DE-6B5F-44E2-810F-9B3D75503F84}">
      <dgm:prSet/>
      <dgm:spPr/>
      <dgm:t>
        <a:bodyPr/>
        <a:lstStyle/>
        <a:p>
          <a:endParaRPr lang="en-US"/>
        </a:p>
      </dgm:t>
    </dgm:pt>
    <dgm:pt modelId="{A12C7A37-627B-4E73-BDD6-99B4FB14A164}">
      <dgm:prSet phldrT="[Text]" phldr="0"/>
      <dgm:spPr/>
      <dgm:t>
        <a:bodyPr/>
        <a:lstStyle/>
        <a:p>
          <a:r>
            <a:rPr lang="en-US" dirty="0"/>
            <a:t>Dental Health Aide Therapist</a:t>
          </a:r>
        </a:p>
      </dgm:t>
    </dgm:pt>
    <dgm:pt modelId="{68394A9F-7A72-4512-88D3-4BE5BF3A09F3}" type="parTrans" cxnId="{4169405E-1D84-45AF-BED2-C9C028C0F26F}">
      <dgm:prSet/>
      <dgm:spPr/>
      <dgm:t>
        <a:bodyPr/>
        <a:lstStyle/>
        <a:p>
          <a:endParaRPr lang="en-US"/>
        </a:p>
      </dgm:t>
    </dgm:pt>
    <dgm:pt modelId="{D4936C58-5CC0-43FC-90CD-EA69B01B2167}" type="sibTrans" cxnId="{4169405E-1D84-45AF-BED2-C9C028C0F26F}">
      <dgm:prSet/>
      <dgm:spPr/>
      <dgm:t>
        <a:bodyPr/>
        <a:lstStyle/>
        <a:p>
          <a:endParaRPr lang="en-US"/>
        </a:p>
      </dgm:t>
    </dgm:pt>
    <dgm:pt modelId="{9220F385-7675-4401-B743-53D82F630384}" type="pres">
      <dgm:prSet presAssocID="{DCD02F61-D425-4A4C-926E-441226CD1014}" presName="linear" presStyleCnt="0">
        <dgm:presLayoutVars>
          <dgm:dir/>
          <dgm:animLvl val="lvl"/>
          <dgm:resizeHandles val="exact"/>
        </dgm:presLayoutVars>
      </dgm:prSet>
      <dgm:spPr/>
    </dgm:pt>
    <dgm:pt modelId="{214D3764-AF30-4E3F-9CCC-2D6556B895AD}" type="pres">
      <dgm:prSet presAssocID="{B57E7754-BB16-46BF-8A81-F5C40DC56DBA}" presName="parentLin" presStyleCnt="0"/>
      <dgm:spPr/>
    </dgm:pt>
    <dgm:pt modelId="{8913878B-C0C6-41EC-8C3E-15B0FA00FFE9}" type="pres">
      <dgm:prSet presAssocID="{B57E7754-BB16-46BF-8A81-F5C40DC56DBA}" presName="parentLeftMargin" presStyleLbl="node1" presStyleIdx="0" presStyleCnt="4"/>
      <dgm:spPr/>
    </dgm:pt>
    <dgm:pt modelId="{1F433837-61F8-4D34-92AC-6F31FF1EB88B}" type="pres">
      <dgm:prSet presAssocID="{B57E7754-BB16-46BF-8A81-F5C40DC56D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9CB5814-E378-4FA8-8F2B-AE7754E5216C}" type="pres">
      <dgm:prSet presAssocID="{B57E7754-BB16-46BF-8A81-F5C40DC56DBA}" presName="negativeSpace" presStyleCnt="0"/>
      <dgm:spPr/>
    </dgm:pt>
    <dgm:pt modelId="{B4473362-C46D-465A-9B83-1E1B5BBF3785}" type="pres">
      <dgm:prSet presAssocID="{B57E7754-BB16-46BF-8A81-F5C40DC56DBA}" presName="childText" presStyleLbl="conFgAcc1" presStyleIdx="0" presStyleCnt="4">
        <dgm:presLayoutVars>
          <dgm:bulletEnabled val="1"/>
        </dgm:presLayoutVars>
      </dgm:prSet>
      <dgm:spPr/>
    </dgm:pt>
    <dgm:pt modelId="{99C24592-88D2-48C6-AB14-A294ABAE2794}" type="pres">
      <dgm:prSet presAssocID="{444DA292-75F1-4BC5-9D57-86AD50F3225E}" presName="spaceBetweenRectangles" presStyleCnt="0"/>
      <dgm:spPr/>
    </dgm:pt>
    <dgm:pt modelId="{22BF6DFE-8624-4F08-9A2D-429DF6FA530F}" type="pres">
      <dgm:prSet presAssocID="{8B21A1AA-A4B9-487E-9A10-09197AFC7ACA}" presName="parentLin" presStyleCnt="0"/>
      <dgm:spPr/>
    </dgm:pt>
    <dgm:pt modelId="{DBB2655B-B98B-4979-8F91-74E37EFAF726}" type="pres">
      <dgm:prSet presAssocID="{8B21A1AA-A4B9-487E-9A10-09197AFC7ACA}" presName="parentLeftMargin" presStyleLbl="node1" presStyleIdx="0" presStyleCnt="4"/>
      <dgm:spPr/>
    </dgm:pt>
    <dgm:pt modelId="{DAEF5A81-9671-4CE3-BE9F-8614EFC98DFF}" type="pres">
      <dgm:prSet presAssocID="{8B21A1AA-A4B9-487E-9A10-09197AFC7AC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C4F0F82-DC38-4A9E-B04B-FFF8C2DC850C}" type="pres">
      <dgm:prSet presAssocID="{8B21A1AA-A4B9-487E-9A10-09197AFC7ACA}" presName="negativeSpace" presStyleCnt="0"/>
      <dgm:spPr/>
    </dgm:pt>
    <dgm:pt modelId="{0344CFF7-040D-4AD8-BC49-D275F3B25E26}" type="pres">
      <dgm:prSet presAssocID="{8B21A1AA-A4B9-487E-9A10-09197AFC7ACA}" presName="childText" presStyleLbl="conFgAcc1" presStyleIdx="1" presStyleCnt="4">
        <dgm:presLayoutVars>
          <dgm:bulletEnabled val="1"/>
        </dgm:presLayoutVars>
      </dgm:prSet>
      <dgm:spPr/>
    </dgm:pt>
    <dgm:pt modelId="{B152DFEA-F5F0-4A42-B9E7-62D6265A3386}" type="pres">
      <dgm:prSet presAssocID="{F00E6B17-8CD4-49DE-8504-FD009E88A1C5}" presName="spaceBetweenRectangles" presStyleCnt="0"/>
      <dgm:spPr/>
    </dgm:pt>
    <dgm:pt modelId="{DC2113A3-5FFF-48F1-98EF-CCFAD4260A1E}" type="pres">
      <dgm:prSet presAssocID="{2FB355BF-F7E0-40AB-8F81-B598F9546A5C}" presName="parentLin" presStyleCnt="0"/>
      <dgm:spPr/>
    </dgm:pt>
    <dgm:pt modelId="{BF9417D5-F9B3-47DD-B7C3-6A2D2B1477C1}" type="pres">
      <dgm:prSet presAssocID="{2FB355BF-F7E0-40AB-8F81-B598F9546A5C}" presName="parentLeftMargin" presStyleLbl="node1" presStyleIdx="1" presStyleCnt="4"/>
      <dgm:spPr/>
    </dgm:pt>
    <dgm:pt modelId="{8830B44A-457E-400F-9269-44FAAC8A389E}" type="pres">
      <dgm:prSet presAssocID="{2FB355BF-F7E0-40AB-8F81-B598F9546A5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2391A5-B424-4945-9313-AEC108929299}" type="pres">
      <dgm:prSet presAssocID="{2FB355BF-F7E0-40AB-8F81-B598F9546A5C}" presName="negativeSpace" presStyleCnt="0"/>
      <dgm:spPr/>
    </dgm:pt>
    <dgm:pt modelId="{4CC563ED-4974-4EDE-AADF-C570282C51CD}" type="pres">
      <dgm:prSet presAssocID="{2FB355BF-F7E0-40AB-8F81-B598F9546A5C}" presName="childText" presStyleLbl="conFgAcc1" presStyleIdx="2" presStyleCnt="4">
        <dgm:presLayoutVars>
          <dgm:bulletEnabled val="1"/>
        </dgm:presLayoutVars>
      </dgm:prSet>
      <dgm:spPr/>
    </dgm:pt>
    <dgm:pt modelId="{20F45D77-45AF-4D3C-B8BA-095EEE0D79FF}" type="pres">
      <dgm:prSet presAssocID="{DD209B62-CF9E-4D78-804C-0BF87A7726A9}" presName="spaceBetweenRectangles" presStyleCnt="0"/>
      <dgm:spPr/>
    </dgm:pt>
    <dgm:pt modelId="{46752038-1623-4805-A9B8-81C7EC2FD45F}" type="pres">
      <dgm:prSet presAssocID="{A12C7A37-627B-4E73-BDD6-99B4FB14A164}" presName="parentLin" presStyleCnt="0"/>
      <dgm:spPr/>
    </dgm:pt>
    <dgm:pt modelId="{5A6165C7-6D47-4C1D-A048-67B0D8E97FC6}" type="pres">
      <dgm:prSet presAssocID="{A12C7A37-627B-4E73-BDD6-99B4FB14A164}" presName="parentLeftMargin" presStyleLbl="node1" presStyleIdx="2" presStyleCnt="4"/>
      <dgm:spPr/>
    </dgm:pt>
    <dgm:pt modelId="{AB54ED5C-AB47-446E-8D83-FE5CE14C0AE3}" type="pres">
      <dgm:prSet presAssocID="{A12C7A37-627B-4E73-BDD6-99B4FB14A16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BAD85B8-4696-4163-97DD-BD6DD8440724}" type="pres">
      <dgm:prSet presAssocID="{A12C7A37-627B-4E73-BDD6-99B4FB14A164}" presName="negativeSpace" presStyleCnt="0"/>
      <dgm:spPr/>
    </dgm:pt>
    <dgm:pt modelId="{794855F2-C1A0-4F6F-92F9-A5919AEDC3A4}" type="pres">
      <dgm:prSet presAssocID="{A12C7A37-627B-4E73-BDD6-99B4FB14A164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29F9F04-2FB8-4A2C-9888-A8D83F27F2DD}" type="presOf" srcId="{8B21A1AA-A4B9-487E-9A10-09197AFC7ACA}" destId="{DAEF5A81-9671-4CE3-BE9F-8614EFC98DFF}" srcOrd="1" destOrd="0" presId="urn:microsoft.com/office/officeart/2005/8/layout/list1"/>
    <dgm:cxn modelId="{F415DA09-606F-4E17-BBA9-EC11CDE560CF}" srcId="{DCD02F61-D425-4A4C-926E-441226CD1014}" destId="{8B21A1AA-A4B9-487E-9A10-09197AFC7ACA}" srcOrd="1" destOrd="0" parTransId="{7E92A4A9-E52C-443C-B23F-0B8036FC6A1C}" sibTransId="{F00E6B17-8CD4-49DE-8504-FD009E88A1C5}"/>
    <dgm:cxn modelId="{AF4BF335-5118-4CA2-9C21-0C4D2B1B546C}" srcId="{DCD02F61-D425-4A4C-926E-441226CD1014}" destId="{B57E7754-BB16-46BF-8A81-F5C40DC56DBA}" srcOrd="0" destOrd="0" parTransId="{7026A53D-E5CD-448C-8D67-C05EE70E9A6E}" sibTransId="{444DA292-75F1-4BC5-9D57-86AD50F3225E}"/>
    <dgm:cxn modelId="{4169405E-1D84-45AF-BED2-C9C028C0F26F}" srcId="{DCD02F61-D425-4A4C-926E-441226CD1014}" destId="{A12C7A37-627B-4E73-BDD6-99B4FB14A164}" srcOrd="3" destOrd="0" parTransId="{68394A9F-7A72-4512-88D3-4BE5BF3A09F3}" sibTransId="{D4936C58-5CC0-43FC-90CD-EA69B01B2167}"/>
    <dgm:cxn modelId="{72ABF765-E4EC-43E5-B003-395E7C9DA1DF}" type="presOf" srcId="{A12C7A37-627B-4E73-BDD6-99B4FB14A164}" destId="{AB54ED5C-AB47-446E-8D83-FE5CE14C0AE3}" srcOrd="1" destOrd="0" presId="urn:microsoft.com/office/officeart/2005/8/layout/list1"/>
    <dgm:cxn modelId="{2177D17E-A918-4045-91E7-F0E9F71B7F3E}" type="presOf" srcId="{DCD02F61-D425-4A4C-926E-441226CD1014}" destId="{9220F385-7675-4401-B743-53D82F630384}" srcOrd="0" destOrd="0" presId="urn:microsoft.com/office/officeart/2005/8/layout/list1"/>
    <dgm:cxn modelId="{3A5DB99E-9AEF-4140-8135-2F8F7D6A6964}" type="presOf" srcId="{B57E7754-BB16-46BF-8A81-F5C40DC56DBA}" destId="{8913878B-C0C6-41EC-8C3E-15B0FA00FFE9}" srcOrd="0" destOrd="0" presId="urn:microsoft.com/office/officeart/2005/8/layout/list1"/>
    <dgm:cxn modelId="{C6EE57A8-ECF1-4379-9544-FCA337585567}" type="presOf" srcId="{2FB355BF-F7E0-40AB-8F81-B598F9546A5C}" destId="{8830B44A-457E-400F-9269-44FAAC8A389E}" srcOrd="1" destOrd="0" presId="urn:microsoft.com/office/officeart/2005/8/layout/list1"/>
    <dgm:cxn modelId="{EAC0E2C3-4C0E-41EE-B08F-F22BCE6CD29E}" type="presOf" srcId="{8B21A1AA-A4B9-487E-9A10-09197AFC7ACA}" destId="{DBB2655B-B98B-4979-8F91-74E37EFAF726}" srcOrd="0" destOrd="0" presId="urn:microsoft.com/office/officeart/2005/8/layout/list1"/>
    <dgm:cxn modelId="{AD8702DE-6B5F-44E2-810F-9B3D75503F84}" srcId="{DCD02F61-D425-4A4C-926E-441226CD1014}" destId="{2FB355BF-F7E0-40AB-8F81-B598F9546A5C}" srcOrd="2" destOrd="0" parTransId="{9903C2D5-671E-4A58-86CA-7525C5E61FFE}" sibTransId="{DD209B62-CF9E-4D78-804C-0BF87A7726A9}"/>
    <dgm:cxn modelId="{310986E1-325A-4BD0-928D-5DB553BA1850}" type="presOf" srcId="{A12C7A37-627B-4E73-BDD6-99B4FB14A164}" destId="{5A6165C7-6D47-4C1D-A048-67B0D8E97FC6}" srcOrd="0" destOrd="0" presId="urn:microsoft.com/office/officeart/2005/8/layout/list1"/>
    <dgm:cxn modelId="{BD2633E8-28D3-4B08-8C2F-E85C3F1DCCE7}" type="presOf" srcId="{2FB355BF-F7E0-40AB-8F81-B598F9546A5C}" destId="{BF9417D5-F9B3-47DD-B7C3-6A2D2B1477C1}" srcOrd="0" destOrd="0" presId="urn:microsoft.com/office/officeart/2005/8/layout/list1"/>
    <dgm:cxn modelId="{6C07E8FA-9595-4F6D-B8EA-BE6395E7969C}" type="presOf" srcId="{B57E7754-BB16-46BF-8A81-F5C40DC56DBA}" destId="{1F433837-61F8-4D34-92AC-6F31FF1EB88B}" srcOrd="1" destOrd="0" presId="urn:microsoft.com/office/officeart/2005/8/layout/list1"/>
    <dgm:cxn modelId="{0491B1A2-4559-4B69-9914-BB344BD881F7}" type="presParOf" srcId="{9220F385-7675-4401-B743-53D82F630384}" destId="{214D3764-AF30-4E3F-9CCC-2D6556B895AD}" srcOrd="0" destOrd="0" presId="urn:microsoft.com/office/officeart/2005/8/layout/list1"/>
    <dgm:cxn modelId="{247AB51A-AAE2-4F90-80AC-346D08347C37}" type="presParOf" srcId="{214D3764-AF30-4E3F-9CCC-2D6556B895AD}" destId="{8913878B-C0C6-41EC-8C3E-15B0FA00FFE9}" srcOrd="0" destOrd="0" presId="urn:microsoft.com/office/officeart/2005/8/layout/list1"/>
    <dgm:cxn modelId="{8CCE8FD7-86EC-42AE-A126-C92578C3089D}" type="presParOf" srcId="{214D3764-AF30-4E3F-9CCC-2D6556B895AD}" destId="{1F433837-61F8-4D34-92AC-6F31FF1EB88B}" srcOrd="1" destOrd="0" presId="urn:microsoft.com/office/officeart/2005/8/layout/list1"/>
    <dgm:cxn modelId="{9AB51411-53E2-4883-9E1E-45743761BA6E}" type="presParOf" srcId="{9220F385-7675-4401-B743-53D82F630384}" destId="{49CB5814-E378-4FA8-8F2B-AE7754E5216C}" srcOrd="1" destOrd="0" presId="urn:microsoft.com/office/officeart/2005/8/layout/list1"/>
    <dgm:cxn modelId="{C9371BD9-14D8-49E2-8C8E-152CF640CE17}" type="presParOf" srcId="{9220F385-7675-4401-B743-53D82F630384}" destId="{B4473362-C46D-465A-9B83-1E1B5BBF3785}" srcOrd="2" destOrd="0" presId="urn:microsoft.com/office/officeart/2005/8/layout/list1"/>
    <dgm:cxn modelId="{EF45819D-73CA-47D3-B29C-62C4A2BCA674}" type="presParOf" srcId="{9220F385-7675-4401-B743-53D82F630384}" destId="{99C24592-88D2-48C6-AB14-A294ABAE2794}" srcOrd="3" destOrd="0" presId="urn:microsoft.com/office/officeart/2005/8/layout/list1"/>
    <dgm:cxn modelId="{E3D30F1D-DF2A-418E-8102-821261067896}" type="presParOf" srcId="{9220F385-7675-4401-B743-53D82F630384}" destId="{22BF6DFE-8624-4F08-9A2D-429DF6FA530F}" srcOrd="4" destOrd="0" presId="urn:microsoft.com/office/officeart/2005/8/layout/list1"/>
    <dgm:cxn modelId="{CC012E0E-0EBA-493F-9642-3E54546CA7B5}" type="presParOf" srcId="{22BF6DFE-8624-4F08-9A2D-429DF6FA530F}" destId="{DBB2655B-B98B-4979-8F91-74E37EFAF726}" srcOrd="0" destOrd="0" presId="urn:microsoft.com/office/officeart/2005/8/layout/list1"/>
    <dgm:cxn modelId="{1EF701EB-62EC-4C09-97E0-CE16F26101E2}" type="presParOf" srcId="{22BF6DFE-8624-4F08-9A2D-429DF6FA530F}" destId="{DAEF5A81-9671-4CE3-BE9F-8614EFC98DFF}" srcOrd="1" destOrd="0" presId="urn:microsoft.com/office/officeart/2005/8/layout/list1"/>
    <dgm:cxn modelId="{9417BF98-294A-4979-991B-1409A77C32F8}" type="presParOf" srcId="{9220F385-7675-4401-B743-53D82F630384}" destId="{3C4F0F82-DC38-4A9E-B04B-FFF8C2DC850C}" srcOrd="5" destOrd="0" presId="urn:microsoft.com/office/officeart/2005/8/layout/list1"/>
    <dgm:cxn modelId="{22DC3EFF-C93D-4C6A-8868-85CCDF3EB352}" type="presParOf" srcId="{9220F385-7675-4401-B743-53D82F630384}" destId="{0344CFF7-040D-4AD8-BC49-D275F3B25E26}" srcOrd="6" destOrd="0" presId="urn:microsoft.com/office/officeart/2005/8/layout/list1"/>
    <dgm:cxn modelId="{CBE95FEF-CE52-4755-9936-A93B00762023}" type="presParOf" srcId="{9220F385-7675-4401-B743-53D82F630384}" destId="{B152DFEA-F5F0-4A42-B9E7-62D6265A3386}" srcOrd="7" destOrd="0" presId="urn:microsoft.com/office/officeart/2005/8/layout/list1"/>
    <dgm:cxn modelId="{FA84A0B4-767B-43EA-9254-EB88DFE407C9}" type="presParOf" srcId="{9220F385-7675-4401-B743-53D82F630384}" destId="{DC2113A3-5FFF-48F1-98EF-CCFAD4260A1E}" srcOrd="8" destOrd="0" presId="urn:microsoft.com/office/officeart/2005/8/layout/list1"/>
    <dgm:cxn modelId="{B7E50472-C5A4-4D87-9492-226CB38D8442}" type="presParOf" srcId="{DC2113A3-5FFF-48F1-98EF-CCFAD4260A1E}" destId="{BF9417D5-F9B3-47DD-B7C3-6A2D2B1477C1}" srcOrd="0" destOrd="0" presId="urn:microsoft.com/office/officeart/2005/8/layout/list1"/>
    <dgm:cxn modelId="{DCE04D7A-E5F6-4B7F-9C32-2DCB6EF09065}" type="presParOf" srcId="{DC2113A3-5FFF-48F1-98EF-CCFAD4260A1E}" destId="{8830B44A-457E-400F-9269-44FAAC8A389E}" srcOrd="1" destOrd="0" presId="urn:microsoft.com/office/officeart/2005/8/layout/list1"/>
    <dgm:cxn modelId="{0FA72821-CE67-4EEC-9C69-776683F7B93E}" type="presParOf" srcId="{9220F385-7675-4401-B743-53D82F630384}" destId="{F02391A5-B424-4945-9313-AEC108929299}" srcOrd="9" destOrd="0" presId="urn:microsoft.com/office/officeart/2005/8/layout/list1"/>
    <dgm:cxn modelId="{BD4CB4FC-56FB-40E1-8B98-90CB52C66829}" type="presParOf" srcId="{9220F385-7675-4401-B743-53D82F630384}" destId="{4CC563ED-4974-4EDE-AADF-C570282C51CD}" srcOrd="10" destOrd="0" presId="urn:microsoft.com/office/officeart/2005/8/layout/list1"/>
    <dgm:cxn modelId="{2CE17ADE-A7F0-46A7-BA24-9C8C342E98B5}" type="presParOf" srcId="{9220F385-7675-4401-B743-53D82F630384}" destId="{20F45D77-45AF-4D3C-B8BA-095EEE0D79FF}" srcOrd="11" destOrd="0" presId="urn:microsoft.com/office/officeart/2005/8/layout/list1"/>
    <dgm:cxn modelId="{C81711A8-1325-4C75-BAD2-CA636547ED21}" type="presParOf" srcId="{9220F385-7675-4401-B743-53D82F630384}" destId="{46752038-1623-4805-A9B8-81C7EC2FD45F}" srcOrd="12" destOrd="0" presId="urn:microsoft.com/office/officeart/2005/8/layout/list1"/>
    <dgm:cxn modelId="{9657CD40-C567-41A0-B013-05BC01B2CB18}" type="presParOf" srcId="{46752038-1623-4805-A9B8-81C7EC2FD45F}" destId="{5A6165C7-6D47-4C1D-A048-67B0D8E97FC6}" srcOrd="0" destOrd="0" presId="urn:microsoft.com/office/officeart/2005/8/layout/list1"/>
    <dgm:cxn modelId="{FEC297D5-3D96-4BCB-A620-E4C324BB639E}" type="presParOf" srcId="{46752038-1623-4805-A9B8-81C7EC2FD45F}" destId="{AB54ED5C-AB47-446E-8D83-FE5CE14C0AE3}" srcOrd="1" destOrd="0" presId="urn:microsoft.com/office/officeart/2005/8/layout/list1"/>
    <dgm:cxn modelId="{5858AB73-C79A-4D66-A0ED-277B8D893627}" type="presParOf" srcId="{9220F385-7675-4401-B743-53D82F630384}" destId="{7BAD85B8-4696-4163-97DD-BD6DD8440724}" srcOrd="13" destOrd="0" presId="urn:microsoft.com/office/officeart/2005/8/layout/list1"/>
    <dgm:cxn modelId="{0E492722-2C90-4542-99A6-CE1D8CC51310}" type="presParOf" srcId="{9220F385-7675-4401-B743-53D82F630384}" destId="{794855F2-C1A0-4F6F-92F9-A5919AEDC3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6C6C261-253B-46DD-88C8-07937A70F1C7}" type="doc">
      <dgm:prSet loTypeId="urn:microsoft.com/office/officeart/2005/8/layout/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606FA0AA-98D0-476C-89DA-90CC6235E365}">
      <dgm:prSet phldrT="[Text]" phldr="0"/>
      <dgm:spPr/>
      <dgm:t>
        <a:bodyPr/>
        <a:lstStyle/>
        <a:p>
          <a:r>
            <a:rPr lang="en-US" dirty="0"/>
            <a:t>PDHA I</a:t>
          </a:r>
        </a:p>
      </dgm:t>
    </dgm:pt>
    <dgm:pt modelId="{B6EC4A60-45C6-42C8-8294-CC298F5CDD32}" type="parTrans" cxnId="{005FB74C-CD88-404A-95B7-1873B3858646}">
      <dgm:prSet/>
      <dgm:spPr/>
      <dgm:t>
        <a:bodyPr/>
        <a:lstStyle/>
        <a:p>
          <a:endParaRPr lang="en-US"/>
        </a:p>
      </dgm:t>
    </dgm:pt>
    <dgm:pt modelId="{A013F1B3-FD01-4325-9B47-8B86F2F71FB4}" type="sibTrans" cxnId="{005FB74C-CD88-404A-95B7-1873B3858646}">
      <dgm:prSet/>
      <dgm:spPr/>
      <dgm:t>
        <a:bodyPr/>
        <a:lstStyle/>
        <a:p>
          <a:endParaRPr lang="en-US"/>
        </a:p>
      </dgm:t>
    </dgm:pt>
    <dgm:pt modelId="{87CDD70D-5EA8-451B-9CE6-8A8E2BFB64C9}">
      <dgm:prSet phldrT="[Text]" phldr="0"/>
      <dgm:spPr/>
      <dgm:t>
        <a:bodyPr/>
        <a:lstStyle/>
        <a:p>
          <a:r>
            <a:rPr lang="en-US" dirty="0"/>
            <a:t>PDHA II</a:t>
          </a:r>
        </a:p>
      </dgm:t>
    </dgm:pt>
    <dgm:pt modelId="{25ABBD2F-2141-4737-9387-0A3C601DCF4A}" type="parTrans" cxnId="{3C077000-BB17-45DD-A319-961497C6B1D9}">
      <dgm:prSet/>
      <dgm:spPr/>
      <dgm:t>
        <a:bodyPr/>
        <a:lstStyle/>
        <a:p>
          <a:endParaRPr lang="en-US"/>
        </a:p>
      </dgm:t>
    </dgm:pt>
    <dgm:pt modelId="{03278910-65A2-4F25-93B8-B9ADE7CC5BE7}" type="sibTrans" cxnId="{3C077000-BB17-45DD-A319-961497C6B1D9}">
      <dgm:prSet/>
      <dgm:spPr/>
      <dgm:t>
        <a:bodyPr/>
        <a:lstStyle/>
        <a:p>
          <a:endParaRPr lang="en-US"/>
        </a:p>
      </dgm:t>
    </dgm:pt>
    <dgm:pt modelId="{94EE7F89-CD97-4785-A0EC-7FB8AAD7CD17}">
      <dgm:prSet phldrT="[Text]"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BLS certification and DHA Core Curriculum Course</a:t>
          </a:r>
          <a:endParaRPr lang="en-US" dirty="0"/>
        </a:p>
      </dgm:t>
    </dgm:pt>
    <dgm:pt modelId="{3D0ACBF3-CEFB-453E-BF86-2566B38A9FE9}" type="parTrans" cxnId="{341C14F5-48AC-471E-8E42-B0CE958F7E48}">
      <dgm:prSet/>
      <dgm:spPr/>
      <dgm:t>
        <a:bodyPr/>
        <a:lstStyle/>
        <a:p>
          <a:endParaRPr lang="en-US"/>
        </a:p>
      </dgm:t>
    </dgm:pt>
    <dgm:pt modelId="{3894F4D2-CA85-48FE-BCBA-DF43AC95C72F}" type="sibTrans" cxnId="{341C14F5-48AC-471E-8E42-B0CE958F7E48}">
      <dgm:prSet/>
      <dgm:spPr/>
      <dgm:t>
        <a:bodyPr/>
        <a:lstStyle/>
        <a:p>
          <a:endParaRPr lang="en-US"/>
        </a:p>
      </dgm:t>
    </dgm:pt>
    <dgm:pt modelId="{44DF78A5-B559-47E5-AB8B-68A8B243D523}">
      <dgm:prSet/>
      <dgm:spPr/>
      <dgm:t>
        <a:bodyPr/>
        <a:lstStyle/>
        <a:p>
          <a:r>
            <a:rPr lang="en-US" b="0" i="0" dirty="0"/>
            <a:t>Trained to provide oral health instruction, diet education and topical fluoride application</a:t>
          </a:r>
        </a:p>
      </dgm:t>
    </dgm:pt>
    <dgm:pt modelId="{3D8A6C3D-BF93-467F-899B-FF64BA006485}" type="parTrans" cxnId="{5A2B0881-0379-42FC-A839-C2008BF7FB4A}">
      <dgm:prSet/>
      <dgm:spPr/>
      <dgm:t>
        <a:bodyPr/>
        <a:lstStyle/>
        <a:p>
          <a:endParaRPr lang="en-US"/>
        </a:p>
      </dgm:t>
    </dgm:pt>
    <dgm:pt modelId="{48B28932-DB87-4154-8F57-146B8C877423}" type="sibTrans" cxnId="{5A2B0881-0379-42FC-A839-C2008BF7FB4A}">
      <dgm:prSet/>
      <dgm:spPr/>
      <dgm:t>
        <a:bodyPr/>
        <a:lstStyle/>
        <a:p>
          <a:endParaRPr lang="en-US"/>
        </a:p>
      </dgm:t>
    </dgm:pt>
    <dgm:pt modelId="{AFC8B6A1-F923-4C33-929B-7B51702CFA0E}">
      <dgm:prSet/>
      <dgm:spPr/>
      <dgm:t>
        <a:bodyPr/>
        <a:lstStyle/>
        <a:p>
          <a:r>
            <a:rPr lang="en-US" b="0" i="0" dirty="0"/>
            <a:t>Requires the completion of a preceptorship and standing orders</a:t>
          </a:r>
        </a:p>
      </dgm:t>
    </dgm:pt>
    <dgm:pt modelId="{9C7319A0-D4AF-43FA-92ED-7AB7E6C0FF38}" type="parTrans" cxnId="{4EFD5774-033A-4CB6-B99C-878F879BC6B6}">
      <dgm:prSet/>
      <dgm:spPr/>
      <dgm:t>
        <a:bodyPr/>
        <a:lstStyle/>
        <a:p>
          <a:endParaRPr lang="en-US"/>
        </a:p>
      </dgm:t>
    </dgm:pt>
    <dgm:pt modelId="{D2BA7DA2-EA8A-440B-B61A-C954DC177C4D}" type="sibTrans" cxnId="{4EFD5774-033A-4CB6-B99C-878F879BC6B6}">
      <dgm:prSet/>
      <dgm:spPr/>
      <dgm:t>
        <a:bodyPr/>
        <a:lstStyle/>
        <a:p>
          <a:endParaRPr lang="en-US"/>
        </a:p>
      </dgm:t>
    </dgm:pt>
    <dgm:pt modelId="{FD11D476-0443-4078-85F9-637451D774BE}">
      <dgm:prSet phldrT="[Text]" phldr="0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BLS certification, DHA Core Curriculum Course, and Advanced Dental Procedures</a:t>
          </a:r>
          <a:endParaRPr lang="en-US" dirty="0"/>
        </a:p>
      </dgm:t>
    </dgm:pt>
    <dgm:pt modelId="{1F24C437-5D4C-4E18-95C4-2AFAF737AE22}" type="parTrans" cxnId="{B0E1BDAE-6CDA-4164-A1CE-DBC376235B66}">
      <dgm:prSet/>
      <dgm:spPr/>
      <dgm:t>
        <a:bodyPr/>
        <a:lstStyle/>
        <a:p>
          <a:endParaRPr lang="en-US"/>
        </a:p>
      </dgm:t>
    </dgm:pt>
    <dgm:pt modelId="{E1E2EE35-F4CD-47D6-962F-920D407FDB69}" type="sibTrans" cxnId="{B0E1BDAE-6CDA-4164-A1CE-DBC376235B66}">
      <dgm:prSet/>
      <dgm:spPr/>
      <dgm:t>
        <a:bodyPr/>
        <a:lstStyle/>
        <a:p>
          <a:endParaRPr lang="en-US"/>
        </a:p>
      </dgm:t>
    </dgm:pt>
    <dgm:pt modelId="{DDCA031E-9695-448B-8038-B7CE08E24DE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At least one of the following courses: Dental Radiology, Dental Prophylaxis, Atraumatic Restorative Treatment (ART), or Sealants (4 separate courses, each with a preceptorship)</a:t>
          </a:r>
        </a:p>
      </dgm:t>
    </dgm:pt>
    <dgm:pt modelId="{FE0539D5-BFDF-40BE-AF54-48812766D499}" type="parTrans" cxnId="{DDFA27DB-8DEF-4DF2-8350-BBE8C9B4ED8D}">
      <dgm:prSet/>
      <dgm:spPr/>
      <dgm:t>
        <a:bodyPr/>
        <a:lstStyle/>
        <a:p>
          <a:endParaRPr lang="en-US"/>
        </a:p>
      </dgm:t>
    </dgm:pt>
    <dgm:pt modelId="{2F24601A-B79C-4EC0-BF90-4D5C7F266764}" type="sibTrans" cxnId="{DDFA27DB-8DEF-4DF2-8350-BBE8C9B4ED8D}">
      <dgm:prSet/>
      <dgm:spPr/>
      <dgm:t>
        <a:bodyPr/>
        <a:lstStyle/>
        <a:p>
          <a:endParaRPr lang="en-US"/>
        </a:p>
      </dgm:t>
    </dgm:pt>
    <dgm:pt modelId="{700BE98F-455F-46E2-BDF2-F13A659E1A6F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PDHA II’s can work under indirect or general supervision after taking the Village Based Dental Practice course.</a:t>
          </a:r>
        </a:p>
      </dgm:t>
    </dgm:pt>
    <dgm:pt modelId="{DB46585E-D811-43AC-BC82-425F5612F3B7}" type="parTrans" cxnId="{A86BDD9F-02C4-48F5-AFC9-22DEE0A33BA2}">
      <dgm:prSet/>
      <dgm:spPr/>
      <dgm:t>
        <a:bodyPr/>
        <a:lstStyle/>
        <a:p>
          <a:endParaRPr lang="en-US"/>
        </a:p>
      </dgm:t>
    </dgm:pt>
    <dgm:pt modelId="{0B6AF812-2D33-405C-8AF5-25EB7C85A8FC}" type="sibTrans" cxnId="{A86BDD9F-02C4-48F5-AFC9-22DEE0A33BA2}">
      <dgm:prSet/>
      <dgm:spPr/>
      <dgm:t>
        <a:bodyPr/>
        <a:lstStyle/>
        <a:p>
          <a:endParaRPr lang="en-US"/>
        </a:p>
      </dgm:t>
    </dgm:pt>
    <dgm:pt modelId="{598C1527-FB89-4CB8-A5D1-C9D46B8CB6B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/>
            <a:t>Requires Standing Orders</a:t>
          </a:r>
          <a:endParaRPr lang="en-US" dirty="0"/>
        </a:p>
      </dgm:t>
    </dgm:pt>
    <dgm:pt modelId="{E75C6D6B-0650-4344-833B-933C036D3925}" type="parTrans" cxnId="{CE88A723-70A3-4F25-AD8C-680237753FAB}">
      <dgm:prSet/>
      <dgm:spPr/>
      <dgm:t>
        <a:bodyPr/>
        <a:lstStyle/>
        <a:p>
          <a:endParaRPr lang="en-US"/>
        </a:p>
      </dgm:t>
    </dgm:pt>
    <dgm:pt modelId="{F6E78A7C-F0D1-4605-A0FD-48EEB29C9FDD}" type="sibTrans" cxnId="{CE88A723-70A3-4F25-AD8C-680237753FAB}">
      <dgm:prSet/>
      <dgm:spPr/>
      <dgm:t>
        <a:bodyPr/>
        <a:lstStyle/>
        <a:p>
          <a:endParaRPr lang="en-US"/>
        </a:p>
      </dgm:t>
    </dgm:pt>
    <dgm:pt modelId="{68DB06C5-557C-4E5C-8B72-2835701E1D04}" type="pres">
      <dgm:prSet presAssocID="{E6C6C261-253B-46DD-88C8-07937A70F1C7}" presName="linear" presStyleCnt="0">
        <dgm:presLayoutVars>
          <dgm:dir/>
          <dgm:animLvl val="lvl"/>
          <dgm:resizeHandles val="exact"/>
        </dgm:presLayoutVars>
      </dgm:prSet>
      <dgm:spPr/>
    </dgm:pt>
    <dgm:pt modelId="{97F939C9-4B28-47C8-9957-248C8E0A4F29}" type="pres">
      <dgm:prSet presAssocID="{606FA0AA-98D0-476C-89DA-90CC6235E365}" presName="parentLin" presStyleCnt="0"/>
      <dgm:spPr/>
    </dgm:pt>
    <dgm:pt modelId="{02848892-1C6B-4FCA-8AAE-F07DE8AADD83}" type="pres">
      <dgm:prSet presAssocID="{606FA0AA-98D0-476C-89DA-90CC6235E365}" presName="parentLeftMargin" presStyleLbl="node1" presStyleIdx="0" presStyleCnt="2"/>
      <dgm:spPr/>
    </dgm:pt>
    <dgm:pt modelId="{4BBB2E16-A58D-4FF2-AB38-F412114F6884}" type="pres">
      <dgm:prSet presAssocID="{606FA0AA-98D0-476C-89DA-90CC6235E36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F957182-389B-4637-ABE1-12F732B5B38F}" type="pres">
      <dgm:prSet presAssocID="{606FA0AA-98D0-476C-89DA-90CC6235E365}" presName="negativeSpace" presStyleCnt="0"/>
      <dgm:spPr/>
    </dgm:pt>
    <dgm:pt modelId="{1894781F-5D8F-4934-BB6D-C4D0625F16A8}" type="pres">
      <dgm:prSet presAssocID="{606FA0AA-98D0-476C-89DA-90CC6235E365}" presName="childText" presStyleLbl="conFgAcc1" presStyleIdx="0" presStyleCnt="2">
        <dgm:presLayoutVars>
          <dgm:bulletEnabled val="1"/>
        </dgm:presLayoutVars>
      </dgm:prSet>
      <dgm:spPr/>
    </dgm:pt>
    <dgm:pt modelId="{E05BF1D6-257C-4E9E-AC60-6EF411B44332}" type="pres">
      <dgm:prSet presAssocID="{A013F1B3-FD01-4325-9B47-8B86F2F71FB4}" presName="spaceBetweenRectangles" presStyleCnt="0"/>
      <dgm:spPr/>
    </dgm:pt>
    <dgm:pt modelId="{09F29BEC-7109-4850-B1D6-6B047FF4D56B}" type="pres">
      <dgm:prSet presAssocID="{87CDD70D-5EA8-451B-9CE6-8A8E2BFB64C9}" presName="parentLin" presStyleCnt="0"/>
      <dgm:spPr/>
    </dgm:pt>
    <dgm:pt modelId="{BFBB8C53-78D0-4901-B02A-BF1024E0E124}" type="pres">
      <dgm:prSet presAssocID="{87CDD70D-5EA8-451B-9CE6-8A8E2BFB64C9}" presName="parentLeftMargin" presStyleLbl="node1" presStyleIdx="0" presStyleCnt="2"/>
      <dgm:spPr/>
    </dgm:pt>
    <dgm:pt modelId="{F4E17D05-8373-4402-9A00-CCDB9FDABC96}" type="pres">
      <dgm:prSet presAssocID="{87CDD70D-5EA8-451B-9CE6-8A8E2BFB64C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E285B33-C5C1-443D-9397-8B1A184F3713}" type="pres">
      <dgm:prSet presAssocID="{87CDD70D-5EA8-451B-9CE6-8A8E2BFB64C9}" presName="negativeSpace" presStyleCnt="0"/>
      <dgm:spPr/>
    </dgm:pt>
    <dgm:pt modelId="{226FF7C2-D615-444B-8457-EAA9444E7AB7}" type="pres">
      <dgm:prSet presAssocID="{87CDD70D-5EA8-451B-9CE6-8A8E2BFB64C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C077000-BB17-45DD-A319-961497C6B1D9}" srcId="{E6C6C261-253B-46DD-88C8-07937A70F1C7}" destId="{87CDD70D-5EA8-451B-9CE6-8A8E2BFB64C9}" srcOrd="1" destOrd="0" parTransId="{25ABBD2F-2141-4737-9387-0A3C601DCF4A}" sibTransId="{03278910-65A2-4F25-93B8-B9ADE7CC5BE7}"/>
    <dgm:cxn modelId="{2FBD7113-5B06-4F03-AFC8-B475E01D304E}" type="presOf" srcId="{44DF78A5-B559-47E5-AB8B-68A8B243D523}" destId="{1894781F-5D8F-4934-BB6D-C4D0625F16A8}" srcOrd="0" destOrd="1" presId="urn:microsoft.com/office/officeart/2005/8/layout/list1"/>
    <dgm:cxn modelId="{CE88A723-70A3-4F25-AD8C-680237753FAB}" srcId="{87CDD70D-5EA8-451B-9CE6-8A8E2BFB64C9}" destId="{598C1527-FB89-4CB8-A5D1-C9D46B8CB6BB}" srcOrd="3" destOrd="0" parTransId="{E75C6D6B-0650-4344-833B-933C036D3925}" sibTransId="{F6E78A7C-F0D1-4605-A0FD-48EEB29C9FDD}"/>
    <dgm:cxn modelId="{AE116028-1321-4DD4-9416-DB8908E14859}" type="presOf" srcId="{DDCA031E-9695-448B-8038-B7CE08E24DE2}" destId="{226FF7C2-D615-444B-8457-EAA9444E7AB7}" srcOrd="0" destOrd="1" presId="urn:microsoft.com/office/officeart/2005/8/layout/list1"/>
    <dgm:cxn modelId="{F2823A38-EC39-418E-A84A-7B2BD3AC93C3}" type="presOf" srcId="{598C1527-FB89-4CB8-A5D1-C9D46B8CB6BB}" destId="{226FF7C2-D615-444B-8457-EAA9444E7AB7}" srcOrd="0" destOrd="3" presId="urn:microsoft.com/office/officeart/2005/8/layout/list1"/>
    <dgm:cxn modelId="{28206D38-1B1A-4F0D-9F92-7837F3E453D9}" type="presOf" srcId="{E6C6C261-253B-46DD-88C8-07937A70F1C7}" destId="{68DB06C5-557C-4E5C-8B72-2835701E1D04}" srcOrd="0" destOrd="0" presId="urn:microsoft.com/office/officeart/2005/8/layout/list1"/>
    <dgm:cxn modelId="{76CA7847-D889-4E55-9989-92B9107F674E}" type="presOf" srcId="{606FA0AA-98D0-476C-89DA-90CC6235E365}" destId="{02848892-1C6B-4FCA-8AAE-F07DE8AADD83}" srcOrd="0" destOrd="0" presId="urn:microsoft.com/office/officeart/2005/8/layout/list1"/>
    <dgm:cxn modelId="{005FB74C-CD88-404A-95B7-1873B3858646}" srcId="{E6C6C261-253B-46DD-88C8-07937A70F1C7}" destId="{606FA0AA-98D0-476C-89DA-90CC6235E365}" srcOrd="0" destOrd="0" parTransId="{B6EC4A60-45C6-42C8-8294-CC298F5CDD32}" sibTransId="{A013F1B3-FD01-4325-9B47-8B86F2F71FB4}"/>
    <dgm:cxn modelId="{81E64451-AE21-45E6-A412-CB20F9A88B0F}" type="presOf" srcId="{AFC8B6A1-F923-4C33-929B-7B51702CFA0E}" destId="{1894781F-5D8F-4934-BB6D-C4D0625F16A8}" srcOrd="0" destOrd="2" presId="urn:microsoft.com/office/officeart/2005/8/layout/list1"/>
    <dgm:cxn modelId="{4EFD5774-033A-4CB6-B99C-878F879BC6B6}" srcId="{606FA0AA-98D0-476C-89DA-90CC6235E365}" destId="{AFC8B6A1-F923-4C33-929B-7B51702CFA0E}" srcOrd="2" destOrd="0" parTransId="{9C7319A0-D4AF-43FA-92ED-7AB7E6C0FF38}" sibTransId="{D2BA7DA2-EA8A-440B-B61A-C954DC177C4D}"/>
    <dgm:cxn modelId="{5A2B0881-0379-42FC-A839-C2008BF7FB4A}" srcId="{606FA0AA-98D0-476C-89DA-90CC6235E365}" destId="{44DF78A5-B559-47E5-AB8B-68A8B243D523}" srcOrd="1" destOrd="0" parTransId="{3D8A6C3D-BF93-467F-899B-FF64BA006485}" sibTransId="{48B28932-DB87-4154-8F57-146B8C877423}"/>
    <dgm:cxn modelId="{A86BDD9F-02C4-48F5-AFC9-22DEE0A33BA2}" srcId="{87CDD70D-5EA8-451B-9CE6-8A8E2BFB64C9}" destId="{700BE98F-455F-46E2-BDF2-F13A659E1A6F}" srcOrd="2" destOrd="0" parTransId="{DB46585E-D811-43AC-BC82-425F5612F3B7}" sibTransId="{0B6AF812-2D33-405C-8AF5-25EB7C85A8FC}"/>
    <dgm:cxn modelId="{DE0009A2-586C-4E3F-9305-DC1583268258}" type="presOf" srcId="{87CDD70D-5EA8-451B-9CE6-8A8E2BFB64C9}" destId="{F4E17D05-8373-4402-9A00-CCDB9FDABC96}" srcOrd="1" destOrd="0" presId="urn:microsoft.com/office/officeart/2005/8/layout/list1"/>
    <dgm:cxn modelId="{D43233A9-892E-464A-99CF-C76EC2CE9AE9}" type="presOf" srcId="{94EE7F89-CD97-4785-A0EC-7FB8AAD7CD17}" destId="{1894781F-5D8F-4934-BB6D-C4D0625F16A8}" srcOrd="0" destOrd="0" presId="urn:microsoft.com/office/officeart/2005/8/layout/list1"/>
    <dgm:cxn modelId="{B0E1BDAE-6CDA-4164-A1CE-DBC376235B66}" srcId="{87CDD70D-5EA8-451B-9CE6-8A8E2BFB64C9}" destId="{FD11D476-0443-4078-85F9-637451D774BE}" srcOrd="0" destOrd="0" parTransId="{1F24C437-5D4C-4E18-95C4-2AFAF737AE22}" sibTransId="{E1E2EE35-F4CD-47D6-962F-920D407FDB69}"/>
    <dgm:cxn modelId="{62353EB1-3818-4D43-BD38-ABC998C78880}" type="presOf" srcId="{700BE98F-455F-46E2-BDF2-F13A659E1A6F}" destId="{226FF7C2-D615-444B-8457-EAA9444E7AB7}" srcOrd="0" destOrd="2" presId="urn:microsoft.com/office/officeart/2005/8/layout/list1"/>
    <dgm:cxn modelId="{AEEBBCB2-D705-4405-85C8-6361AF232D21}" type="presOf" srcId="{606FA0AA-98D0-476C-89DA-90CC6235E365}" destId="{4BBB2E16-A58D-4FF2-AB38-F412114F6884}" srcOrd="1" destOrd="0" presId="urn:microsoft.com/office/officeart/2005/8/layout/list1"/>
    <dgm:cxn modelId="{98FD4ED8-FD30-4129-BAA8-F99831594242}" type="presOf" srcId="{FD11D476-0443-4078-85F9-637451D774BE}" destId="{226FF7C2-D615-444B-8457-EAA9444E7AB7}" srcOrd="0" destOrd="0" presId="urn:microsoft.com/office/officeart/2005/8/layout/list1"/>
    <dgm:cxn modelId="{DDFA27DB-8DEF-4DF2-8350-BBE8C9B4ED8D}" srcId="{87CDD70D-5EA8-451B-9CE6-8A8E2BFB64C9}" destId="{DDCA031E-9695-448B-8038-B7CE08E24DE2}" srcOrd="1" destOrd="0" parTransId="{FE0539D5-BFDF-40BE-AF54-48812766D499}" sibTransId="{2F24601A-B79C-4EC0-BF90-4D5C7F266764}"/>
    <dgm:cxn modelId="{341C14F5-48AC-471E-8E42-B0CE958F7E48}" srcId="{606FA0AA-98D0-476C-89DA-90CC6235E365}" destId="{94EE7F89-CD97-4785-A0EC-7FB8AAD7CD17}" srcOrd="0" destOrd="0" parTransId="{3D0ACBF3-CEFB-453E-BF86-2566B38A9FE9}" sibTransId="{3894F4D2-CA85-48FE-BCBA-DF43AC95C72F}"/>
    <dgm:cxn modelId="{C716E5FE-1B03-42C9-BBD3-A1AA0A5A4B1A}" type="presOf" srcId="{87CDD70D-5EA8-451B-9CE6-8A8E2BFB64C9}" destId="{BFBB8C53-78D0-4901-B02A-BF1024E0E124}" srcOrd="0" destOrd="0" presId="urn:microsoft.com/office/officeart/2005/8/layout/list1"/>
    <dgm:cxn modelId="{835B2317-FD95-4A8A-B7B3-B3B484900F3D}" type="presParOf" srcId="{68DB06C5-557C-4E5C-8B72-2835701E1D04}" destId="{97F939C9-4B28-47C8-9957-248C8E0A4F29}" srcOrd="0" destOrd="0" presId="urn:microsoft.com/office/officeart/2005/8/layout/list1"/>
    <dgm:cxn modelId="{8789974C-C11B-4C9F-A5C1-F6F698F9835C}" type="presParOf" srcId="{97F939C9-4B28-47C8-9957-248C8E0A4F29}" destId="{02848892-1C6B-4FCA-8AAE-F07DE8AADD83}" srcOrd="0" destOrd="0" presId="urn:microsoft.com/office/officeart/2005/8/layout/list1"/>
    <dgm:cxn modelId="{27700864-A8EC-4003-9D10-5A04AF6747BA}" type="presParOf" srcId="{97F939C9-4B28-47C8-9957-248C8E0A4F29}" destId="{4BBB2E16-A58D-4FF2-AB38-F412114F6884}" srcOrd="1" destOrd="0" presId="urn:microsoft.com/office/officeart/2005/8/layout/list1"/>
    <dgm:cxn modelId="{4452539B-0B55-47CE-B84E-16C5936524DE}" type="presParOf" srcId="{68DB06C5-557C-4E5C-8B72-2835701E1D04}" destId="{FF957182-389B-4637-ABE1-12F732B5B38F}" srcOrd="1" destOrd="0" presId="urn:microsoft.com/office/officeart/2005/8/layout/list1"/>
    <dgm:cxn modelId="{6DD1F53A-4C0B-4960-AB0F-AEB35A948650}" type="presParOf" srcId="{68DB06C5-557C-4E5C-8B72-2835701E1D04}" destId="{1894781F-5D8F-4934-BB6D-C4D0625F16A8}" srcOrd="2" destOrd="0" presId="urn:microsoft.com/office/officeart/2005/8/layout/list1"/>
    <dgm:cxn modelId="{4752A1A6-FC8E-4710-A331-BF949B9E02A8}" type="presParOf" srcId="{68DB06C5-557C-4E5C-8B72-2835701E1D04}" destId="{E05BF1D6-257C-4E9E-AC60-6EF411B44332}" srcOrd="3" destOrd="0" presId="urn:microsoft.com/office/officeart/2005/8/layout/list1"/>
    <dgm:cxn modelId="{D3EF1E33-8168-4DF7-8CC2-4C90A0278B27}" type="presParOf" srcId="{68DB06C5-557C-4E5C-8B72-2835701E1D04}" destId="{09F29BEC-7109-4850-B1D6-6B047FF4D56B}" srcOrd="4" destOrd="0" presId="urn:microsoft.com/office/officeart/2005/8/layout/list1"/>
    <dgm:cxn modelId="{2899A397-AD35-4FDA-AF44-0C8FC437C12C}" type="presParOf" srcId="{09F29BEC-7109-4850-B1D6-6B047FF4D56B}" destId="{BFBB8C53-78D0-4901-B02A-BF1024E0E124}" srcOrd="0" destOrd="0" presId="urn:microsoft.com/office/officeart/2005/8/layout/list1"/>
    <dgm:cxn modelId="{166A02B5-5F1D-4542-9AEC-B99186BDE488}" type="presParOf" srcId="{09F29BEC-7109-4850-B1D6-6B047FF4D56B}" destId="{F4E17D05-8373-4402-9A00-CCDB9FDABC96}" srcOrd="1" destOrd="0" presId="urn:microsoft.com/office/officeart/2005/8/layout/list1"/>
    <dgm:cxn modelId="{956B6C2A-E2FB-488E-A955-F03EF7AC41B8}" type="presParOf" srcId="{68DB06C5-557C-4E5C-8B72-2835701E1D04}" destId="{0E285B33-C5C1-443D-9397-8B1A184F3713}" srcOrd="5" destOrd="0" presId="urn:microsoft.com/office/officeart/2005/8/layout/list1"/>
    <dgm:cxn modelId="{C2C23E22-EA1C-4C56-BFD0-B25F7DE60088}" type="presParOf" srcId="{68DB06C5-557C-4E5C-8B72-2835701E1D04}" destId="{226FF7C2-D615-444B-8457-EAA9444E7AB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EE26B-8E2D-4157-8380-8B60CA8700BD}">
      <dsp:nvSpPr>
        <dsp:cNvPr id="0" name=""/>
        <dsp:cNvSpPr/>
      </dsp:nvSpPr>
      <dsp:spPr>
        <a:xfrm>
          <a:off x="0" y="1565150"/>
          <a:ext cx="8998915" cy="0"/>
        </a:xfrm>
        <a:prstGeom prst="lin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70562D-0D96-493F-BD0D-922C63DF170B}">
      <dsp:nvSpPr>
        <dsp:cNvPr id="0" name=""/>
        <dsp:cNvSpPr/>
      </dsp:nvSpPr>
      <dsp:spPr>
        <a:xfrm rot="8100000">
          <a:off x="50479" y="365842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0"/>
            <a:satOff val="0"/>
            <a:lumOff val="0"/>
            <a:alphaOff val="0"/>
          </a:srgbClr>
        </a:solidFill>
        <a:ln w="1905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CBED4-D1A2-4DFD-8894-4A21311C9117}">
      <dsp:nvSpPr>
        <dsp:cNvPr id="0" name=""/>
        <dsp:cNvSpPr/>
      </dsp:nvSpPr>
      <dsp:spPr>
        <a:xfrm>
          <a:off x="74911" y="390274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EC066-73BC-46F7-99E1-B7412CC58843}">
      <dsp:nvSpPr>
        <dsp:cNvPr id="0" name=""/>
        <dsp:cNvSpPr/>
      </dsp:nvSpPr>
      <dsp:spPr>
        <a:xfrm>
          <a:off x="315955" y="638581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2nd year funding awarded to CHAP grantees (8 total)</a:t>
          </a:r>
        </a:p>
      </dsp:txBody>
      <dsp:txXfrm>
        <a:off x="315955" y="638581"/>
        <a:ext cx="1191227" cy="926569"/>
      </dsp:txXfrm>
    </dsp:sp>
    <dsp:sp modelId="{2F403FB3-43C4-416D-8717-4E30F85353ED}">
      <dsp:nvSpPr>
        <dsp:cNvPr id="0" name=""/>
        <dsp:cNvSpPr/>
      </dsp:nvSpPr>
      <dsp:spPr>
        <a:xfrm>
          <a:off x="315955" y="313030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Oct. 1</a:t>
          </a:r>
        </a:p>
      </dsp:txBody>
      <dsp:txXfrm>
        <a:off x="315955" y="313030"/>
        <a:ext cx="1191227" cy="325551"/>
      </dsp:txXfrm>
    </dsp:sp>
    <dsp:sp modelId="{D17346F6-28CC-49A2-95D1-59706A202374}">
      <dsp:nvSpPr>
        <dsp:cNvPr id="0" name=""/>
        <dsp:cNvSpPr/>
      </dsp:nvSpPr>
      <dsp:spPr>
        <a:xfrm>
          <a:off x="160443" y="638581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0"/>
              <a:satOff val="0"/>
              <a:lumOff val="0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910DD-17B2-4B40-A6F7-18C9932E606D}">
      <dsp:nvSpPr>
        <dsp:cNvPr id="0" name=""/>
        <dsp:cNvSpPr/>
      </dsp:nvSpPr>
      <dsp:spPr>
        <a:xfrm>
          <a:off x="139715" y="1535850"/>
          <a:ext cx="55984" cy="58599"/>
        </a:xfrm>
        <a:prstGeom prst="ellipse">
          <a:avLst/>
        </a:prstGeom>
        <a:solidFill>
          <a:srgbClr val="E97132">
            <a:hueOff val="0"/>
            <a:satOff val="0"/>
            <a:lumOff val="0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B15F1-00FF-4FC2-AB7B-21189D7559E6}">
      <dsp:nvSpPr>
        <dsp:cNvPr id="0" name=""/>
        <dsp:cNvSpPr/>
      </dsp:nvSpPr>
      <dsp:spPr>
        <a:xfrm rot="18900000">
          <a:off x="799159" y="2544531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805452"/>
            <a:satOff val="-2312"/>
            <a:lumOff val="-3701"/>
            <a:alphaOff val="0"/>
          </a:srgbClr>
        </a:solidFill>
        <a:ln w="19050" cap="flat" cmpd="sng" algn="ctr">
          <a:solidFill>
            <a:srgbClr val="E97132">
              <a:hueOff val="805452"/>
              <a:satOff val="-2312"/>
              <a:lumOff val="-3701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A53ABE-C86B-451B-917A-61145F2209E0}">
      <dsp:nvSpPr>
        <dsp:cNvPr id="0" name=""/>
        <dsp:cNvSpPr/>
      </dsp:nvSpPr>
      <dsp:spPr>
        <a:xfrm>
          <a:off x="823591" y="2568963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A30C46-B305-43CC-BBA6-B5D783CC13FE}">
      <dsp:nvSpPr>
        <dsp:cNvPr id="0" name=""/>
        <dsp:cNvSpPr/>
      </dsp:nvSpPr>
      <dsp:spPr>
        <a:xfrm>
          <a:off x="1064635" y="1565150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CHAP Circular 24-16 published</a:t>
          </a:r>
        </a:p>
      </dsp:txBody>
      <dsp:txXfrm>
        <a:off x="1064635" y="1565150"/>
        <a:ext cx="1191227" cy="926569"/>
      </dsp:txXfrm>
    </dsp:sp>
    <dsp:sp modelId="{ACCEE3CF-A6C9-47F5-BEA3-42838DA5B553}">
      <dsp:nvSpPr>
        <dsp:cNvPr id="0" name=""/>
        <dsp:cNvSpPr/>
      </dsp:nvSpPr>
      <dsp:spPr>
        <a:xfrm>
          <a:off x="1064635" y="2491719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Nov. 7</a:t>
          </a:r>
        </a:p>
      </dsp:txBody>
      <dsp:txXfrm>
        <a:off x="1064635" y="2491719"/>
        <a:ext cx="1191227" cy="325551"/>
      </dsp:txXfrm>
    </dsp:sp>
    <dsp:sp modelId="{D6E84448-F4AC-4867-9D39-ECD514342106}">
      <dsp:nvSpPr>
        <dsp:cNvPr id="0" name=""/>
        <dsp:cNvSpPr/>
      </dsp:nvSpPr>
      <dsp:spPr>
        <a:xfrm>
          <a:off x="909123" y="1565150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805452"/>
              <a:satOff val="-2312"/>
              <a:lumOff val="-3701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2BF9-133F-4F2D-BF31-18911C59B1B9}">
      <dsp:nvSpPr>
        <dsp:cNvPr id="0" name=""/>
        <dsp:cNvSpPr/>
      </dsp:nvSpPr>
      <dsp:spPr>
        <a:xfrm>
          <a:off x="888395" y="1535850"/>
          <a:ext cx="55984" cy="58599"/>
        </a:xfrm>
        <a:prstGeom prst="ellipse">
          <a:avLst/>
        </a:prstGeom>
        <a:solidFill>
          <a:srgbClr val="E97132">
            <a:hueOff val="805452"/>
            <a:satOff val="-2312"/>
            <a:lumOff val="-3701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76488-174D-4AC4-8681-85989AF020BC}">
      <dsp:nvSpPr>
        <dsp:cNvPr id="0" name=""/>
        <dsp:cNvSpPr/>
      </dsp:nvSpPr>
      <dsp:spPr>
        <a:xfrm rot="8100000">
          <a:off x="1547840" y="365842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1610903"/>
            <a:satOff val="-4623"/>
            <a:lumOff val="-7402"/>
            <a:alphaOff val="0"/>
          </a:srgbClr>
        </a:solidFill>
        <a:ln w="19050" cap="flat" cmpd="sng" algn="ctr">
          <a:solidFill>
            <a:srgbClr val="E97132">
              <a:hueOff val="1610903"/>
              <a:satOff val="-4623"/>
              <a:lumOff val="-740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BBEA2-2884-40F4-975B-D270FE2F9019}">
      <dsp:nvSpPr>
        <dsp:cNvPr id="0" name=""/>
        <dsp:cNvSpPr/>
      </dsp:nvSpPr>
      <dsp:spPr>
        <a:xfrm>
          <a:off x="1572271" y="390274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7D650-CA51-48B3-9E33-052EB47B56EE}">
      <dsp:nvSpPr>
        <dsp:cNvPr id="0" name=""/>
        <dsp:cNvSpPr/>
      </dsp:nvSpPr>
      <dsp:spPr>
        <a:xfrm>
          <a:off x="1813315" y="638581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Portland Area CHAP Certification Board established</a:t>
          </a:r>
        </a:p>
      </dsp:txBody>
      <dsp:txXfrm>
        <a:off x="1813315" y="638581"/>
        <a:ext cx="1191227" cy="926569"/>
      </dsp:txXfrm>
    </dsp:sp>
    <dsp:sp modelId="{78257412-A165-4B12-AECA-4F3E636ABCA9}">
      <dsp:nvSpPr>
        <dsp:cNvPr id="0" name=""/>
        <dsp:cNvSpPr/>
      </dsp:nvSpPr>
      <dsp:spPr>
        <a:xfrm>
          <a:off x="1813315" y="313030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Nov. 28</a:t>
          </a:r>
        </a:p>
      </dsp:txBody>
      <dsp:txXfrm>
        <a:off x="1813315" y="313030"/>
        <a:ext cx="1191227" cy="325551"/>
      </dsp:txXfrm>
    </dsp:sp>
    <dsp:sp modelId="{065758C7-8ECA-41CC-BF48-6954148090B7}">
      <dsp:nvSpPr>
        <dsp:cNvPr id="0" name=""/>
        <dsp:cNvSpPr/>
      </dsp:nvSpPr>
      <dsp:spPr>
        <a:xfrm>
          <a:off x="1657803" y="638581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1610903"/>
              <a:satOff val="-4623"/>
              <a:lumOff val="-7402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B83EAF-0232-4827-BCA7-E5999DAEDA38}">
      <dsp:nvSpPr>
        <dsp:cNvPr id="0" name=""/>
        <dsp:cNvSpPr/>
      </dsp:nvSpPr>
      <dsp:spPr>
        <a:xfrm>
          <a:off x="1637075" y="1535850"/>
          <a:ext cx="55984" cy="58599"/>
        </a:xfrm>
        <a:prstGeom prst="ellipse">
          <a:avLst/>
        </a:prstGeom>
        <a:solidFill>
          <a:srgbClr val="E97132">
            <a:hueOff val="1610903"/>
            <a:satOff val="-4623"/>
            <a:lumOff val="-7402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B5E548-BC48-48EC-9EBB-2AEF6308F931}">
      <dsp:nvSpPr>
        <dsp:cNvPr id="0" name=""/>
        <dsp:cNvSpPr/>
      </dsp:nvSpPr>
      <dsp:spPr>
        <a:xfrm rot="18900000">
          <a:off x="2296520" y="2544531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2416355"/>
            <a:satOff val="-6935"/>
            <a:lumOff val="-11103"/>
            <a:alphaOff val="0"/>
          </a:srgbClr>
        </a:solidFill>
        <a:ln w="19050" cap="flat" cmpd="sng" algn="ctr">
          <a:solidFill>
            <a:srgbClr val="E97132">
              <a:hueOff val="2416355"/>
              <a:satOff val="-6935"/>
              <a:lumOff val="-1110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45819D-0C28-4CE0-87CF-969AD3CEDF68}">
      <dsp:nvSpPr>
        <dsp:cNvPr id="0" name=""/>
        <dsp:cNvSpPr/>
      </dsp:nvSpPr>
      <dsp:spPr>
        <a:xfrm>
          <a:off x="2320952" y="2568963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B40EC-18CC-4584-B5A6-1B3D26D73165}">
      <dsp:nvSpPr>
        <dsp:cNvPr id="0" name=""/>
        <dsp:cNvSpPr/>
      </dsp:nvSpPr>
      <dsp:spPr>
        <a:xfrm>
          <a:off x="2561995" y="1565150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Appointed NCHAPB members convened for inaugural meeting</a:t>
          </a:r>
        </a:p>
      </dsp:txBody>
      <dsp:txXfrm>
        <a:off x="2561995" y="1565150"/>
        <a:ext cx="1191227" cy="926569"/>
      </dsp:txXfrm>
    </dsp:sp>
    <dsp:sp modelId="{A592AD9F-7F76-4D85-A4BF-95F387634D23}">
      <dsp:nvSpPr>
        <dsp:cNvPr id="0" name=""/>
        <dsp:cNvSpPr/>
      </dsp:nvSpPr>
      <dsp:spPr>
        <a:xfrm>
          <a:off x="2561995" y="2491719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Feb. 28</a:t>
          </a:r>
        </a:p>
      </dsp:txBody>
      <dsp:txXfrm>
        <a:off x="2561995" y="2491719"/>
        <a:ext cx="1191227" cy="325551"/>
      </dsp:txXfrm>
    </dsp:sp>
    <dsp:sp modelId="{82A410B0-16D5-4052-AEC7-FD047053957E}">
      <dsp:nvSpPr>
        <dsp:cNvPr id="0" name=""/>
        <dsp:cNvSpPr/>
      </dsp:nvSpPr>
      <dsp:spPr>
        <a:xfrm>
          <a:off x="2406483" y="1565150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2416355"/>
              <a:satOff val="-6935"/>
              <a:lumOff val="-11103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037B6-70CF-416E-8F51-13BF35CA4966}">
      <dsp:nvSpPr>
        <dsp:cNvPr id="0" name=""/>
        <dsp:cNvSpPr/>
      </dsp:nvSpPr>
      <dsp:spPr>
        <a:xfrm>
          <a:off x="2385755" y="1535850"/>
          <a:ext cx="55984" cy="58599"/>
        </a:xfrm>
        <a:prstGeom prst="ellipse">
          <a:avLst/>
        </a:prstGeom>
        <a:solidFill>
          <a:srgbClr val="E97132">
            <a:hueOff val="2416355"/>
            <a:satOff val="-6935"/>
            <a:lumOff val="-11103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4CC78-BF66-435B-A7F2-CC998A1743A5}">
      <dsp:nvSpPr>
        <dsp:cNvPr id="0" name=""/>
        <dsp:cNvSpPr/>
      </dsp:nvSpPr>
      <dsp:spPr>
        <a:xfrm rot="8100000">
          <a:off x="3045200" y="365842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3221807"/>
            <a:satOff val="-9246"/>
            <a:lumOff val="-14805"/>
            <a:alphaOff val="0"/>
          </a:srgbClr>
        </a:solidFill>
        <a:ln w="19050" cap="flat" cmpd="sng" algn="ctr">
          <a:solidFill>
            <a:srgbClr val="E97132">
              <a:hueOff val="3221807"/>
              <a:satOff val="-9246"/>
              <a:lumOff val="-14805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3870D-F50C-4130-A248-1F1B1A4B0C48}">
      <dsp:nvSpPr>
        <dsp:cNvPr id="0" name=""/>
        <dsp:cNvSpPr/>
      </dsp:nvSpPr>
      <dsp:spPr>
        <a:xfrm>
          <a:off x="3069632" y="390274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849AB-A7E2-42F8-BF89-A704041940BD}">
      <dsp:nvSpPr>
        <dsp:cNvPr id="0" name=""/>
        <dsp:cNvSpPr/>
      </dsp:nvSpPr>
      <dsp:spPr>
        <a:xfrm>
          <a:off x="3310675" y="638581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Alaska CHAP Board shared Alaska S&amp;Ps to support national infrastructure</a:t>
          </a:r>
        </a:p>
      </dsp:txBody>
      <dsp:txXfrm>
        <a:off x="3310675" y="638581"/>
        <a:ext cx="1191227" cy="926569"/>
      </dsp:txXfrm>
    </dsp:sp>
    <dsp:sp modelId="{462E67CA-730B-44B0-9EFA-6DF91FA333AF}">
      <dsp:nvSpPr>
        <dsp:cNvPr id="0" name=""/>
        <dsp:cNvSpPr/>
      </dsp:nvSpPr>
      <dsp:spPr>
        <a:xfrm>
          <a:off x="3310675" y="313030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May 28</a:t>
          </a:r>
        </a:p>
      </dsp:txBody>
      <dsp:txXfrm>
        <a:off x="3310675" y="313030"/>
        <a:ext cx="1191227" cy="325551"/>
      </dsp:txXfrm>
    </dsp:sp>
    <dsp:sp modelId="{F4D3E9A3-5BCF-46F6-9905-A9A39C62FD80}">
      <dsp:nvSpPr>
        <dsp:cNvPr id="0" name=""/>
        <dsp:cNvSpPr/>
      </dsp:nvSpPr>
      <dsp:spPr>
        <a:xfrm>
          <a:off x="3155163" y="638581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3221807"/>
              <a:satOff val="-9246"/>
              <a:lumOff val="-14805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78C5D-AF1A-4813-947F-433C74F6ABEC}">
      <dsp:nvSpPr>
        <dsp:cNvPr id="0" name=""/>
        <dsp:cNvSpPr/>
      </dsp:nvSpPr>
      <dsp:spPr>
        <a:xfrm>
          <a:off x="3134435" y="1535850"/>
          <a:ext cx="55984" cy="58599"/>
        </a:xfrm>
        <a:prstGeom prst="ellipse">
          <a:avLst/>
        </a:prstGeom>
        <a:solidFill>
          <a:srgbClr val="E97132">
            <a:hueOff val="3221807"/>
            <a:satOff val="-9246"/>
            <a:lumOff val="-14805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A1240-29A7-4E86-BECC-CE895D5E5E4C}">
      <dsp:nvSpPr>
        <dsp:cNvPr id="0" name=""/>
        <dsp:cNvSpPr/>
      </dsp:nvSpPr>
      <dsp:spPr>
        <a:xfrm rot="18900000">
          <a:off x="3793880" y="2544531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4027259"/>
            <a:satOff val="-11558"/>
            <a:lumOff val="-18506"/>
            <a:alphaOff val="0"/>
          </a:srgbClr>
        </a:solidFill>
        <a:ln w="19050" cap="flat" cmpd="sng" algn="ctr">
          <a:solidFill>
            <a:srgbClr val="E97132">
              <a:hueOff val="4027259"/>
              <a:satOff val="-11558"/>
              <a:lumOff val="-1850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D0AFA-271E-4484-B476-0BABB3B6EAFC}">
      <dsp:nvSpPr>
        <dsp:cNvPr id="0" name=""/>
        <dsp:cNvSpPr/>
      </dsp:nvSpPr>
      <dsp:spPr>
        <a:xfrm>
          <a:off x="3818312" y="2568963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E9133-5ED7-41F0-AC81-D3EFA7E25F2B}">
      <dsp:nvSpPr>
        <dsp:cNvPr id="0" name=""/>
        <dsp:cNvSpPr/>
      </dsp:nvSpPr>
      <dsp:spPr>
        <a:xfrm>
          <a:off x="4059355" y="1565150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HQ CHAP Team completed CHAP grantee site visits</a:t>
          </a:r>
        </a:p>
      </dsp:txBody>
      <dsp:txXfrm>
        <a:off x="4059355" y="1565150"/>
        <a:ext cx="1191227" cy="926569"/>
      </dsp:txXfrm>
    </dsp:sp>
    <dsp:sp modelId="{4221FBFA-6675-4B83-842C-3A1AE3971306}">
      <dsp:nvSpPr>
        <dsp:cNvPr id="0" name=""/>
        <dsp:cNvSpPr/>
      </dsp:nvSpPr>
      <dsp:spPr>
        <a:xfrm>
          <a:off x="4059355" y="2491719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June 12</a:t>
          </a:r>
        </a:p>
      </dsp:txBody>
      <dsp:txXfrm>
        <a:off x="4059355" y="2491719"/>
        <a:ext cx="1191227" cy="325551"/>
      </dsp:txXfrm>
    </dsp:sp>
    <dsp:sp modelId="{B74081C5-31F3-4AA0-A3E5-792E9A0E21E7}">
      <dsp:nvSpPr>
        <dsp:cNvPr id="0" name=""/>
        <dsp:cNvSpPr/>
      </dsp:nvSpPr>
      <dsp:spPr>
        <a:xfrm>
          <a:off x="3903843" y="1565150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4027259"/>
              <a:satOff val="-11558"/>
              <a:lumOff val="-18506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2EA50-AA23-463D-ABAA-B92A6B85A35B}">
      <dsp:nvSpPr>
        <dsp:cNvPr id="0" name=""/>
        <dsp:cNvSpPr/>
      </dsp:nvSpPr>
      <dsp:spPr>
        <a:xfrm>
          <a:off x="3883115" y="1535850"/>
          <a:ext cx="55984" cy="58599"/>
        </a:xfrm>
        <a:prstGeom prst="ellipse">
          <a:avLst/>
        </a:prstGeom>
        <a:solidFill>
          <a:srgbClr val="E97132">
            <a:hueOff val="4027259"/>
            <a:satOff val="-11558"/>
            <a:lumOff val="-18506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DF5C5-1161-4241-B67E-E983C97F363C}">
      <dsp:nvSpPr>
        <dsp:cNvPr id="0" name=""/>
        <dsp:cNvSpPr/>
      </dsp:nvSpPr>
      <dsp:spPr>
        <a:xfrm rot="8100000">
          <a:off x="4542560" y="365842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4832710"/>
            <a:satOff val="-13870"/>
            <a:lumOff val="-22207"/>
            <a:alphaOff val="0"/>
          </a:srgbClr>
        </a:solidFill>
        <a:ln w="19050" cap="flat" cmpd="sng" algn="ctr">
          <a:solidFill>
            <a:srgbClr val="E97132">
              <a:hueOff val="4832710"/>
              <a:satOff val="-13870"/>
              <a:lumOff val="-22207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C2065-0268-4EA1-883F-648BF5AC5C03}">
      <dsp:nvSpPr>
        <dsp:cNvPr id="0" name=""/>
        <dsp:cNvSpPr/>
      </dsp:nvSpPr>
      <dsp:spPr>
        <a:xfrm>
          <a:off x="4566992" y="390274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3AC0D-ADB9-4788-8513-E9D05BA6683E}">
      <dsp:nvSpPr>
        <dsp:cNvPr id="0" name=""/>
        <dsp:cNvSpPr/>
      </dsp:nvSpPr>
      <dsp:spPr>
        <a:xfrm>
          <a:off x="4808035" y="638581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6 Tribal members graduated from the Inaugural Washington Dental Therapy Program</a:t>
          </a:r>
        </a:p>
      </dsp:txBody>
      <dsp:txXfrm>
        <a:off x="4808035" y="638581"/>
        <a:ext cx="1191227" cy="926569"/>
      </dsp:txXfrm>
    </dsp:sp>
    <dsp:sp modelId="{C1B2F2C7-14F9-42AE-A7D7-505F31F4AE9B}">
      <dsp:nvSpPr>
        <dsp:cNvPr id="0" name=""/>
        <dsp:cNvSpPr/>
      </dsp:nvSpPr>
      <dsp:spPr>
        <a:xfrm>
          <a:off x="4808035" y="313030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June 13</a:t>
          </a:r>
        </a:p>
      </dsp:txBody>
      <dsp:txXfrm>
        <a:off x="4808035" y="313030"/>
        <a:ext cx="1191227" cy="325551"/>
      </dsp:txXfrm>
    </dsp:sp>
    <dsp:sp modelId="{84F3E826-5BE7-43A7-9F6A-66A18C7B7E31}">
      <dsp:nvSpPr>
        <dsp:cNvPr id="0" name=""/>
        <dsp:cNvSpPr/>
      </dsp:nvSpPr>
      <dsp:spPr>
        <a:xfrm>
          <a:off x="4652523" y="638581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4832710"/>
              <a:satOff val="-13870"/>
              <a:lumOff val="-22207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310EF-E27F-4C2A-9146-7F29B91B8B58}">
      <dsp:nvSpPr>
        <dsp:cNvPr id="0" name=""/>
        <dsp:cNvSpPr/>
      </dsp:nvSpPr>
      <dsp:spPr>
        <a:xfrm>
          <a:off x="4631795" y="1535850"/>
          <a:ext cx="55984" cy="58599"/>
        </a:xfrm>
        <a:prstGeom prst="ellipse">
          <a:avLst/>
        </a:prstGeom>
        <a:solidFill>
          <a:srgbClr val="E97132">
            <a:hueOff val="4832710"/>
            <a:satOff val="-13870"/>
            <a:lumOff val="-22207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602E9-312A-47CE-9867-B1EAFB50A135}">
      <dsp:nvSpPr>
        <dsp:cNvPr id="0" name=""/>
        <dsp:cNvSpPr/>
      </dsp:nvSpPr>
      <dsp:spPr>
        <a:xfrm rot="18900000">
          <a:off x="5291240" y="2544531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5638162"/>
            <a:satOff val="-16181"/>
            <a:lumOff val="-25908"/>
            <a:alphaOff val="0"/>
          </a:srgbClr>
        </a:solidFill>
        <a:ln w="19050" cap="flat" cmpd="sng" algn="ctr">
          <a:solidFill>
            <a:srgbClr val="E97132">
              <a:hueOff val="5638162"/>
              <a:satOff val="-16181"/>
              <a:lumOff val="-25908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7CE098-2C18-4266-93A8-0B3C5E2FF0BB}">
      <dsp:nvSpPr>
        <dsp:cNvPr id="0" name=""/>
        <dsp:cNvSpPr/>
      </dsp:nvSpPr>
      <dsp:spPr>
        <a:xfrm>
          <a:off x="5315672" y="2568963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99E8A-B644-4B0B-8647-4CE15AE46769}">
      <dsp:nvSpPr>
        <dsp:cNvPr id="0" name=""/>
        <dsp:cNvSpPr/>
      </dsp:nvSpPr>
      <dsp:spPr>
        <a:xfrm>
          <a:off x="5556715" y="1565150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NCHAPB adopted Alaska S&amp;Ps as template for National S&amp;Ps</a:t>
          </a:r>
        </a:p>
      </dsp:txBody>
      <dsp:txXfrm>
        <a:off x="5556715" y="1565150"/>
        <a:ext cx="1191227" cy="926569"/>
      </dsp:txXfrm>
    </dsp:sp>
    <dsp:sp modelId="{EC8B580D-9DDF-4D6D-945C-3406C708F0F2}">
      <dsp:nvSpPr>
        <dsp:cNvPr id="0" name=""/>
        <dsp:cNvSpPr/>
      </dsp:nvSpPr>
      <dsp:spPr>
        <a:xfrm>
          <a:off x="5556715" y="2491719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Oct.  22</a:t>
          </a:r>
        </a:p>
      </dsp:txBody>
      <dsp:txXfrm>
        <a:off x="5556715" y="2491719"/>
        <a:ext cx="1191227" cy="325551"/>
      </dsp:txXfrm>
    </dsp:sp>
    <dsp:sp modelId="{CCF160D4-0E8F-4F6E-B6E2-D3AF5578E1E4}">
      <dsp:nvSpPr>
        <dsp:cNvPr id="0" name=""/>
        <dsp:cNvSpPr/>
      </dsp:nvSpPr>
      <dsp:spPr>
        <a:xfrm>
          <a:off x="5401203" y="1565150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5638162"/>
              <a:satOff val="-16181"/>
              <a:lumOff val="-25908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0A408E-662A-4776-ACCF-1E24DDEEADD3}">
      <dsp:nvSpPr>
        <dsp:cNvPr id="0" name=""/>
        <dsp:cNvSpPr/>
      </dsp:nvSpPr>
      <dsp:spPr>
        <a:xfrm>
          <a:off x="5380475" y="1535850"/>
          <a:ext cx="55984" cy="58599"/>
        </a:xfrm>
        <a:prstGeom prst="ellipse">
          <a:avLst/>
        </a:prstGeom>
        <a:solidFill>
          <a:srgbClr val="E97132">
            <a:hueOff val="5638162"/>
            <a:satOff val="-16181"/>
            <a:lumOff val="-25908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1A209-4C38-439A-A31D-CDB6D8C037D1}">
      <dsp:nvSpPr>
        <dsp:cNvPr id="0" name=""/>
        <dsp:cNvSpPr/>
      </dsp:nvSpPr>
      <dsp:spPr>
        <a:xfrm rot="8100000">
          <a:off x="6039920" y="365842"/>
          <a:ext cx="219926" cy="219926"/>
        </a:xfrm>
        <a:prstGeom prst="teardrop">
          <a:avLst>
            <a:gd name="adj" fmla="val 115000"/>
          </a:avLst>
        </a:prstGeom>
        <a:solidFill>
          <a:srgbClr val="E97132">
            <a:hueOff val="6443614"/>
            <a:satOff val="-18493"/>
            <a:lumOff val="-29609"/>
            <a:alphaOff val="0"/>
          </a:srgbClr>
        </a:solidFill>
        <a:ln w="19050" cap="flat" cmpd="sng" algn="ctr">
          <a:solidFill>
            <a:srgbClr val="E97132">
              <a:hueOff val="6443614"/>
              <a:satOff val="-18493"/>
              <a:lumOff val="-29609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8121C4-4AF8-442B-9921-29D458D55CB4}">
      <dsp:nvSpPr>
        <dsp:cNvPr id="0" name=""/>
        <dsp:cNvSpPr/>
      </dsp:nvSpPr>
      <dsp:spPr>
        <a:xfrm>
          <a:off x="6064352" y="390274"/>
          <a:ext cx="171063" cy="171063"/>
        </a:xfrm>
        <a:prstGeom prst="ellipse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13B0FE-6119-4A37-BDD7-5E814FA3E3A4}">
      <dsp:nvSpPr>
        <dsp:cNvPr id="0" name=""/>
        <dsp:cNvSpPr/>
      </dsp:nvSpPr>
      <dsp:spPr>
        <a:xfrm>
          <a:off x="6305395" y="638581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IHS published the updated CHAP website</a:t>
          </a:r>
        </a:p>
      </dsp:txBody>
      <dsp:txXfrm>
        <a:off x="6305395" y="638581"/>
        <a:ext cx="1191227" cy="926569"/>
      </dsp:txXfrm>
    </dsp:sp>
    <dsp:sp modelId="{009EEFE0-154D-4D05-959B-A516D27AAF78}">
      <dsp:nvSpPr>
        <dsp:cNvPr id="0" name=""/>
        <dsp:cNvSpPr/>
      </dsp:nvSpPr>
      <dsp:spPr>
        <a:xfrm>
          <a:off x="6305395" y="313030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Oct. 31</a:t>
          </a:r>
        </a:p>
      </dsp:txBody>
      <dsp:txXfrm>
        <a:off x="6305395" y="313030"/>
        <a:ext cx="1191227" cy="325551"/>
      </dsp:txXfrm>
    </dsp:sp>
    <dsp:sp modelId="{C2138815-A700-4478-B3C5-E2AF99F691B8}">
      <dsp:nvSpPr>
        <dsp:cNvPr id="0" name=""/>
        <dsp:cNvSpPr/>
      </dsp:nvSpPr>
      <dsp:spPr>
        <a:xfrm>
          <a:off x="6149883" y="638581"/>
          <a:ext cx="0" cy="926569"/>
        </a:xfrm>
        <a:prstGeom prst="line">
          <a:avLst/>
        </a:prstGeom>
        <a:noFill/>
        <a:ln w="12700" cap="flat" cmpd="sng" algn="ctr">
          <a:solidFill>
            <a:srgbClr val="E97132">
              <a:hueOff val="6443614"/>
              <a:satOff val="-18493"/>
              <a:lumOff val="-29609"/>
              <a:alphaOff val="0"/>
            </a:srgb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6EE049-D399-49BE-B04E-39D9F950FACA}">
      <dsp:nvSpPr>
        <dsp:cNvPr id="0" name=""/>
        <dsp:cNvSpPr/>
      </dsp:nvSpPr>
      <dsp:spPr>
        <a:xfrm>
          <a:off x="6129155" y="1535850"/>
          <a:ext cx="55984" cy="58599"/>
        </a:xfrm>
        <a:prstGeom prst="ellipse">
          <a:avLst/>
        </a:prstGeom>
        <a:solidFill>
          <a:srgbClr val="E97132">
            <a:hueOff val="6443614"/>
            <a:satOff val="-18493"/>
            <a:lumOff val="-29609"/>
            <a:alphaOff val="0"/>
          </a:srgbClr>
        </a:soli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83AB4-ABB8-4AAA-84FA-BD286600B21E}">
      <dsp:nvSpPr>
        <dsp:cNvPr id="0" name=""/>
        <dsp:cNvSpPr/>
      </dsp:nvSpPr>
      <dsp:spPr>
        <a:xfrm rot="18900000">
          <a:off x="6788600" y="2544531"/>
          <a:ext cx="219926" cy="219926"/>
        </a:xfrm>
        <a:prstGeom prst="teardrop">
          <a:avLst>
            <a:gd name="adj" fmla="val 115000"/>
          </a:avLst>
        </a:prstGeom>
        <a:solidFill>
          <a:schemeClr val="accent2">
            <a:hueOff val="-2965661"/>
            <a:satOff val="18616"/>
            <a:lumOff val="-23824"/>
            <a:alphaOff val="0"/>
          </a:schemeClr>
        </a:solidFill>
        <a:ln w="12700" cap="flat" cmpd="sng" algn="ctr">
          <a:solidFill>
            <a:schemeClr val="accent2">
              <a:hueOff val="-2965661"/>
              <a:satOff val="18616"/>
              <a:lumOff val="-23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DAF37-947C-4E04-AE30-0040ADA00248}">
      <dsp:nvSpPr>
        <dsp:cNvPr id="0" name=""/>
        <dsp:cNvSpPr/>
      </dsp:nvSpPr>
      <dsp:spPr>
        <a:xfrm>
          <a:off x="6813032" y="2568963"/>
          <a:ext cx="171063" cy="1710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1D4312-4985-4AF9-85FE-A7962EC8655A}">
      <dsp:nvSpPr>
        <dsp:cNvPr id="0" name=""/>
        <dsp:cNvSpPr/>
      </dsp:nvSpPr>
      <dsp:spPr>
        <a:xfrm>
          <a:off x="7054075" y="1565150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04775" rIns="0" bIns="69850" numCol="1" spcCol="1270" anchor="b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NCHAPB met virtually to discuss end of year deliverables</a:t>
          </a:r>
          <a:endParaRPr lang="en-US" sz="105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7054075" y="1565150"/>
        <a:ext cx="1191227" cy="926569"/>
      </dsp:txXfrm>
    </dsp:sp>
    <dsp:sp modelId="{1AD73E6F-343D-4627-B84B-0400F45A09C9}">
      <dsp:nvSpPr>
        <dsp:cNvPr id="0" name=""/>
        <dsp:cNvSpPr/>
      </dsp:nvSpPr>
      <dsp:spPr>
        <a:xfrm>
          <a:off x="7054075" y="2491719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Dec. 10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7054075" y="2491719"/>
        <a:ext cx="1191227" cy="325551"/>
      </dsp:txXfrm>
    </dsp:sp>
    <dsp:sp modelId="{AE2FE760-3823-4D7B-AA4A-4016615D0DFF}">
      <dsp:nvSpPr>
        <dsp:cNvPr id="0" name=""/>
        <dsp:cNvSpPr/>
      </dsp:nvSpPr>
      <dsp:spPr>
        <a:xfrm>
          <a:off x="6898563" y="1565150"/>
          <a:ext cx="0" cy="926569"/>
        </a:xfrm>
        <a:prstGeom prst="line">
          <a:avLst/>
        </a:prstGeom>
        <a:noFill/>
        <a:ln w="12700" cap="flat" cmpd="sng" algn="ctr">
          <a:solidFill>
            <a:schemeClr val="accent2">
              <a:hueOff val="-3295179"/>
              <a:satOff val="20684"/>
              <a:lumOff val="-26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FF4BE-6624-4F7C-9C38-08AA768D95ED}">
      <dsp:nvSpPr>
        <dsp:cNvPr id="0" name=""/>
        <dsp:cNvSpPr/>
      </dsp:nvSpPr>
      <dsp:spPr>
        <a:xfrm>
          <a:off x="6877835" y="1535850"/>
          <a:ext cx="55984" cy="58599"/>
        </a:xfrm>
        <a:prstGeom prst="ellipse">
          <a:avLst/>
        </a:prstGeom>
        <a:solidFill>
          <a:schemeClr val="accent2">
            <a:hueOff val="-3295179"/>
            <a:satOff val="20684"/>
            <a:lumOff val="-2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032FD-B737-481F-BD06-63EF2942E0DE}">
      <dsp:nvSpPr>
        <dsp:cNvPr id="0" name=""/>
        <dsp:cNvSpPr/>
      </dsp:nvSpPr>
      <dsp:spPr>
        <a:xfrm rot="8100000">
          <a:off x="7537280" y="365842"/>
          <a:ext cx="219926" cy="219926"/>
        </a:xfrm>
        <a:prstGeom prst="teardrop">
          <a:avLst>
            <a:gd name="adj" fmla="val 115000"/>
          </a:avLst>
        </a:prstGeom>
        <a:solidFill>
          <a:schemeClr val="accent2">
            <a:hueOff val="-3295179"/>
            <a:satOff val="20684"/>
            <a:lumOff val="-26471"/>
            <a:alphaOff val="0"/>
          </a:schemeClr>
        </a:solidFill>
        <a:ln w="12700" cap="flat" cmpd="sng" algn="ctr">
          <a:solidFill>
            <a:schemeClr val="accent2">
              <a:hueOff val="-3295179"/>
              <a:satOff val="20684"/>
              <a:lumOff val="-2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2112A-B183-4167-88F8-9AE1E4CC0DB0}">
      <dsp:nvSpPr>
        <dsp:cNvPr id="0" name=""/>
        <dsp:cNvSpPr/>
      </dsp:nvSpPr>
      <dsp:spPr>
        <a:xfrm>
          <a:off x="7561712" y="390274"/>
          <a:ext cx="171063" cy="17106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ADB29-3604-4356-9791-76D7C199C197}">
      <dsp:nvSpPr>
        <dsp:cNvPr id="0" name=""/>
        <dsp:cNvSpPr/>
      </dsp:nvSpPr>
      <dsp:spPr>
        <a:xfrm>
          <a:off x="7802755" y="638581"/>
          <a:ext cx="1191227" cy="926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69850" rIns="69850" bIns="104775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NCHAPB convened to review 2026 activities</a:t>
          </a:r>
        </a:p>
      </dsp:txBody>
      <dsp:txXfrm>
        <a:off x="7802755" y="638581"/>
        <a:ext cx="1191227" cy="926569"/>
      </dsp:txXfrm>
    </dsp:sp>
    <dsp:sp modelId="{E112DA96-19A8-47CF-AF14-33C57168B0D4}">
      <dsp:nvSpPr>
        <dsp:cNvPr id="0" name=""/>
        <dsp:cNvSpPr/>
      </dsp:nvSpPr>
      <dsp:spPr>
        <a:xfrm>
          <a:off x="7802755" y="313030"/>
          <a:ext cx="1191227" cy="325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700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0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ptos" panose="02110004020202020204"/>
              <a:ea typeface="+mn-ea"/>
              <a:cs typeface="+mn-cs"/>
            </a:rPr>
            <a:t>April 2</a:t>
          </a:r>
          <a:endParaRPr lang="en-US" sz="2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ptos" panose="02110004020202020204"/>
            <a:ea typeface="+mn-ea"/>
            <a:cs typeface="+mn-cs"/>
          </a:endParaRPr>
        </a:p>
      </dsp:txBody>
      <dsp:txXfrm>
        <a:off x="7802755" y="313030"/>
        <a:ext cx="1191227" cy="325551"/>
      </dsp:txXfrm>
    </dsp:sp>
    <dsp:sp modelId="{782A291D-6969-4FA6-AD70-AF445F44F611}">
      <dsp:nvSpPr>
        <dsp:cNvPr id="0" name=""/>
        <dsp:cNvSpPr/>
      </dsp:nvSpPr>
      <dsp:spPr>
        <a:xfrm>
          <a:off x="7647244" y="638581"/>
          <a:ext cx="0" cy="926569"/>
        </a:xfrm>
        <a:prstGeom prst="line">
          <a:avLst/>
        </a:prstGeom>
        <a:noFill/>
        <a:ln w="12700" cap="flat" cmpd="sng" algn="ctr">
          <a:solidFill>
            <a:schemeClr val="accent2">
              <a:hueOff val="-3295179"/>
              <a:satOff val="20684"/>
              <a:lumOff val="-26471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028296-CBED-4A81-9EC2-3160C8521289}">
      <dsp:nvSpPr>
        <dsp:cNvPr id="0" name=""/>
        <dsp:cNvSpPr/>
      </dsp:nvSpPr>
      <dsp:spPr>
        <a:xfrm>
          <a:off x="7626515" y="1535850"/>
          <a:ext cx="55984" cy="58599"/>
        </a:xfrm>
        <a:prstGeom prst="ellipse">
          <a:avLst/>
        </a:prstGeom>
        <a:solidFill>
          <a:schemeClr val="accent2">
            <a:hueOff val="-3295179"/>
            <a:satOff val="20684"/>
            <a:lumOff val="-2647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3BA61-BFAF-45A4-9874-BE448D8DEAD9}">
      <dsp:nvSpPr>
        <dsp:cNvPr id="0" name=""/>
        <dsp:cNvSpPr/>
      </dsp:nvSpPr>
      <dsp:spPr>
        <a:xfrm>
          <a:off x="0" y="256233"/>
          <a:ext cx="11889258" cy="283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739" tIns="354076" rIns="92273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 </a:t>
          </a:r>
          <a:r>
            <a:rPr lang="en-US" sz="1700" b="0" i="0" kern="1200" dirty="0"/>
            <a:t>BLS certification, DHA Core Curriculum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Trained to provide a dental prophylaxis or basic restorative function (Class I, Class II, Class III and Class V restorations)- each course has preceptorship requirements.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A student can complete one or both courses.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Certified EFDHAs may opt to take courses for sealants, dental radiology, (ART), or stainless steel crown placement on primary teeth - each require a preceptorship.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An EFDHA I can work under indirect or general supervision depending on the skillset specifications after completing the Village Based Dental Practice course.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Requires Standing Orders</a:t>
          </a:r>
        </a:p>
      </dsp:txBody>
      <dsp:txXfrm>
        <a:off x="0" y="256233"/>
        <a:ext cx="11889258" cy="2838150"/>
      </dsp:txXfrm>
    </dsp:sp>
    <dsp:sp modelId="{9C0866C9-38FE-48DC-A11A-9C69E49CCDC8}">
      <dsp:nvSpPr>
        <dsp:cNvPr id="0" name=""/>
        <dsp:cNvSpPr/>
      </dsp:nvSpPr>
      <dsp:spPr>
        <a:xfrm>
          <a:off x="594462" y="5313"/>
          <a:ext cx="832248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0" tIns="0" rIns="31457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EFDHA I</a:t>
          </a:r>
        </a:p>
      </dsp:txBody>
      <dsp:txXfrm>
        <a:off x="618960" y="29811"/>
        <a:ext cx="8273484" cy="452844"/>
      </dsp:txXfrm>
    </dsp:sp>
    <dsp:sp modelId="{38E9CD6D-054F-4DC6-A770-E737F88F11D4}">
      <dsp:nvSpPr>
        <dsp:cNvPr id="0" name=""/>
        <dsp:cNvSpPr/>
      </dsp:nvSpPr>
      <dsp:spPr>
        <a:xfrm>
          <a:off x="0" y="3437103"/>
          <a:ext cx="11889258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739" tIns="354076" rIns="922739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BLS certification, DHA Core Curriculum, EFDHA I Basic, and  Restorative Function courses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Trained to provide advanced restorative functions (complex restorations). Requires a preceptorship.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An EFDHA II can work under indirect or general supervision depending on the skillset specifications after completing the Village Based Dental Practice course.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700" b="0" i="0" kern="1200" dirty="0"/>
            <a:t>Requires </a:t>
          </a:r>
          <a:r>
            <a:rPr lang="en-US" sz="1700" b="0" i="0" kern="1200"/>
            <a:t>Standing Orders</a:t>
          </a:r>
          <a:endParaRPr lang="en-US" sz="1700" b="0" i="0" kern="1200" dirty="0"/>
        </a:p>
      </dsp:txBody>
      <dsp:txXfrm>
        <a:off x="0" y="3437103"/>
        <a:ext cx="11889258" cy="1820700"/>
      </dsp:txXfrm>
    </dsp:sp>
    <dsp:sp modelId="{FAAA3BD2-E37D-4C7D-893D-765E4554ABFC}">
      <dsp:nvSpPr>
        <dsp:cNvPr id="0" name=""/>
        <dsp:cNvSpPr/>
      </dsp:nvSpPr>
      <dsp:spPr>
        <a:xfrm>
          <a:off x="594462" y="3186183"/>
          <a:ext cx="832248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4570" tIns="0" rIns="31457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EFDHA II</a:t>
          </a:r>
        </a:p>
      </dsp:txBody>
      <dsp:txXfrm>
        <a:off x="618960" y="3210681"/>
        <a:ext cx="8273484" cy="452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6889E-4CFD-4108-AE1E-1E923256D0E7}">
      <dsp:nvSpPr>
        <dsp:cNvPr id="0" name=""/>
        <dsp:cNvSpPr/>
      </dsp:nvSpPr>
      <dsp:spPr>
        <a:xfrm>
          <a:off x="0" y="526754"/>
          <a:ext cx="11396921" cy="433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528" tIns="666496" rIns="884528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200" b="0" i="0" kern="1200" dirty="0"/>
            <a:t>BLS certification and current dental hygiene license in one of the states or territories of the United States</a:t>
          </a:r>
          <a:endParaRPr lang="en-US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DHA Core Curriculum course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Hygiene license that allows administration of local anesthesia or take a local anesthesia course approved by the board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b="0" i="0" kern="1200" dirty="0"/>
            <a:t>Requires preceptorship and standing orders</a:t>
          </a:r>
        </a:p>
      </dsp:txBody>
      <dsp:txXfrm>
        <a:off x="0" y="526754"/>
        <a:ext cx="11396921" cy="4334400"/>
      </dsp:txXfrm>
    </dsp:sp>
    <dsp:sp modelId="{4874CDDB-5567-46E0-9BF4-1A8C8A67B59E}">
      <dsp:nvSpPr>
        <dsp:cNvPr id="0" name=""/>
        <dsp:cNvSpPr/>
      </dsp:nvSpPr>
      <dsp:spPr>
        <a:xfrm>
          <a:off x="569846" y="54434"/>
          <a:ext cx="7977844" cy="944640"/>
        </a:xfrm>
        <a:prstGeom prst="round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1544" tIns="0" rIns="301544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DHAH</a:t>
          </a:r>
        </a:p>
      </dsp:txBody>
      <dsp:txXfrm>
        <a:off x="615960" y="100548"/>
        <a:ext cx="7885616" cy="85241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A4964-23E4-46ED-AAFC-96141DB4957B}">
      <dsp:nvSpPr>
        <dsp:cNvPr id="0" name=""/>
        <dsp:cNvSpPr/>
      </dsp:nvSpPr>
      <dsp:spPr>
        <a:xfrm>
          <a:off x="0" y="640742"/>
          <a:ext cx="11673368" cy="4428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5983" tIns="791464" rIns="905983" bIns="270256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800" b="0" i="0" kern="1200" dirty="0"/>
            <a:t>3 academic years of education through a Dental Therapy Educational Program accredited by the  Commission on Dental Accreditation (CODA).</a:t>
          </a:r>
          <a:endParaRPr lang="en-US" sz="3800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3800" b="0" i="0" kern="1200" dirty="0"/>
            <a:t>Trained to provide diagnosis and treatment planning, cleanings, sealants, fillings and extractions.</a:t>
          </a:r>
          <a:endParaRPr lang="en-US" sz="3800" kern="1200" dirty="0"/>
        </a:p>
      </dsp:txBody>
      <dsp:txXfrm>
        <a:off x="0" y="640742"/>
        <a:ext cx="11673368" cy="4428900"/>
      </dsp:txXfrm>
    </dsp:sp>
    <dsp:sp modelId="{537BCBC4-59BC-4F9A-B4E7-5C93FEC2517F}">
      <dsp:nvSpPr>
        <dsp:cNvPr id="0" name=""/>
        <dsp:cNvSpPr/>
      </dsp:nvSpPr>
      <dsp:spPr>
        <a:xfrm>
          <a:off x="583668" y="79862"/>
          <a:ext cx="8171357" cy="1121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8858" tIns="0" rIns="308858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DHAT</a:t>
          </a:r>
        </a:p>
      </dsp:txBody>
      <dsp:txXfrm>
        <a:off x="638428" y="134622"/>
        <a:ext cx="8061837" cy="101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9FADD-194F-421D-8443-9B20487E1449}">
      <dsp:nvSpPr>
        <dsp:cNvPr id="0" name=""/>
        <dsp:cNvSpPr/>
      </dsp:nvSpPr>
      <dsp:spPr>
        <a:xfrm>
          <a:off x="0" y="25364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Crystal Stordahl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CHAP-CHC Director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253640"/>
        <a:ext cx="5533571" cy="699300"/>
      </dsp:txXfrm>
    </dsp:sp>
    <dsp:sp modelId="{05C21775-158A-4D68-9967-70EF18494709}">
      <dsp:nvSpPr>
        <dsp:cNvPr id="0" name=""/>
        <dsp:cNvSpPr/>
      </dsp:nvSpPr>
      <dsp:spPr>
        <a:xfrm>
          <a:off x="276678" y="7652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Alaska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93813"/>
        <a:ext cx="3838913" cy="319654"/>
      </dsp:txXfrm>
    </dsp:sp>
    <dsp:sp modelId="{E4055A43-36CA-480C-A016-A226A77A81C6}">
      <dsp:nvSpPr>
        <dsp:cNvPr id="0" name=""/>
        <dsp:cNvSpPr/>
      </dsp:nvSpPr>
      <dsp:spPr>
        <a:xfrm>
          <a:off x="0" y="119486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Ramona Dillard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Laguna Community Health &amp; Wellness Program Director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1194860"/>
        <a:ext cx="5533571" cy="699300"/>
      </dsp:txXfrm>
    </dsp:sp>
    <dsp:sp modelId="{4AF52C56-ABCF-4926-9A72-825EF2F84761}">
      <dsp:nvSpPr>
        <dsp:cNvPr id="0" name=""/>
        <dsp:cNvSpPr/>
      </dsp:nvSpPr>
      <dsp:spPr>
        <a:xfrm>
          <a:off x="276678" y="101774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Albuquerque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1035033"/>
        <a:ext cx="3838913" cy="319654"/>
      </dsp:txXfrm>
    </dsp:sp>
    <dsp:sp modelId="{EEB59FCE-6CAB-493D-BC44-4728E037DFCF}">
      <dsp:nvSpPr>
        <dsp:cNvPr id="0" name=""/>
        <dsp:cNvSpPr/>
      </dsp:nvSpPr>
      <dsp:spPr>
        <a:xfrm>
          <a:off x="0" y="213608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Robert Houle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Tribal Health Director Bad River Health &amp; Wellness Center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2136080"/>
        <a:ext cx="5533571" cy="699300"/>
      </dsp:txXfrm>
    </dsp:sp>
    <dsp:sp modelId="{575962E8-9F1C-4249-A1C2-92C0882E662C}">
      <dsp:nvSpPr>
        <dsp:cNvPr id="0" name=""/>
        <dsp:cNvSpPr/>
      </dsp:nvSpPr>
      <dsp:spPr>
        <a:xfrm>
          <a:off x="276678" y="195896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Bemidji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1976253"/>
        <a:ext cx="3838913" cy="319654"/>
      </dsp:txXfrm>
    </dsp:sp>
    <dsp:sp modelId="{0FB6AAE5-8C7C-45D5-808A-37DDBE40B5F8}">
      <dsp:nvSpPr>
        <dsp:cNvPr id="0" name=""/>
        <dsp:cNvSpPr/>
      </dsp:nvSpPr>
      <dsp:spPr>
        <a:xfrm>
          <a:off x="0" y="307730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Dennis Four Bear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Tribal Health Director, Fort Peck Tribes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3077300"/>
        <a:ext cx="5533571" cy="699300"/>
      </dsp:txXfrm>
    </dsp:sp>
    <dsp:sp modelId="{8E161A99-0867-40F3-A5E2-3DE78D5DBFAF}">
      <dsp:nvSpPr>
        <dsp:cNvPr id="0" name=""/>
        <dsp:cNvSpPr/>
      </dsp:nvSpPr>
      <dsp:spPr>
        <a:xfrm>
          <a:off x="276678" y="290018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Billings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2917473"/>
        <a:ext cx="3838913" cy="319654"/>
      </dsp:txXfrm>
    </dsp:sp>
    <dsp:sp modelId="{F34659FD-8965-4A52-9EE3-F1AAE4BE39CB}">
      <dsp:nvSpPr>
        <dsp:cNvPr id="0" name=""/>
        <dsp:cNvSpPr/>
      </dsp:nvSpPr>
      <dsp:spPr>
        <a:xfrm>
          <a:off x="0" y="401852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Angelina Renteria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Chief Operating Officer 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4018520"/>
        <a:ext cx="5533571" cy="699300"/>
      </dsp:txXfrm>
    </dsp:sp>
    <dsp:sp modelId="{BF930C8D-66BA-46F6-A8D0-E7DAD9CA1E38}">
      <dsp:nvSpPr>
        <dsp:cNvPr id="0" name=""/>
        <dsp:cNvSpPr/>
      </dsp:nvSpPr>
      <dsp:spPr>
        <a:xfrm>
          <a:off x="276678" y="384140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California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3858693"/>
        <a:ext cx="3838913" cy="319654"/>
      </dsp:txXfrm>
    </dsp:sp>
    <dsp:sp modelId="{0D741D61-FE31-4B3E-A7C5-6934466F14BF}">
      <dsp:nvSpPr>
        <dsp:cNvPr id="0" name=""/>
        <dsp:cNvSpPr/>
      </dsp:nvSpPr>
      <dsp:spPr>
        <a:xfrm>
          <a:off x="0" y="4959740"/>
          <a:ext cx="5533571" cy="69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.</a:t>
          </a:r>
        </a:p>
      </dsp:txBody>
      <dsp:txXfrm>
        <a:off x="0" y="4959740"/>
        <a:ext cx="5533571" cy="699300"/>
      </dsp:txXfrm>
    </dsp:sp>
    <dsp:sp modelId="{360C17F9-08B8-4E02-9E08-7B0CCADFF15D}">
      <dsp:nvSpPr>
        <dsp:cNvPr id="0" name=""/>
        <dsp:cNvSpPr/>
      </dsp:nvSpPr>
      <dsp:spPr>
        <a:xfrm>
          <a:off x="276678" y="4782620"/>
          <a:ext cx="3873499" cy="35424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L</a:t>
          </a:r>
          <a:endParaRPr lang="en-US" sz="12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293971" y="4799913"/>
        <a:ext cx="3838913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49FADD-194F-421D-8443-9B20487E1449}">
      <dsp:nvSpPr>
        <dsp:cNvPr id="0" name=""/>
        <dsp:cNvSpPr/>
      </dsp:nvSpPr>
      <dsp:spPr>
        <a:xfrm>
          <a:off x="0" y="25364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Lisa Schrader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Tribal Health Director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253640"/>
        <a:ext cx="5533571" cy="699300"/>
      </dsp:txXfrm>
    </dsp:sp>
    <dsp:sp modelId="{05C21775-158A-4D68-9967-70EF18494709}">
      <dsp:nvSpPr>
        <dsp:cNvPr id="0" name=""/>
        <dsp:cNvSpPr/>
      </dsp:nvSpPr>
      <dsp:spPr>
        <a:xfrm>
          <a:off x="276678" y="7652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Great Plains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93813"/>
        <a:ext cx="3838913" cy="319654"/>
      </dsp:txXfrm>
    </dsp:sp>
    <dsp:sp modelId="{E4055A43-36CA-480C-A016-A226A77A81C6}">
      <dsp:nvSpPr>
        <dsp:cNvPr id="0" name=""/>
        <dsp:cNvSpPr/>
      </dsp:nvSpPr>
      <dsp:spPr>
        <a:xfrm>
          <a:off x="0" y="119486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Cassie Jackson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Mashpee Wampanoag Tribal Secretary/Health Advisor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1194860"/>
        <a:ext cx="5533571" cy="699300"/>
      </dsp:txXfrm>
    </dsp:sp>
    <dsp:sp modelId="{4AF52C56-ABCF-4926-9A72-825EF2F84761}">
      <dsp:nvSpPr>
        <dsp:cNvPr id="0" name=""/>
        <dsp:cNvSpPr/>
      </dsp:nvSpPr>
      <dsp:spPr>
        <a:xfrm>
          <a:off x="276678" y="101774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Nashville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1035033"/>
        <a:ext cx="3838913" cy="319654"/>
      </dsp:txXfrm>
    </dsp:sp>
    <dsp:sp modelId="{EEB59FCE-6CAB-493D-BC44-4728E037DFCF}">
      <dsp:nvSpPr>
        <dsp:cNvPr id="0" name=""/>
        <dsp:cNvSpPr/>
      </dsp:nvSpPr>
      <dsp:spPr>
        <a:xfrm>
          <a:off x="0" y="213608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Buu Nygren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Navajo Nation President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2136080"/>
        <a:ext cx="5533571" cy="699300"/>
      </dsp:txXfrm>
    </dsp:sp>
    <dsp:sp modelId="{575962E8-9F1C-4249-A1C2-92C0882E662C}">
      <dsp:nvSpPr>
        <dsp:cNvPr id="0" name=""/>
        <dsp:cNvSpPr/>
      </dsp:nvSpPr>
      <dsp:spPr>
        <a:xfrm>
          <a:off x="276678" y="195896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Navajo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1976253"/>
        <a:ext cx="3838913" cy="319654"/>
      </dsp:txXfrm>
    </dsp:sp>
    <dsp:sp modelId="{0FB6AAE5-8C7C-45D5-808A-37DDBE40B5F8}">
      <dsp:nvSpPr>
        <dsp:cNvPr id="0" name=""/>
        <dsp:cNvSpPr/>
      </dsp:nvSpPr>
      <dsp:spPr>
        <a:xfrm>
          <a:off x="0" y="307730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Tasha Mousseau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Vice President, Wichita &amp; Affiliated Tribes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3077300"/>
        <a:ext cx="5533571" cy="699300"/>
      </dsp:txXfrm>
    </dsp:sp>
    <dsp:sp modelId="{8E161A99-0867-40F3-A5E2-3DE78D5DBFAF}">
      <dsp:nvSpPr>
        <dsp:cNvPr id="0" name=""/>
        <dsp:cNvSpPr/>
      </dsp:nvSpPr>
      <dsp:spPr>
        <a:xfrm>
          <a:off x="276678" y="290018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Oklahoma City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2917473"/>
        <a:ext cx="3838913" cy="319654"/>
      </dsp:txXfrm>
    </dsp:sp>
    <dsp:sp modelId="{F34659FD-8965-4A52-9EE3-F1AAE4BE39CB}">
      <dsp:nvSpPr>
        <dsp:cNvPr id="0" name=""/>
        <dsp:cNvSpPr/>
      </dsp:nvSpPr>
      <dsp:spPr>
        <a:xfrm>
          <a:off x="0" y="4018520"/>
          <a:ext cx="5533571" cy="699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Representative: Brook Bender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Title: Director, Hualapai Senior Services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4018520"/>
        <a:ext cx="5533571" cy="699300"/>
      </dsp:txXfrm>
    </dsp:sp>
    <dsp:sp modelId="{BF930C8D-66BA-46F6-A8D0-E7DAD9CA1E38}">
      <dsp:nvSpPr>
        <dsp:cNvPr id="0" name=""/>
        <dsp:cNvSpPr/>
      </dsp:nvSpPr>
      <dsp:spPr>
        <a:xfrm>
          <a:off x="276678" y="3841400"/>
          <a:ext cx="3873499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Calibri" panose="020F0502020204030204"/>
              <a:ea typeface="+mn-ea"/>
              <a:cs typeface="+mn-cs"/>
            </a:rPr>
            <a:t>Phoenix Area</a:t>
          </a:r>
          <a:endParaRPr lang="en-US" sz="1600" b="1" kern="1200" dirty="0">
            <a:latin typeface="Calibri" panose="020F0502020204030204"/>
            <a:ea typeface="+mn-ea"/>
            <a:cs typeface="+mn-cs"/>
          </a:endParaRPr>
        </a:p>
      </dsp:txBody>
      <dsp:txXfrm>
        <a:off x="293971" y="3858693"/>
        <a:ext cx="3838913" cy="319654"/>
      </dsp:txXfrm>
    </dsp:sp>
    <dsp:sp modelId="{864B5EF1-B876-45C9-84D3-BF8C6B6EB5F2}">
      <dsp:nvSpPr>
        <dsp:cNvPr id="0" name=""/>
        <dsp:cNvSpPr/>
      </dsp:nvSpPr>
      <dsp:spPr>
        <a:xfrm>
          <a:off x="0" y="4940283"/>
          <a:ext cx="5533571" cy="69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429467" tIns="249936" rIns="429467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.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>
              <a:latin typeface="Calibri" panose="020F0502020204030204"/>
              <a:ea typeface="+mn-ea"/>
              <a:cs typeface="+mn-cs"/>
            </a:rPr>
            <a:t>.</a:t>
          </a:r>
          <a:endParaRPr lang="en-US" sz="1200" kern="1200" dirty="0">
            <a:latin typeface="Calibri" panose="020F0502020204030204"/>
            <a:ea typeface="+mn-ea"/>
            <a:cs typeface="+mn-cs"/>
          </a:endParaRPr>
        </a:p>
      </dsp:txBody>
      <dsp:txXfrm>
        <a:off x="0" y="4940283"/>
        <a:ext cx="5533571" cy="699300"/>
      </dsp:txXfrm>
    </dsp:sp>
    <dsp:sp modelId="{5710DAA7-16DA-4B24-9E75-DCA1CA72AF5F}">
      <dsp:nvSpPr>
        <dsp:cNvPr id="0" name=""/>
        <dsp:cNvSpPr/>
      </dsp:nvSpPr>
      <dsp:spPr>
        <a:xfrm>
          <a:off x="276678" y="4782620"/>
          <a:ext cx="3873499" cy="354240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409" tIns="0" rIns="146409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93971" y="4799913"/>
        <a:ext cx="3838913" cy="319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A27BD-136A-42F3-9E13-BD629212D580}">
      <dsp:nvSpPr>
        <dsp:cNvPr id="0" name=""/>
        <dsp:cNvSpPr/>
      </dsp:nvSpPr>
      <dsp:spPr>
        <a:xfrm>
          <a:off x="0" y="164728"/>
          <a:ext cx="5215800" cy="631992"/>
        </a:xfrm>
        <a:prstGeom prst="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0F4C76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4804" tIns="166624" rIns="40480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Representative: Brenda Meade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Title: Chairwomen</a:t>
          </a:r>
        </a:p>
      </dsp:txBody>
      <dsp:txXfrm>
        <a:off x="0" y="164728"/>
        <a:ext cx="5215800" cy="631992"/>
      </dsp:txXfrm>
    </dsp:sp>
    <dsp:sp modelId="{75F56992-476E-45B2-9E63-6560E29D1852}">
      <dsp:nvSpPr>
        <dsp:cNvPr id="0" name=""/>
        <dsp:cNvSpPr/>
      </dsp:nvSpPr>
      <dsp:spPr>
        <a:xfrm>
          <a:off x="260535" y="292"/>
          <a:ext cx="3246744" cy="297521"/>
        </a:xfrm>
        <a:prstGeom prst="roundRect">
          <a:avLst/>
        </a:prstGeom>
        <a:solidFill>
          <a:srgbClr val="0F4C76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8001" tIns="0" rIns="13800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Portland Area</a:t>
          </a:r>
        </a:p>
      </dsp:txBody>
      <dsp:txXfrm>
        <a:off x="275059" y="14816"/>
        <a:ext cx="3217696" cy="2684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8097C4-D48B-4E23-868B-7BB319F28678}">
      <dsp:nvSpPr>
        <dsp:cNvPr id="0" name=""/>
        <dsp:cNvSpPr/>
      </dsp:nvSpPr>
      <dsp:spPr>
        <a:xfrm>
          <a:off x="5435197" y="152324"/>
          <a:ext cx="2400657" cy="403200"/>
        </a:xfrm>
        <a:prstGeom prst="rect">
          <a:avLst/>
        </a:prstGeom>
        <a:solidFill>
          <a:srgbClr val="0F4C76">
            <a:lumMod val="75000"/>
          </a:srgbClr>
        </a:solidFill>
        <a:ln w="15875" cap="flat" cmpd="sng" algn="ctr">
          <a:solidFill>
            <a:srgbClr val="0F4C76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Behavioral Health Aide </a:t>
          </a:r>
        </a:p>
      </dsp:txBody>
      <dsp:txXfrm>
        <a:off x="5435197" y="152324"/>
        <a:ext cx="2400657" cy="403200"/>
      </dsp:txXfrm>
    </dsp:sp>
    <dsp:sp modelId="{39F1CFB6-E29C-4A31-8B87-D48A41D8A694}">
      <dsp:nvSpPr>
        <dsp:cNvPr id="0" name=""/>
        <dsp:cNvSpPr/>
      </dsp:nvSpPr>
      <dsp:spPr>
        <a:xfrm>
          <a:off x="5435197" y="538693"/>
          <a:ext cx="2400657" cy="1505975"/>
        </a:xfrm>
        <a:prstGeom prst="rect">
          <a:avLst/>
        </a:prstGeom>
        <a:solidFill>
          <a:srgbClr val="0F4C76">
            <a:lumMod val="40000"/>
            <a:lumOff val="6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II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III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Behavioral Health Aide Practitioner</a:t>
          </a:r>
        </a:p>
      </dsp:txBody>
      <dsp:txXfrm>
        <a:off x="5435197" y="538693"/>
        <a:ext cx="2400657" cy="1505975"/>
      </dsp:txXfrm>
    </dsp:sp>
    <dsp:sp modelId="{0B94D96A-2118-4787-9F9B-D2F50DF30ACC}">
      <dsp:nvSpPr>
        <dsp:cNvPr id="0" name=""/>
        <dsp:cNvSpPr/>
      </dsp:nvSpPr>
      <dsp:spPr>
        <a:xfrm>
          <a:off x="210911" y="128503"/>
          <a:ext cx="2400657" cy="403200"/>
        </a:xfrm>
        <a:prstGeom prst="rect">
          <a:avLst/>
        </a:prstGeom>
        <a:solidFill>
          <a:srgbClr val="7A893A"/>
        </a:solidFill>
        <a:ln w="15875" cap="flat" cmpd="sng" algn="ctr">
          <a:solidFill>
            <a:srgbClr val="0F4C76">
              <a:shade val="80000"/>
              <a:hueOff val="334271"/>
              <a:satOff val="-32801"/>
              <a:lumOff val="2015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Health Aide</a:t>
          </a:r>
        </a:p>
      </dsp:txBody>
      <dsp:txXfrm>
        <a:off x="210911" y="128503"/>
        <a:ext cx="2400657" cy="403200"/>
      </dsp:txXfrm>
    </dsp:sp>
    <dsp:sp modelId="{73CC968C-A923-40CE-B712-0AD1356BAF72}">
      <dsp:nvSpPr>
        <dsp:cNvPr id="0" name=""/>
        <dsp:cNvSpPr/>
      </dsp:nvSpPr>
      <dsp:spPr>
        <a:xfrm>
          <a:off x="210911" y="538693"/>
          <a:ext cx="2400657" cy="1505975"/>
        </a:xfrm>
        <a:prstGeom prst="rect">
          <a:avLst/>
        </a:prstGeom>
        <a:solidFill>
          <a:srgbClr val="865640">
            <a:lumMod val="20000"/>
            <a:lumOff val="80000"/>
            <a:alpha val="90000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III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IV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Community Health Aide Practitioner </a:t>
          </a:r>
        </a:p>
      </dsp:txBody>
      <dsp:txXfrm>
        <a:off x="210911" y="538693"/>
        <a:ext cx="2400657" cy="1505975"/>
      </dsp:txXfrm>
    </dsp:sp>
    <dsp:sp modelId="{42B669DD-57F4-49B2-8256-312B5FD5C0A2}">
      <dsp:nvSpPr>
        <dsp:cNvPr id="0" name=""/>
        <dsp:cNvSpPr/>
      </dsp:nvSpPr>
      <dsp:spPr>
        <a:xfrm>
          <a:off x="2831372" y="128503"/>
          <a:ext cx="2400657" cy="403200"/>
        </a:xfrm>
        <a:prstGeom prst="rect">
          <a:avLst/>
        </a:prstGeom>
        <a:solidFill>
          <a:srgbClr val="D4442B"/>
        </a:solidFill>
        <a:ln w="15875" cap="flat" cmpd="sng" algn="ctr">
          <a:solidFill>
            <a:srgbClr val="0F4C76">
              <a:shade val="80000"/>
              <a:hueOff val="668542"/>
              <a:satOff val="-65602"/>
              <a:lumOff val="40312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Dental Health Aide</a:t>
          </a:r>
        </a:p>
      </dsp:txBody>
      <dsp:txXfrm>
        <a:off x="2831372" y="128503"/>
        <a:ext cx="2400657" cy="403200"/>
      </dsp:txXfrm>
    </dsp:sp>
    <dsp:sp modelId="{E56AEB13-3619-4D77-B373-E0314BDD9A32}">
      <dsp:nvSpPr>
        <dsp:cNvPr id="0" name=""/>
        <dsp:cNvSpPr/>
      </dsp:nvSpPr>
      <dsp:spPr>
        <a:xfrm>
          <a:off x="2831372" y="527985"/>
          <a:ext cx="2400657" cy="1505975"/>
        </a:xfrm>
        <a:prstGeom prst="rect">
          <a:avLst/>
        </a:prstGeom>
        <a:solidFill>
          <a:srgbClr val="FFF2E5">
            <a:alpha val="89804"/>
          </a:srgbClr>
        </a:solidFill>
        <a:ln w="15875" cap="flat" cmpd="sng" algn="ctr">
          <a:solidFill>
            <a:srgbClr val="0F4C76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Primary Dental Health Aide I and II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Expanded Function Dental Health Aide I and II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Dental Health Aide Hygienist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Calibri" panose="020F0502020204030204"/>
              <a:ea typeface="+mn-ea"/>
              <a:cs typeface="+mn-cs"/>
            </a:rPr>
            <a:t>Dental Health Aide Therapist</a:t>
          </a:r>
        </a:p>
      </dsp:txBody>
      <dsp:txXfrm>
        <a:off x="2831372" y="527985"/>
        <a:ext cx="2400657" cy="1505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6727A5-72CC-40AD-9C05-C433D986F063}">
      <dsp:nvSpPr>
        <dsp:cNvPr id="0" name=""/>
        <dsp:cNvSpPr/>
      </dsp:nvSpPr>
      <dsp:spPr>
        <a:xfrm>
          <a:off x="6985268" y="1076564"/>
          <a:ext cx="1695575" cy="4306259"/>
        </a:xfrm>
        <a:prstGeom prst="wedgeRectCallout">
          <a:avLst>
            <a:gd name="adj1" fmla="val 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Training: </a:t>
          </a:r>
          <a:r>
            <a:rPr lang="en-US" sz="900" kern="1200" dirty="0"/>
            <a:t>CHA IVs must complete a one-week preceptorship with 15 PTs encounters as the primary provider.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Clinical Responsibility: </a:t>
          </a:r>
          <a:r>
            <a:rPr lang="en-US" sz="900" b="0" i="0" kern="1200" dirty="0"/>
            <a:t>Functions as a primary healthcare provider in remote settings, delivering diagnostic, treatment, and prescribing services within their scope.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Skills Learned: </a:t>
          </a:r>
          <a:r>
            <a:rPr lang="en-US" sz="900" kern="1200" dirty="0"/>
            <a:t>Advanced patient assessment, clinical decision-making, diagnosis and treatment planning within defined scope, medication management, emergency stabilization, and management of acute and chronic conditions across the lifespan.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Supervision: </a:t>
          </a:r>
          <a:r>
            <a:rPr lang="en-US" sz="900" kern="1200" dirty="0"/>
            <a:t>Works independently, but maintains consultative relationship with higher-level providers. </a:t>
          </a:r>
        </a:p>
      </dsp:txBody>
      <dsp:txXfrm>
        <a:off x="7200498" y="1076564"/>
        <a:ext cx="1480345" cy="4306259"/>
      </dsp:txXfrm>
    </dsp:sp>
    <dsp:sp modelId="{693F9E7A-08FD-475E-81DE-F074E6A550AD}">
      <dsp:nvSpPr>
        <dsp:cNvPr id="0" name=""/>
        <dsp:cNvSpPr/>
      </dsp:nvSpPr>
      <dsp:spPr>
        <a:xfrm>
          <a:off x="6985268" y="0"/>
          <a:ext cx="1695575" cy="107656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CHA/P</a:t>
          </a:r>
        </a:p>
      </dsp:txBody>
      <dsp:txXfrm>
        <a:off x="6985268" y="0"/>
        <a:ext cx="1695575" cy="1076564"/>
      </dsp:txXfrm>
    </dsp:sp>
    <dsp:sp modelId="{BE918707-439B-4263-B2D7-9C046B354961}">
      <dsp:nvSpPr>
        <dsp:cNvPr id="0" name=""/>
        <dsp:cNvSpPr/>
      </dsp:nvSpPr>
      <dsp:spPr>
        <a:xfrm>
          <a:off x="5293929" y="1076564"/>
          <a:ext cx="1695575" cy="4037118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7638"/>
            <a:satOff val="-352"/>
            <a:lumOff val="37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Training: </a:t>
          </a:r>
          <a:r>
            <a:rPr lang="en-US" sz="900" kern="1200" dirty="0"/>
            <a:t>Completes Session IV (4wks) followed by 200 </a:t>
          </a:r>
          <a:r>
            <a:rPr lang="en-US" sz="900" kern="1200" dirty="0" err="1"/>
            <a:t>hrs</a:t>
          </a:r>
          <a:r>
            <a:rPr lang="en-US" sz="900" kern="1200" dirty="0"/>
            <a:t> of fieldwork and 60 PT encounters.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Focus: </a:t>
          </a:r>
          <a:r>
            <a:rPr lang="en-US" sz="900" kern="1200" dirty="0"/>
            <a:t>Chronic disease management, care coordination, prevention, and community-based care.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Clinical Responsibility: </a:t>
          </a:r>
          <a:r>
            <a:rPr lang="en-US" sz="900" kern="1200" dirty="0"/>
            <a:t>Provides comprehensive patient care within defined scope and supports care coordination.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Skills Learned: </a:t>
          </a:r>
          <a:r>
            <a:rPr lang="en-US" sz="900" b="0" kern="1200" dirty="0"/>
            <a:t>Comprehensive assessment, chronic disease management, care coordination, prevention planning, patient education, emergency response, and support in clinical decision-making..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Supervision: </a:t>
          </a:r>
          <a:r>
            <a:rPr lang="en-US" sz="900" kern="1200" dirty="0"/>
            <a:t>Minimal supervision with consultative support as needed... </a:t>
          </a:r>
        </a:p>
      </dsp:txBody>
      <dsp:txXfrm>
        <a:off x="5509159" y="1076564"/>
        <a:ext cx="1480345" cy="4037118"/>
      </dsp:txXfrm>
    </dsp:sp>
    <dsp:sp modelId="{3EBC7566-73EA-41B6-A8E2-8552CB7ED9DD}">
      <dsp:nvSpPr>
        <dsp:cNvPr id="0" name=""/>
        <dsp:cNvSpPr/>
      </dsp:nvSpPr>
      <dsp:spPr>
        <a:xfrm>
          <a:off x="5293929" y="134570"/>
          <a:ext cx="1695575" cy="941994"/>
        </a:xfrm>
        <a:prstGeom prst="rect">
          <a:avLst/>
        </a:prstGeom>
        <a:solidFill>
          <a:schemeClr val="accent1">
            <a:shade val="80000"/>
            <a:hueOff val="167135"/>
            <a:satOff val="-16401"/>
            <a:lumOff val="1007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 IV</a:t>
          </a:r>
        </a:p>
      </dsp:txBody>
      <dsp:txXfrm>
        <a:off x="5293929" y="134570"/>
        <a:ext cx="1695575" cy="941994"/>
      </dsp:txXfrm>
    </dsp:sp>
    <dsp:sp modelId="{5FAEF914-5AE4-4977-B187-46BA2875CE78}">
      <dsp:nvSpPr>
        <dsp:cNvPr id="0" name=""/>
        <dsp:cNvSpPr/>
      </dsp:nvSpPr>
      <dsp:spPr>
        <a:xfrm>
          <a:off x="3598353" y="1076564"/>
          <a:ext cx="1695575" cy="3767976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15276"/>
            <a:satOff val="-704"/>
            <a:lumOff val="7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Training: </a:t>
          </a:r>
          <a:r>
            <a:rPr lang="en-US" sz="900" kern="1200" dirty="0"/>
            <a:t>Completes Session III (3wks) followed by 200 </a:t>
          </a:r>
          <a:r>
            <a:rPr lang="en-US" sz="900" kern="1200" dirty="0" err="1"/>
            <a:t>hrs</a:t>
          </a:r>
          <a:r>
            <a:rPr lang="en-US" sz="900" kern="1200" dirty="0"/>
            <a:t> of fieldwork and 60 PT encounters.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Focus: </a:t>
          </a:r>
          <a:r>
            <a:rPr lang="en-US" sz="900" kern="1200" dirty="0"/>
            <a:t>Maternal and child health, preventive services, and emergency response.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Clinical Responsibility: </a:t>
          </a:r>
          <a:r>
            <a:rPr lang="en-US" sz="900" kern="1200" dirty="0"/>
            <a:t>Proficiency in advanced  patient assessments, laboratory testing, and acute care interventions.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Skills Learned: </a:t>
          </a:r>
          <a:r>
            <a:rPr lang="en-US" sz="900" b="0" kern="1200" dirty="0"/>
            <a:t>Advanced assessment, laboratory testing, care planning, maternal and child health support, STI and preventive services, emergency stabilization, and behavioral health awareness</a:t>
          </a:r>
          <a:r>
            <a:rPr lang="en-US" sz="900" b="1" kern="1200" dirty="0"/>
            <a:t>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Supervision: </a:t>
          </a:r>
          <a:r>
            <a:rPr lang="en-US" sz="900" kern="1200" dirty="0"/>
            <a:t>Consultative supervision; increasing autonomy within established protocols.</a:t>
          </a:r>
          <a:endParaRPr lang="en-US" sz="900" b="0" kern="1200" dirty="0"/>
        </a:p>
      </dsp:txBody>
      <dsp:txXfrm>
        <a:off x="3813584" y="1076564"/>
        <a:ext cx="1480345" cy="3767976"/>
      </dsp:txXfrm>
    </dsp:sp>
    <dsp:sp modelId="{30FE2572-6846-4EF1-B9DE-CF5D99E6D72D}">
      <dsp:nvSpPr>
        <dsp:cNvPr id="0" name=""/>
        <dsp:cNvSpPr/>
      </dsp:nvSpPr>
      <dsp:spPr>
        <a:xfrm>
          <a:off x="3598353" y="273447"/>
          <a:ext cx="1695575" cy="807423"/>
        </a:xfrm>
        <a:prstGeom prst="rect">
          <a:avLst/>
        </a:prstGeom>
        <a:solidFill>
          <a:schemeClr val="accent1">
            <a:shade val="80000"/>
            <a:hueOff val="334271"/>
            <a:satOff val="-32801"/>
            <a:lumOff val="2015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 III</a:t>
          </a:r>
        </a:p>
      </dsp:txBody>
      <dsp:txXfrm>
        <a:off x="3598353" y="273447"/>
        <a:ext cx="1695575" cy="807423"/>
      </dsp:txXfrm>
    </dsp:sp>
    <dsp:sp modelId="{584DDAF0-18B8-4901-8B1F-B80C07AE302F}">
      <dsp:nvSpPr>
        <dsp:cNvPr id="0" name=""/>
        <dsp:cNvSpPr/>
      </dsp:nvSpPr>
      <dsp:spPr>
        <a:xfrm>
          <a:off x="1902777" y="1076564"/>
          <a:ext cx="1695575" cy="3498835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22913"/>
            <a:satOff val="-1056"/>
            <a:lumOff val="113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Training: </a:t>
          </a:r>
          <a:r>
            <a:rPr lang="en-US" sz="900" kern="1200" dirty="0"/>
            <a:t>Completes Session II (4wks) followed by 200 </a:t>
          </a:r>
          <a:r>
            <a:rPr lang="en-US" sz="900" kern="1200" dirty="0" err="1"/>
            <a:t>hrs</a:t>
          </a:r>
          <a:r>
            <a:rPr lang="en-US" sz="900" kern="1200" dirty="0"/>
            <a:t> of fieldwork and 60 PT encounters.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Focus: </a:t>
          </a:r>
          <a:r>
            <a:rPr lang="en-US" sz="900" kern="1200" dirty="0"/>
            <a:t>Expanded assessment, chronic condition support, and acute care skills.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Clinical Responsibility: </a:t>
          </a:r>
          <a:r>
            <a:rPr lang="en-US" sz="900" b="0" kern="1200" dirty="0"/>
            <a:t>Conducts focused assessments, supporting management of acute and chronic conditions, assisting with diagnostic and treatment activities,. </a:t>
          </a:r>
          <a:endParaRPr lang="en-US" sz="900" b="0" kern="1200" dirty="0">
            <a:highlight>
              <a:srgbClr val="FFFF00"/>
            </a:highlight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Skills Learned: </a:t>
          </a:r>
          <a:r>
            <a:rPr lang="en-US" sz="900" kern="1200" dirty="0"/>
            <a:t>Focused assessment, health screenings, chronic disease monitoring, basic diagnostic support, medication assistance within defined scope, and participation in emergency response.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Supervision: </a:t>
          </a:r>
          <a:r>
            <a:rPr lang="en-US" sz="900" kern="1200" dirty="0"/>
            <a:t>Limited supervision with access to consultation as needed.</a:t>
          </a:r>
        </a:p>
      </dsp:txBody>
      <dsp:txXfrm>
        <a:off x="2118008" y="1076564"/>
        <a:ext cx="1480345" cy="3498835"/>
      </dsp:txXfrm>
    </dsp:sp>
    <dsp:sp modelId="{2623B460-4A90-4BC1-B817-0180FC826234}">
      <dsp:nvSpPr>
        <dsp:cNvPr id="0" name=""/>
        <dsp:cNvSpPr/>
      </dsp:nvSpPr>
      <dsp:spPr>
        <a:xfrm>
          <a:off x="1902777" y="403711"/>
          <a:ext cx="1695575" cy="672853"/>
        </a:xfrm>
        <a:prstGeom prst="rect">
          <a:avLst/>
        </a:prstGeom>
        <a:solidFill>
          <a:schemeClr val="accent1">
            <a:shade val="80000"/>
            <a:hueOff val="501406"/>
            <a:satOff val="-49202"/>
            <a:lumOff val="302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 II</a:t>
          </a:r>
        </a:p>
      </dsp:txBody>
      <dsp:txXfrm>
        <a:off x="1902777" y="403711"/>
        <a:ext cx="1695575" cy="672853"/>
      </dsp:txXfrm>
    </dsp:sp>
    <dsp:sp modelId="{736484A5-7BA5-4F7A-8025-820DDEEE61E1}">
      <dsp:nvSpPr>
        <dsp:cNvPr id="0" name=""/>
        <dsp:cNvSpPr/>
      </dsp:nvSpPr>
      <dsp:spPr>
        <a:xfrm>
          <a:off x="234636" y="1076597"/>
          <a:ext cx="1695575" cy="3229694"/>
        </a:xfrm>
        <a:prstGeom prst="wedgeRectCallout">
          <a:avLst>
            <a:gd name="adj1" fmla="val 62500"/>
            <a:gd name="adj2" fmla="val 20830"/>
          </a:avLst>
        </a:prstGeom>
        <a:solidFill>
          <a:schemeClr val="accent1">
            <a:tint val="50000"/>
            <a:hueOff val="30551"/>
            <a:satOff val="-1408"/>
            <a:lumOff val="1509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Training: </a:t>
          </a:r>
          <a:r>
            <a:rPr lang="en-US" sz="900" kern="1200" dirty="0"/>
            <a:t>Completes Session I (4wks) followed by 20 pt. encounters. Includes required emergency care training (minimum: EMR/ETT or ACB-approved equivalent)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Focus: </a:t>
          </a:r>
          <a:r>
            <a:rPr lang="en-US" sz="900" kern="1200" dirty="0"/>
            <a:t>Foundational clinical skills, basic assessment, and preventive care.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Clinical Responsibility: </a:t>
          </a:r>
          <a:r>
            <a:rPr lang="en-US" sz="900" kern="1200" dirty="0"/>
            <a:t>Provides basic PT care under direct supervision. 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Skills Learned: </a:t>
          </a:r>
          <a:r>
            <a:rPr lang="en-US" sz="900" b="0" kern="1200" dirty="0"/>
            <a:t>Basic patient assessment, vital signs, patient intake, infection control, specimen collection, wound care, documentation, and introduction to emergency stabilization.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Supervision: </a:t>
          </a:r>
          <a:r>
            <a:rPr lang="en-US" sz="900" kern="1200" dirty="0"/>
            <a:t>Higher-level CHAs, RNs, or physician. </a:t>
          </a:r>
        </a:p>
      </dsp:txBody>
      <dsp:txXfrm>
        <a:off x="449867" y="1076597"/>
        <a:ext cx="1480345" cy="3229694"/>
      </dsp:txXfrm>
    </dsp:sp>
    <dsp:sp modelId="{56CA7181-44E9-4FD3-A799-42D4B6D28F4A}">
      <dsp:nvSpPr>
        <dsp:cNvPr id="0" name=""/>
        <dsp:cNvSpPr/>
      </dsp:nvSpPr>
      <dsp:spPr>
        <a:xfrm>
          <a:off x="207202" y="538282"/>
          <a:ext cx="1695575" cy="538282"/>
        </a:xfrm>
        <a:prstGeom prst="rect">
          <a:avLst/>
        </a:prstGeom>
        <a:solidFill>
          <a:schemeClr val="accent1">
            <a:shade val="80000"/>
            <a:hueOff val="668542"/>
            <a:satOff val="-65602"/>
            <a:lumOff val="403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CHA I </a:t>
          </a:r>
        </a:p>
      </dsp:txBody>
      <dsp:txXfrm>
        <a:off x="207202" y="538282"/>
        <a:ext cx="1695575" cy="5382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B31F57-1D64-4FE7-83DB-4B6698B5BAF5}">
      <dsp:nvSpPr>
        <dsp:cNvPr id="0" name=""/>
        <dsp:cNvSpPr/>
      </dsp:nvSpPr>
      <dsp:spPr>
        <a:xfrm>
          <a:off x="8123906" y="540979"/>
          <a:ext cx="2446087" cy="2446212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D530BCD-A004-410E-AA30-63D2DABC1EEE}">
      <dsp:nvSpPr>
        <dsp:cNvPr id="0" name=""/>
        <dsp:cNvSpPr/>
      </dsp:nvSpPr>
      <dsp:spPr>
        <a:xfrm>
          <a:off x="8205722" y="622534"/>
          <a:ext cx="2283504" cy="22831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BHP</a:t>
          </a:r>
        </a:p>
      </dsp:txBody>
      <dsp:txXfrm>
        <a:off x="8531937" y="948753"/>
        <a:ext cx="1631074" cy="1630665"/>
      </dsp:txXfrm>
    </dsp:sp>
    <dsp:sp modelId="{0E6AAD99-F463-4DA9-B730-6D6F8A84C2E0}">
      <dsp:nvSpPr>
        <dsp:cNvPr id="0" name=""/>
        <dsp:cNvSpPr/>
      </dsp:nvSpPr>
      <dsp:spPr>
        <a:xfrm>
          <a:off x="8205722" y="3032262"/>
          <a:ext cx="2283504" cy="134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Training: </a:t>
          </a:r>
          <a:r>
            <a:rPr lang="en-US" sz="800" b="0" kern="1200" dirty="0"/>
            <a:t>Must complete the required training track for BHAP, work experience, practicum requirements, and complete the knowledge and skills competency checklist.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Clinical Responsibility: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BHA Mentoring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Child-Centered Interventions 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All areas of practice in Level I, II,III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Supervision: </a:t>
          </a:r>
          <a:r>
            <a:rPr lang="en-US" sz="800" kern="1200" dirty="0"/>
            <a:t>Licensed behavioral health provider. . </a:t>
          </a:r>
        </a:p>
      </dsp:txBody>
      <dsp:txXfrm>
        <a:off x="8205722" y="3032262"/>
        <a:ext cx="2283504" cy="1340931"/>
      </dsp:txXfrm>
    </dsp:sp>
    <dsp:sp modelId="{FF5C96AC-FFC7-485F-A2E1-AE5ADEBFAD07}">
      <dsp:nvSpPr>
        <dsp:cNvPr id="0" name=""/>
        <dsp:cNvSpPr/>
      </dsp:nvSpPr>
      <dsp:spPr>
        <a:xfrm rot="2700000">
          <a:off x="5585493" y="540807"/>
          <a:ext cx="2446127" cy="2446127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222847"/>
            <a:satOff val="-21867"/>
            <a:lumOff val="134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4BEF89-54F8-49E8-B9F7-CA65253EB29C}">
      <dsp:nvSpPr>
        <dsp:cNvPr id="0" name=""/>
        <dsp:cNvSpPr/>
      </dsp:nvSpPr>
      <dsp:spPr>
        <a:xfrm>
          <a:off x="5677818" y="622534"/>
          <a:ext cx="2283504" cy="22831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22847"/>
              <a:satOff val="-21867"/>
              <a:lumOff val="134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BHA III</a:t>
          </a:r>
        </a:p>
      </dsp:txBody>
      <dsp:txXfrm>
        <a:off x="6004033" y="948753"/>
        <a:ext cx="1631074" cy="1630665"/>
      </dsp:txXfrm>
    </dsp:sp>
    <dsp:sp modelId="{13764553-D03D-4B46-A1BA-2E526B92EF53}">
      <dsp:nvSpPr>
        <dsp:cNvPr id="0" name=""/>
        <dsp:cNvSpPr/>
      </dsp:nvSpPr>
      <dsp:spPr>
        <a:xfrm>
          <a:off x="5677818" y="3032262"/>
          <a:ext cx="2283504" cy="134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Training: </a:t>
          </a:r>
          <a:r>
            <a:rPr lang="en-US" sz="800" b="0" kern="1200" dirty="0"/>
            <a:t>Must complete the required training track for BHA III; work experience; practicum requirements; and complete the knowledge and skills competency checklist.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Clinical Responsibility: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Treatment Planning and Implementation of co-occurring disorders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Child and Youth Services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Clinical Case Reviews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Quality Assurance Case Review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All Areas of practice in level I and II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Supervision: </a:t>
          </a:r>
          <a:r>
            <a:rPr lang="en-US" sz="800" kern="1200" dirty="0"/>
            <a:t>Licensed behavioral health provider. </a:t>
          </a:r>
        </a:p>
      </dsp:txBody>
      <dsp:txXfrm>
        <a:off x="5677818" y="3032262"/>
        <a:ext cx="2283504" cy="1340931"/>
      </dsp:txXfrm>
    </dsp:sp>
    <dsp:sp modelId="{CA0C1609-8F31-4FA8-9E1A-9942A88103CF}">
      <dsp:nvSpPr>
        <dsp:cNvPr id="0" name=""/>
        <dsp:cNvSpPr/>
      </dsp:nvSpPr>
      <dsp:spPr>
        <a:xfrm rot="2700000">
          <a:off x="3068079" y="540807"/>
          <a:ext cx="2446127" cy="2446127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445695"/>
            <a:satOff val="-43735"/>
            <a:lumOff val="268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D52E29-1B1F-4EE1-8F65-79BC1AF40D8A}">
      <dsp:nvSpPr>
        <dsp:cNvPr id="0" name=""/>
        <dsp:cNvSpPr/>
      </dsp:nvSpPr>
      <dsp:spPr>
        <a:xfrm>
          <a:off x="3149914" y="622534"/>
          <a:ext cx="2283504" cy="22831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445695"/>
              <a:satOff val="-43735"/>
              <a:lumOff val="268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BHA II</a:t>
          </a:r>
        </a:p>
      </dsp:txBody>
      <dsp:txXfrm>
        <a:off x="3476129" y="948753"/>
        <a:ext cx="1631074" cy="1630665"/>
      </dsp:txXfrm>
    </dsp:sp>
    <dsp:sp modelId="{07D2A5F2-9EA6-4820-8208-A06843C74831}">
      <dsp:nvSpPr>
        <dsp:cNvPr id="0" name=""/>
        <dsp:cNvSpPr/>
      </dsp:nvSpPr>
      <dsp:spPr>
        <a:xfrm>
          <a:off x="3149914" y="3032262"/>
          <a:ext cx="2283504" cy="134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Training: </a:t>
          </a:r>
          <a:r>
            <a:rPr lang="en-US" sz="800" b="0" kern="1200" dirty="0"/>
            <a:t>Must complete the required training track for BHA II; work experience; practicum requirements; and complete the knowledge and skills competency checklist.</a:t>
          </a:r>
          <a:endParaRPr lang="en-US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Clinical Responsibility: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 • SUD Assessment/ Diagnosis/ Treatment Planning/Implementation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Community Readiness Assessment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Individual, Group, and Family Counseling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All Areas of practice in level I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Supervision: </a:t>
          </a:r>
          <a:r>
            <a:rPr lang="en-US" sz="800" kern="1200" dirty="0"/>
            <a:t>Licensed behavioral health provider. </a:t>
          </a:r>
        </a:p>
      </dsp:txBody>
      <dsp:txXfrm>
        <a:off x="3149914" y="3032262"/>
        <a:ext cx="2283504" cy="1340931"/>
      </dsp:txXfrm>
    </dsp:sp>
    <dsp:sp modelId="{818318B8-20FC-4641-ABC1-30FE004E9EDC}">
      <dsp:nvSpPr>
        <dsp:cNvPr id="0" name=""/>
        <dsp:cNvSpPr/>
      </dsp:nvSpPr>
      <dsp:spPr>
        <a:xfrm rot="2700000">
          <a:off x="540175" y="540807"/>
          <a:ext cx="2446127" cy="2446127"/>
        </a:xfrm>
        <a:prstGeom prst="teardrop">
          <a:avLst>
            <a:gd name="adj" fmla="val 100000"/>
          </a:avLst>
        </a:prstGeom>
        <a:solidFill>
          <a:schemeClr val="accent1">
            <a:shade val="80000"/>
            <a:hueOff val="668542"/>
            <a:satOff val="-65602"/>
            <a:lumOff val="403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A66829-AA70-4DA7-BFE0-6F151F5FD9C1}">
      <dsp:nvSpPr>
        <dsp:cNvPr id="0" name=""/>
        <dsp:cNvSpPr/>
      </dsp:nvSpPr>
      <dsp:spPr>
        <a:xfrm>
          <a:off x="622011" y="622534"/>
          <a:ext cx="2283504" cy="22831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68542"/>
              <a:satOff val="-65602"/>
              <a:lumOff val="403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BHA I</a:t>
          </a:r>
        </a:p>
      </dsp:txBody>
      <dsp:txXfrm>
        <a:off x="948226" y="948753"/>
        <a:ext cx="1631074" cy="1630665"/>
      </dsp:txXfrm>
    </dsp:sp>
    <dsp:sp modelId="{038CCC0B-87F3-4ECC-89CD-AECA28AF3C2B}">
      <dsp:nvSpPr>
        <dsp:cNvPr id="0" name=""/>
        <dsp:cNvSpPr/>
      </dsp:nvSpPr>
      <dsp:spPr>
        <a:xfrm>
          <a:off x="622011" y="3032262"/>
          <a:ext cx="2283504" cy="1340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Training: </a:t>
          </a:r>
          <a:r>
            <a:rPr lang="en-US" sz="800" b="0" kern="1200" dirty="0"/>
            <a:t>Must complete the required training track for BHA I; work experience; practicum requirements; and complete the knowledge and skills competency checklist.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Clinical Responsibility: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Wellness Promotion/Prevention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Education/Advocacy on BH topics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Community Needs Assessments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Early intervention/ Screening/Intake/Referral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Crisis Management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Case Management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Life Skill and Resource Development and Coaching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Medication Management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Psychoeducation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0" kern="1200" dirty="0"/>
            <a:t>• Individual &amp; Group Interventions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Supervision: </a:t>
          </a:r>
          <a:r>
            <a:rPr lang="en-US" sz="800" kern="1200" dirty="0"/>
            <a:t>Licensed behavioral health provider. </a:t>
          </a:r>
        </a:p>
      </dsp:txBody>
      <dsp:txXfrm>
        <a:off x="622011" y="3032262"/>
        <a:ext cx="2283504" cy="13409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73362-C46D-465A-9B83-1E1B5BBF3785}">
      <dsp:nvSpPr>
        <dsp:cNvPr id="0" name=""/>
        <dsp:cNvSpPr/>
      </dsp:nvSpPr>
      <dsp:spPr>
        <a:xfrm>
          <a:off x="0" y="511533"/>
          <a:ext cx="101103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33837-61F8-4D34-92AC-6F31FF1EB88B}">
      <dsp:nvSpPr>
        <dsp:cNvPr id="0" name=""/>
        <dsp:cNvSpPr/>
      </dsp:nvSpPr>
      <dsp:spPr>
        <a:xfrm>
          <a:off x="505519" y="68733"/>
          <a:ext cx="7077266" cy="88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504" tIns="0" rIns="2675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Primary Dental Heath Aides (PDHA)</a:t>
          </a:r>
        </a:p>
      </dsp:txBody>
      <dsp:txXfrm>
        <a:off x="548750" y="111964"/>
        <a:ext cx="6990804" cy="799138"/>
      </dsp:txXfrm>
    </dsp:sp>
    <dsp:sp modelId="{0344CFF7-040D-4AD8-BC49-D275F3B25E26}">
      <dsp:nvSpPr>
        <dsp:cNvPr id="0" name=""/>
        <dsp:cNvSpPr/>
      </dsp:nvSpPr>
      <dsp:spPr>
        <a:xfrm>
          <a:off x="0" y="1872333"/>
          <a:ext cx="101103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104"/>
              <a:satOff val="-8938"/>
              <a:lumOff val="-100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EF5A81-9671-4CE3-BE9F-8614EFC98DFF}">
      <dsp:nvSpPr>
        <dsp:cNvPr id="0" name=""/>
        <dsp:cNvSpPr/>
      </dsp:nvSpPr>
      <dsp:spPr>
        <a:xfrm>
          <a:off x="505519" y="1429533"/>
          <a:ext cx="7077266" cy="885600"/>
        </a:xfrm>
        <a:prstGeom prst="roundRect">
          <a:avLst/>
        </a:prstGeom>
        <a:solidFill>
          <a:schemeClr val="accent5">
            <a:hueOff val="1106104"/>
            <a:satOff val="-8938"/>
            <a:lumOff val="-100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504" tIns="0" rIns="2675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Expanded Function Health Aides</a:t>
          </a:r>
        </a:p>
      </dsp:txBody>
      <dsp:txXfrm>
        <a:off x="548750" y="1472764"/>
        <a:ext cx="6990804" cy="799138"/>
      </dsp:txXfrm>
    </dsp:sp>
    <dsp:sp modelId="{4CC563ED-4974-4EDE-AADF-C570282C51CD}">
      <dsp:nvSpPr>
        <dsp:cNvPr id="0" name=""/>
        <dsp:cNvSpPr/>
      </dsp:nvSpPr>
      <dsp:spPr>
        <a:xfrm>
          <a:off x="0" y="3233133"/>
          <a:ext cx="101103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212208"/>
              <a:satOff val="-17877"/>
              <a:lumOff val="-20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0B44A-457E-400F-9269-44FAAC8A389E}">
      <dsp:nvSpPr>
        <dsp:cNvPr id="0" name=""/>
        <dsp:cNvSpPr/>
      </dsp:nvSpPr>
      <dsp:spPr>
        <a:xfrm>
          <a:off x="505519" y="2790333"/>
          <a:ext cx="7077266" cy="885600"/>
        </a:xfrm>
        <a:prstGeom prst="roundRect">
          <a:avLst/>
        </a:prstGeom>
        <a:solidFill>
          <a:schemeClr val="accent5">
            <a:hueOff val="2212208"/>
            <a:satOff val="-17877"/>
            <a:lumOff val="-201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504" tIns="0" rIns="2675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Dental Health Aide Hygienist</a:t>
          </a:r>
        </a:p>
      </dsp:txBody>
      <dsp:txXfrm>
        <a:off x="548750" y="2833564"/>
        <a:ext cx="6990804" cy="799138"/>
      </dsp:txXfrm>
    </dsp:sp>
    <dsp:sp modelId="{794855F2-C1A0-4F6F-92F9-A5919AEDC3A4}">
      <dsp:nvSpPr>
        <dsp:cNvPr id="0" name=""/>
        <dsp:cNvSpPr/>
      </dsp:nvSpPr>
      <dsp:spPr>
        <a:xfrm>
          <a:off x="0" y="4593933"/>
          <a:ext cx="1011038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318312"/>
              <a:satOff val="-26815"/>
              <a:lumOff val="-301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54ED5C-AB47-446E-8D83-FE5CE14C0AE3}">
      <dsp:nvSpPr>
        <dsp:cNvPr id="0" name=""/>
        <dsp:cNvSpPr/>
      </dsp:nvSpPr>
      <dsp:spPr>
        <a:xfrm>
          <a:off x="505519" y="4151133"/>
          <a:ext cx="7077266" cy="885600"/>
        </a:xfrm>
        <a:prstGeom prst="roundRect">
          <a:avLst/>
        </a:prstGeom>
        <a:solidFill>
          <a:schemeClr val="accent5">
            <a:hueOff val="3318312"/>
            <a:satOff val="-26815"/>
            <a:lumOff val="-301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504" tIns="0" rIns="267504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Dental Health Aide Therapist</a:t>
          </a:r>
        </a:p>
      </dsp:txBody>
      <dsp:txXfrm>
        <a:off x="548750" y="4194364"/>
        <a:ext cx="6990804" cy="799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4781F-5D8F-4934-BB6D-C4D0625F16A8}">
      <dsp:nvSpPr>
        <dsp:cNvPr id="0" name=""/>
        <dsp:cNvSpPr/>
      </dsp:nvSpPr>
      <dsp:spPr>
        <a:xfrm>
          <a:off x="0" y="388079"/>
          <a:ext cx="11747796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760" tIns="437388" rIns="91176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BLS certification and DHA Core Curriculum Course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/>
            <a:t>Trained to provide oral health instruction, diet education and topical fluoride application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b="0" i="0" kern="1200" dirty="0"/>
            <a:t>Requires the completion of a preceptorship and standing orders</a:t>
          </a:r>
        </a:p>
      </dsp:txBody>
      <dsp:txXfrm>
        <a:off x="0" y="388079"/>
        <a:ext cx="11747796" cy="1587600"/>
      </dsp:txXfrm>
    </dsp:sp>
    <dsp:sp modelId="{4BBB2E16-A58D-4FF2-AB38-F412114F6884}">
      <dsp:nvSpPr>
        <dsp:cNvPr id="0" name=""/>
        <dsp:cNvSpPr/>
      </dsp:nvSpPr>
      <dsp:spPr>
        <a:xfrm>
          <a:off x="587389" y="78119"/>
          <a:ext cx="822345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827" tIns="0" rIns="31082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PDHA I</a:t>
          </a:r>
        </a:p>
      </dsp:txBody>
      <dsp:txXfrm>
        <a:off x="617651" y="108381"/>
        <a:ext cx="8162933" cy="559396"/>
      </dsp:txXfrm>
    </dsp:sp>
    <dsp:sp modelId="{226FF7C2-D615-444B-8457-EAA9444E7AB7}">
      <dsp:nvSpPr>
        <dsp:cNvPr id="0" name=""/>
        <dsp:cNvSpPr/>
      </dsp:nvSpPr>
      <dsp:spPr>
        <a:xfrm>
          <a:off x="0" y="2399039"/>
          <a:ext cx="11747796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1760" tIns="437388" rIns="911760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BLS certification, DHA Core Curriculum Course, and Advanced Dental Procedures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At least one of the following courses: Dental Radiology, Dental Prophylaxis, Atraumatic Restorative Treatment (ART), or Sealants (4 separate courses, each with a preceptorship)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PDHA II’s can work under indirect or general supervision after taking the Village Based Dental Practice course.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100" b="0" i="0" kern="1200" dirty="0"/>
            <a:t>Requires Standing Orders</a:t>
          </a:r>
          <a:endParaRPr lang="en-US" sz="2100" kern="1200" dirty="0"/>
        </a:p>
      </dsp:txBody>
      <dsp:txXfrm>
        <a:off x="0" y="2399039"/>
        <a:ext cx="11747796" cy="2513700"/>
      </dsp:txXfrm>
    </dsp:sp>
    <dsp:sp modelId="{F4E17D05-8373-4402-9A00-CCDB9FDABC96}">
      <dsp:nvSpPr>
        <dsp:cNvPr id="0" name=""/>
        <dsp:cNvSpPr/>
      </dsp:nvSpPr>
      <dsp:spPr>
        <a:xfrm>
          <a:off x="587389" y="2089079"/>
          <a:ext cx="8223457" cy="619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0827" tIns="0" rIns="310827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PDHA II</a:t>
          </a:r>
        </a:p>
      </dsp:txBody>
      <dsp:txXfrm>
        <a:off x="617651" y="2119341"/>
        <a:ext cx="8162933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InterconnectedBlockProcess">
  <dgm:title val="Interconnected Block Process"/>
  <dgm:desc val="Use to show sequential steps in a process. Works best with small amounts of Level 1 text and medium amounts of Level 2 text."/>
  <dgm:catLst>
    <dgm:cat type="process" pri="5500"/>
    <dgm:cat type="officeonline" pri="3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  <dgm:cxn modelId="70" srcId="0" destId="40" srcOrd="2" destOrd="0"/>
        <dgm:cxn modelId="42" srcId="40" destId="41" srcOrd="0" destOrd="0"/>
      </dgm:cxnLst>
      <dgm:bg/>
      <dgm:whole/>
    </dgm:dataModel>
  </dgm:clrData>
  <dgm:layoutNode name="Name0">
    <dgm:varLst>
      <dgm:chMax val="7"/>
      <dgm:chPref val="5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.127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5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Accent1" refType="w" fact="0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Child1" refType="w" fact="0.063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Parent1" refType="w" fact="0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.5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Child2" refType="w" fact="0.5635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Parent2" refType="w" fact="0.5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6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Accent1" refType="w" fact="0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Child1" refType="w" fact="0.0423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Parent1" refType="w" fact="0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Child2" refType="w" fact="0.3756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.6667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Child3" refType="w" fact="0.709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Parent3" refType="w" fact="0.6667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7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Accent1" refType="w" fact="0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Child1" refType="w" fact="0.0317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Parent1" refType="w" fact="0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2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Child2" refType="w" fact="0.2817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Parent2" refType="w" fact="0.2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Child3" refType="w" fact="0.5317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Parent3" refType="w" fact="0.5"/>
              <dgm:constr type="t" for="ch" forName="Parent3" refType="h" fact="0.0275"/>
              <dgm:constr type="w" for="ch" forName="Parent3" refType="w" fact="0.25"/>
              <dgm:constr type="h" for="ch" forName="Parent3" refType="h" fact="0.1622"/>
              <dgm:constr type="l" for="ch" forName="ChildAccent4" refType="w" fact="0.75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Child4" refType="w" fact="0.7817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Parent4" refType="w" fact="0.75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8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Accent1" refType="w" fact="0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Child1" refType="w" fact="0.0254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Parent1" refType="w" fact="0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2001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Child2" refType="w" fact="0.2255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Parent2" refType="w" fact="0.2001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Child3" refType="w" fact="0.4256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6003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Child4" refType="w" fact="0.6257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Parent4" refType="w" fact="0.6003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.7999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Child5" refType="w" fact="0.8253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Parent5" refType="w" fact="0.7999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9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Accent1" refType="w" fact="0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Child1" refType="w" fact="0.0212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Parent1" refType="w" fact="0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167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Child2" refType="w" fact="0.1888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Parent2" refType="w" fact="0.167"/>
              <dgm:constr type="t" for="ch" forName="Parent2" refType="h" fact="0.0923"/>
              <dgm:constr type="w" for="ch" forName="Parent2" refType="w" fact="0.167"/>
              <dgm:constr type="h" for="ch" forName="Parent2" refType="h" fact="0.1164"/>
              <dgm:constr type="l" for="ch" forName="ChildAccent3" refType="w" fact="0.333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Child3" refType="w" fact="0.3551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Parent3" refType="w" fact="0.3339"/>
              <dgm:constr type="t" for="ch" forName="Parent3" refType="h" fact="0.0698"/>
              <dgm:constr type="w" for="ch" forName="Parent3" refType="w" fact="0.167"/>
              <dgm:constr type="h" for="ch" forName="Parent3" refType="h" fact="0.1396"/>
              <dgm:constr type="l" for="ch" forName="ChildAccent4" refType="w" fact="0.500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Child4" refType="w" fact="0.5221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Parent4" refType="w" fact="0.501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6674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Child5" refType="w" fact="0.6886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Parent5" refType="w" fact="0.668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.833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Child6" refType="w" fact="0.8542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Parent6" refType="w" fact="0.835"/>
              <dgm:constr type="t" for="ch" forName="Parent6" refType="h" fact="0"/>
              <dgm:constr type="w" for="ch" forName="Parent6" refType="w" fact="0.165"/>
              <dgm:constr type="h" for="ch" forName="Parent6" refType="h" fact="0.2095"/>
            </dgm:constrLst>
          </dgm:if>
          <dgm:else name="Name10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Accent1" refType="w" fact="0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Child1" refType="w" fact="0.0182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Parent1" refType="w" fact="0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1432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Child2" refType="w" fact="0.1614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Parent2" refType="w" fact="0.1432"/>
              <dgm:constr type="t" for="ch" forName="Parent2" refType="h" fact="0.108"/>
              <dgm:constr type="w" for="ch" forName="Parent2" refType="w" fact="0.1432"/>
              <dgm:constr type="h" for="ch" forName="Parent2" refType="h" fact="0.1088"/>
              <dgm:constr type="l" for="ch" forName="ChildAccent3" refType="w" fact="0.2865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Child3" refType="w" fact="0.3047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Parent3" refType="w" fact="0.2865"/>
              <dgm:constr type="t" for="ch" forName="Parent3" refType="h" fact="0.087"/>
              <dgm:constr type="w" for="ch" forName="Parent3" refType="w" fact="0.143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Child4" refType="w" fact="0.4479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5726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Child5" refType="w" fact="0.5908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Parent5" refType="w" fact="0.5726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7147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Child6" refType="w" fact="0.7329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Parent6" refType="w" fact="0.716"/>
              <dgm:constr type="t" for="ch" forName="Parent6" refType="h" fact="0.0217"/>
              <dgm:constr type="w" for="ch" forName="Parent6" refType="w" fact="0.1424"/>
              <dgm:constr type="h" for="ch" forName="Parent6" refType="h" fact="0.1958"/>
              <dgm:constr type="l" for="ch" forName="ChildAccent7" refType="w" fact="0.8568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Child7" refType="w" fact="0.875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Parent7" refType="w" fact="0.8577"/>
              <dgm:constr type="t" for="ch" forName="Parent7" refType="h" fact="0"/>
              <dgm:constr type="w" for="ch" forName="Parent7" refType="w" fact="0.1423"/>
              <dgm:constr type="h" for="ch" forName="Parent7" refType="h" fact="0.2175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0.4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Accent1" refType="w" fact="0"/>
              <dgm:constr type="t" for="ch" forName="ChildAccent1" refType="h" fact="0.1429"/>
              <dgm:constr type="w" for="ch" forName="ChildAccent1" refType="w"/>
              <dgm:constr type="h" for="ch" forName="ChildAccent1" refType="h" fact="0.8571"/>
              <dgm:constr type="l" for="ch" forName="Child1" refType="w" fact="0"/>
              <dgm:constr type="t" for="ch" forName="Child1" refType="h" fact="0.1429"/>
              <dgm:constr type="w" for="ch" forName="Child1" refType="w" fact="0.873"/>
              <dgm:constr type="h" for="ch" forName="Child1" refType="h" fact="0.8571"/>
              <dgm:constr type="l" for="ch" forName="Parent1" refType="w" fact="0"/>
              <dgm:constr type="t" for="ch" forName="Parent1" refType="h" fact="0"/>
              <dgm:constr type="w" for="ch" forName="Parent1" refType="w"/>
              <dgm:constr type="h" for="ch" forName="Parent1" refType="h" fact="0.1429"/>
            </dgm:constrLst>
          </dgm:if>
          <dgm:if name="Name14" axis="ch" ptType="node" func="cnt" op="equ" val="2">
            <dgm:alg type="composite">
              <dgm:param type="ar" val="0.8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Child2" refType="w" fact="0"/>
              <dgm:constr type="t" for="ch" forName="Child2" refType="h" fact="0.1613"/>
              <dgm:constr type="w" for="ch" forName="Child2" refType="w" fact="0.4365"/>
              <dgm:constr type="h" for="ch" forName="Child2" refType="h" fact="0.8387"/>
              <dgm:constr type="l" for="ch" forName="Child1" refType="w" fact="0.5"/>
              <dgm:constr type="t" for="ch" forName="Child1" refType="h" fact="0.1613"/>
              <dgm:constr type="w" for="ch" forName="Child1" refType="w" fact="0.4365"/>
              <dgm:constr type="h" for="ch" forName="Child1" refType="h" fact="0.7742"/>
              <dgm:constr type="l" for="ch" forName="ChildAccent1" refType="w" fact="0.5"/>
              <dgm:constr type="t" for="ch" forName="ChildAccent1" refType="h" fact="0.1613"/>
              <dgm:constr type="w" for="ch" forName="ChildAccent1" refType="w" fact="0.5"/>
              <dgm:constr type="h" for="ch" forName="ChildAccent1" refType="h" fact="0.7742"/>
              <dgm:constr type="l" for="ch" forName="Parent1" refType="w" fact="0.5"/>
              <dgm:constr type="t" for="ch" forName="Parent1" refType="h" fact="0.0323"/>
              <dgm:constr type="w" for="ch" forName="Parent1" refType="w" fact="0.5"/>
              <dgm:constr type="h" for="ch" forName="Parent1" refType="h" fact="0.129"/>
              <dgm:constr type="l" for="ch" forName="ChildAccent2" refType="w" fact="0"/>
              <dgm:constr type="t" for="ch" forName="ChildAccent2" refType="h" fact="0.1613"/>
              <dgm:constr type="w" for="ch" forName="ChildAccent2" refType="w" fact="0.5"/>
              <dgm:constr type="h" for="ch" forName="ChildAccent2" refType="h" fact="0.8387"/>
              <dgm:constr type="l" for="ch" forName="Parent2" refType="w" fact="0"/>
              <dgm:constr type="t" for="ch" forName="Parent2" refType="h" fact="0"/>
              <dgm:constr type="w" for="ch" forName="Parent2" refType="w" fact="0.5"/>
              <dgm:constr type="h" for="ch" forName="Parent2" refType="h" fact="0.1613"/>
            </dgm:constrLst>
          </dgm:if>
          <dgm:if name="Name15" axis="ch" ptType="node" func="cnt" op="equ" val="3">
            <dgm:alg type="composite">
              <dgm:param type="ar" val="1.112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Child3" refType="w" fact="0"/>
              <dgm:constr type="t" for="ch" forName="Child3" refType="h" fact="0.1757"/>
              <dgm:constr type="w" for="ch" forName="Child3" refType="w" fact="0.291"/>
              <dgm:constr type="h" for="ch" forName="Child3" refType="h" fact="0.8243"/>
              <dgm:constr type="l" for="ch" forName="Child2" refType="w" fact="0.3333"/>
              <dgm:constr type="t" for="ch" forName="Child2" refType="h" fact="0.1757"/>
              <dgm:constr type="w" for="ch" forName="Child2" refType="w" fact="0.291"/>
              <dgm:constr type="h" for="ch" forName="Child2" refType="h" fact="0.7655"/>
              <dgm:constr type="l" for="ch" forName="Child1" refType="w" fact="0.6667"/>
              <dgm:constr type="t" for="ch" forName="Child1" refType="h" fact="0.1757"/>
              <dgm:constr type="w" for="ch" forName="Child1" refType="w" fact="0.291"/>
              <dgm:constr type="h" for="ch" forName="Child1" refType="h" fact="0.7066"/>
              <dgm:constr type="l" for="ch" forName="ChildAccent1" refType="w" fact="0.6667"/>
              <dgm:constr type="t" for="ch" forName="ChildAccent1" refType="h" fact="0.1757"/>
              <dgm:constr type="w" for="ch" forName="ChildAccent1" refType="w" fact="0.3333"/>
              <dgm:constr type="h" for="ch" forName="ChildAccent1" refType="h" fact="0.7066"/>
              <dgm:constr type="l" for="ch" forName="Parent1" refType="w" fact="0.6667"/>
              <dgm:constr type="t" for="ch" forName="Parent1" refType="h" fact="0.0579"/>
              <dgm:constr type="w" for="ch" forName="Parent1" refType="w" fact="0.3333"/>
              <dgm:constr type="h" for="ch" forName="Parent1" refType="h" fact="0.1178"/>
              <dgm:constr type="l" for="ch" forName="ChildAccent2" refType="w" fact="0.3333"/>
              <dgm:constr type="t" for="ch" forName="ChildAccent2" refType="h" fact="0.1757"/>
              <dgm:constr type="w" for="ch" forName="ChildAccent2" refType="w" fact="0.3333"/>
              <dgm:constr type="h" for="ch" forName="ChildAccent2" refType="h" fact="0.7655"/>
              <dgm:constr type="l" for="ch" forName="Parent2" refType="w" fact="0.3333"/>
              <dgm:constr type="t" for="ch" forName="Parent2" refType="h" fact="0.0285"/>
              <dgm:constr type="w" for="ch" forName="Parent2" refType="w" fact="0.3333"/>
              <dgm:constr type="h" for="ch" forName="Parent2" refType="h" fact="0.1472"/>
              <dgm:constr type="l" for="ch" forName="ChildAccent3" refType="w" fact="0"/>
              <dgm:constr type="t" for="ch" forName="ChildAccent3" refType="h" fact="0.1757"/>
              <dgm:constr type="w" for="ch" forName="ChildAccent3" refType="w" fact="0.3333"/>
              <dgm:constr type="h" for="ch" forName="ChildAccent3" refType="h" fact="0.8243"/>
              <dgm:constr type="l" for="ch" forName="Parent3" refType="w" fact="0"/>
              <dgm:constr type="t" for="ch" forName="Parent3" refType="h" fact="0"/>
              <dgm:constr type="w" for="ch" forName="Parent3" refType="w" fact="0.3333"/>
              <dgm:constr type="h" for="ch" forName="Parent3" refType="h" fact="0.176"/>
            </dgm:constrLst>
          </dgm:if>
          <dgm:if name="Name16" axis="ch" ptType="node" func="cnt" op="equ" val="4">
            <dgm:alg type="composite">
              <dgm:param type="ar" val="1.362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Child4" refType="w" fact="0"/>
              <dgm:constr type="t" for="ch" forName="Child4" refType="h" fact="0.1892"/>
              <dgm:constr type="w" for="ch" forName="Child4" refType="w" fact="0.2183"/>
              <dgm:constr type="h" for="ch" forName="Child4" refType="h" fact="0.8108"/>
              <dgm:constr type="l" for="ch" forName="Child3" refType="w" fact="0.25"/>
              <dgm:constr type="t" for="ch" forName="Child3" refType="h" fact="0.1892"/>
              <dgm:constr type="w" for="ch" forName="Child3" refType="w" fact="0.2183"/>
              <dgm:constr type="h" for="ch" forName="Child3" refType="h" fact="0.7568"/>
              <dgm:constr type="l" for="ch" forName="Child2" refType="w" fact="0.5"/>
              <dgm:constr type="t" for="ch" forName="Child2" refType="h" fact="0.1892"/>
              <dgm:constr type="w" for="ch" forName="Child2" refType="w" fact="0.2183"/>
              <dgm:constr type="h" for="ch" forName="Child2" refType="h" fact="0.7027"/>
              <dgm:constr type="l" for="ch" forName="Child1" refType="w" fact="0.75"/>
              <dgm:constr type="t" for="ch" forName="Child1" refType="h" fact="0.1892"/>
              <dgm:constr type="w" for="ch" forName="Child1" refType="w" fact="0.2183"/>
              <dgm:constr type="h" for="ch" forName="Child1" refType="h" fact="0.6486"/>
              <dgm:constr type="l" for="ch" forName="ChildAccent1" refType="w" fact="0.75"/>
              <dgm:constr type="t" for="ch" forName="ChildAccent1" refType="h" fact="0.1892"/>
              <dgm:constr type="w" for="ch" forName="ChildAccent1" refType="w" fact="0.25"/>
              <dgm:constr type="h" for="ch" forName="ChildAccent1" refType="h" fact="0.6486"/>
              <dgm:constr type="l" for="ch" forName="Parent1" refType="w" fact="0.75"/>
              <dgm:constr type="t" for="ch" forName="Parent1" refType="h" fact="0.0811"/>
              <dgm:constr type="w" for="ch" forName="Parent1" refType="w" fact="0.25"/>
              <dgm:constr type="h" for="ch" forName="Parent1" refType="h" fact="0.1081"/>
              <dgm:constr type="l" for="ch" forName="ChildAccent2" refType="w" fact="0.5"/>
              <dgm:constr type="t" for="ch" forName="ChildAccent2" refType="h" fact="0.1892"/>
              <dgm:constr type="w" for="ch" forName="ChildAccent2" refType="w" fact="0.25"/>
              <dgm:constr type="h" for="ch" forName="ChildAccent2" refType="h" fact="0.7027"/>
              <dgm:constr type="l" for="ch" forName="Parent2" refType="w" fact="0.5"/>
              <dgm:constr type="t" for="ch" forName="Parent2" refType="h" fact="0.0541"/>
              <dgm:constr type="w" for="ch" forName="Parent2" refType="w" fact="0.25"/>
              <dgm:constr type="h" for="ch" forName="Parent2" refType="h" fact="0.1351"/>
              <dgm:constr type="l" for="ch" forName="ChildAccent3" refType="w" fact="0.25"/>
              <dgm:constr type="t" for="ch" forName="ChildAccent3" refType="h" fact="0.1892"/>
              <dgm:constr type="w" for="ch" forName="ChildAccent3" refType="w" fact="0.25"/>
              <dgm:constr type="h" for="ch" forName="ChildAccent3" refType="h" fact="0.7568"/>
              <dgm:constr type="l" for="ch" forName="Parent3" refType="w" fact="0.25"/>
              <dgm:constr type="t" for="ch" forName="Parent3" refType="h" fact="0.0279"/>
              <dgm:constr type="w" for="ch" forName="Parent3" refType="w" fact="0.25"/>
              <dgm:constr type="h" for="ch" forName="Parent3" refType="h" fact="0.161"/>
              <dgm:constr type="l" for="ch" forName="ChildAccent4" refType="w" fact="0"/>
              <dgm:constr type="t" for="ch" forName="ChildAccent4" refType="h" fact="0.1892"/>
              <dgm:constr type="w" for="ch" forName="ChildAccent4" refType="w" fact="0.25"/>
              <dgm:constr type="h" for="ch" forName="ChildAccent4" refType="h" fact="0.8108"/>
              <dgm:constr type="l" for="ch" forName="Parent4" refType="w" fact="0"/>
              <dgm:constr type="t" for="ch" forName="Parent4" refType="h" fact="0"/>
              <dgm:constr type="w" for="ch" forName="Parent4" refType="w" fact="0.25"/>
              <dgm:constr type="h" for="ch" forName="Parent4" refType="h" fact="0.1892"/>
            </dgm:constrLst>
          </dgm:if>
          <dgm:if name="Name17" axis="ch" ptType="node" func="cnt" op="equ" val="5">
            <dgm:alg type="composite">
              <dgm:param type="ar" val="1.5742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Child5" refType="w" fact="0"/>
              <dgm:constr type="t" for="ch" forName="Child5" refType="h" fact="0.2"/>
              <dgm:constr type="w" for="ch" forName="Child5" refType="w" fact="0.1747"/>
              <dgm:constr type="h" for="ch" forName="Child5" refType="h" fact="0.8"/>
              <dgm:constr type="l" for="ch" forName="Child4" refType="w" fact="0.2001"/>
              <dgm:constr type="t" for="ch" forName="Child4" refType="h" fact="0.2"/>
              <dgm:constr type="w" for="ch" forName="Child4" refType="w" fact="0.1747"/>
              <dgm:constr type="h" for="ch" forName="Child4" refType="h" fact="0.75"/>
              <dgm:constr type="l" for="ch" forName="Child3" refType="w" fact="0.4002"/>
              <dgm:constr type="t" for="ch" forName="Child3" refType="h" fact="0.2"/>
              <dgm:constr type="w" for="ch" forName="Child3" refType="w" fact="0.1747"/>
              <dgm:constr type="h" for="ch" forName="Child3" refType="h" fact="0.7"/>
              <dgm:constr type="l" for="ch" forName="Child2" refType="w" fact="0.6003"/>
              <dgm:constr type="t" for="ch" forName="Child2" refType="h" fact="0.2"/>
              <dgm:constr type="w" for="ch" forName="Child2" refType="w" fact="0.1747"/>
              <dgm:constr type="h" for="ch" forName="Child2" refType="h" fact="0.65"/>
              <dgm:constr type="l" for="ch" forName="Child1" refType="w" fact="0.7999"/>
              <dgm:constr type="t" for="ch" forName="Child1" refType="h" fact="0.2"/>
              <dgm:constr type="w" for="ch" forName="Child1" refType="w" fact="0.1747"/>
              <dgm:constr type="h" for="ch" forName="Child1" refType="h" fact="0.6"/>
              <dgm:constr type="l" for="ch" forName="ChildAccent1" refType="w" fact="0.7999"/>
              <dgm:constr type="t" for="ch" forName="ChildAccent1" refType="h" fact="0.2"/>
              <dgm:constr type="w" for="ch" forName="ChildAccent1" refType="w" fact="0.2001"/>
              <dgm:constr type="h" for="ch" forName="ChildAccent1" refType="h" fact="0.6"/>
              <dgm:constr type="l" for="ch" forName="Parent1" refType="w" fact="0.7999"/>
              <dgm:constr type="t" for="ch" forName="Parent1" refType="h" fact="0.1"/>
              <dgm:constr type="w" for="ch" forName="Parent1" refType="w" fact="0.2001"/>
              <dgm:constr type="h" for="ch" forName="Parent1" refType="h" fact="0.1"/>
              <dgm:constr type="l" for="ch" forName="ChildAccent2" refType="w" fact="0.6003"/>
              <dgm:constr type="t" for="ch" forName="ChildAccent2" refType="h" fact="0.2"/>
              <dgm:constr type="w" for="ch" forName="ChildAccent2" refType="w" fact="0.2001"/>
              <dgm:constr type="h" for="ch" forName="ChildAccent2" refType="h" fact="0.65"/>
              <dgm:constr type="l" for="ch" forName="Parent2" refType="w" fact="0.6003"/>
              <dgm:constr type="t" for="ch" forName="Parent2" refType="h" fact="0.075"/>
              <dgm:constr type="w" for="ch" forName="Parent2" refType="w" fact="0.2001"/>
              <dgm:constr type="h" for="ch" forName="Parent2" refType="h" fact="0.125"/>
              <dgm:constr type="l" for="ch" forName="ChildAccent3" refType="w" fact="0.4002"/>
              <dgm:constr type="t" for="ch" forName="ChildAccent3" refType="h" fact="0.2"/>
              <dgm:constr type="w" for="ch" forName="ChildAccent3" refType="w" fact="0.2001"/>
              <dgm:constr type="h" for="ch" forName="ChildAccent3" refType="h" fact="0.7"/>
              <dgm:constr type="l" for="ch" forName="Parent3" refType="w" fact="0.4002"/>
              <dgm:constr type="t" for="ch" forName="Parent3" refType="h" fact="0.0508"/>
              <dgm:constr type="w" for="ch" forName="Parent3" refType="w" fact="0.2001"/>
              <dgm:constr type="h" for="ch" forName="Parent3" refType="h" fact="0.15"/>
              <dgm:constr type="l" for="ch" forName="ChildAccent4" refType="w" fact="0.2001"/>
              <dgm:constr type="t" for="ch" forName="ChildAccent4" refType="h" fact="0.2"/>
              <dgm:constr type="w" for="ch" forName="ChildAccent4" refType="w" fact="0.2001"/>
              <dgm:constr type="h" for="ch" forName="ChildAccent4" refType="h" fact="0.75"/>
              <dgm:constr type="l" for="ch" forName="Parent4" refType="w" fact="0.2001"/>
              <dgm:constr type="t" for="ch" forName="Parent4" refType="h" fact="0.025"/>
              <dgm:constr type="w" for="ch" forName="Parent4" refType="w" fact="0.2001"/>
              <dgm:constr type="h" for="ch" forName="Parent4" refType="h" fact="0.175"/>
              <dgm:constr type="l" for="ch" forName="ChildAccent5" refType="w" fact="0"/>
              <dgm:constr type="t" for="ch" forName="ChildAccent5" refType="h" fact="0.2"/>
              <dgm:constr type="w" for="ch" forName="ChildAccent5" refType="w" fact="0.2001"/>
              <dgm:constr type="h" for="ch" forName="ChildAccent5" refType="h" fact="0.8"/>
              <dgm:constr type="l" for="ch" forName="Parent5" refType="w" fact="0"/>
              <dgm:constr type="t" for="ch" forName="Parent5" refType="h" fact="0"/>
              <dgm:constr type="w" for="ch" forName="Parent5" refType="w" fact="0.2001"/>
              <dgm:constr type="h" for="ch" forName="Parent5" refType="h" fact="0.2"/>
            </dgm:constrLst>
          </dgm:if>
          <dgm:if name="Name18" axis="ch" ptType="node" func="cnt" op="equ" val="6">
            <dgm:alg type="composite">
              <dgm:param type="ar" val="1.756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Child6" refType="w" fact="0"/>
              <dgm:constr type="t" for="ch" forName="Child6" refType="h" fact="0.2087"/>
              <dgm:constr type="w" for="ch" forName="Child6" refType="w" fact="0.1458"/>
              <dgm:constr type="h" for="ch" forName="Child6" refType="h" fact="0.7913"/>
              <dgm:constr type="l" for="ch" forName="Child5" refType="w" fact="0.167"/>
              <dgm:constr type="t" for="ch" forName="Child5" refType="h" fact="0.2087"/>
              <dgm:constr type="w" for="ch" forName="Child5" refType="w" fact="0.1458"/>
              <dgm:constr type="h" for="ch" forName="Child5" refType="h" fact="0.7448"/>
              <dgm:constr type="l" for="ch" forName="Child4" refType="w" fact="0.3339"/>
              <dgm:constr type="t" for="ch" forName="Child4" refType="h" fact="0.2087"/>
              <dgm:constr type="w" for="ch" forName="Child4" refType="w" fact="0.1458"/>
              <dgm:constr type="h" for="ch" forName="Child4" refType="h" fact="0.6982"/>
              <dgm:constr type="l" for="ch" forName="Child3" refType="w" fact="0.5009"/>
              <dgm:constr type="t" for="ch" forName="Child3" refType="h" fact="0.2087"/>
              <dgm:constr type="w" for="ch" forName="Child3" refType="w" fact="0.1458"/>
              <dgm:constr type="h" for="ch" forName="Child3" refType="h" fact="0.6517"/>
              <dgm:constr type="l" for="ch" forName="Child2" refType="w" fact="0.6674"/>
              <dgm:constr type="t" for="ch" forName="Child2" refType="h" fact="0.2087"/>
              <dgm:constr type="w" for="ch" forName="Child2" refType="w" fact="0.1458"/>
              <dgm:constr type="h" for="ch" forName="Child2" refType="h" fact="0.6051"/>
              <dgm:constr type="l" for="ch" forName="Child1" refType="w" fact="0.833"/>
              <dgm:constr type="t" for="ch" forName="Child1" refType="h" fact="0.2087"/>
              <dgm:constr type="w" for="ch" forName="Child1" refType="w" fact="0.1458"/>
              <dgm:constr type="h" for="ch" forName="Child1" refType="h" fact="0.5586"/>
              <dgm:constr type="l" for="ch" forName="ChildAccent1" refType="w" fact="0.833"/>
              <dgm:constr type="t" for="ch" forName="ChildAccent1" refType="h" fact="0.2087"/>
              <dgm:constr type="w" for="ch" forName="ChildAccent1" refType="w" fact="0.167"/>
              <dgm:constr type="h" for="ch" forName="ChildAccent1" refType="h" fact="0.5586"/>
              <dgm:constr type="l" for="ch" forName="Parent1" refType="w" fact="0.833"/>
              <dgm:constr type="t" for="ch" forName="Parent1" refType="h" fact="0.1156"/>
              <dgm:constr type="w" for="ch" forName="Parent1" refType="w" fact="0.167"/>
              <dgm:constr type="h" for="ch" forName="Parent1" refType="h" fact="0.0931"/>
              <dgm:constr type="l" for="ch" forName="ChildAccent2" refType="w" fact="0.6674"/>
              <dgm:constr type="t" for="ch" forName="ChildAccent2" refType="h" fact="0.2087"/>
              <dgm:constr type="w" for="ch" forName="ChildAccent2" refType="w" fact="0.167"/>
              <dgm:constr type="h" for="ch" forName="ChildAccent2" refType="h" fact="0.6051"/>
              <dgm:constr type="l" for="ch" forName="Parent2" refType="w" fact="0.6674"/>
              <dgm:constr type="t" for="ch" forName="Parent2" refType="h" fact="0.0923"/>
              <dgm:constr type="w" for="ch" forName="Parent2" refType="w" fact="0.165"/>
              <dgm:constr type="h" for="ch" forName="Parent2" refType="h" fact="0.1164"/>
              <dgm:constr type="l" for="ch" forName="ChildAccent3" refType="w" fact="0.5009"/>
              <dgm:constr type="t" for="ch" forName="ChildAccent3" refType="h" fact="0.2087"/>
              <dgm:constr type="w" for="ch" forName="ChildAccent3" refType="w" fact="0.167"/>
              <dgm:constr type="h" for="ch" forName="ChildAccent3" refType="h" fact="0.6517"/>
              <dgm:constr type="l" for="ch" forName="Parent3" refType="w" fact="0.5009"/>
              <dgm:constr type="t" for="ch" forName="Parent3" refType="h" fact="0.0698"/>
              <dgm:constr type="w" for="ch" forName="Parent3" refType="w" fact="0.166"/>
              <dgm:constr type="h" for="ch" forName="Parent3" refType="h" fact="0.1396"/>
              <dgm:constr type="l" for="ch" forName="ChildAccent4" refType="w" fact="0.3339"/>
              <dgm:constr type="t" for="ch" forName="ChildAccent4" refType="h" fact="0.2087"/>
              <dgm:constr type="w" for="ch" forName="ChildAccent4" refType="w" fact="0.167"/>
              <dgm:constr type="h" for="ch" forName="ChildAccent4" refType="h" fact="0.6982"/>
              <dgm:constr type="l" for="ch" forName="Parent4" refType="w" fact="0.3339"/>
              <dgm:constr type="t" for="ch" forName="Parent4" refType="h" fact="0.0458"/>
              <dgm:constr type="w" for="ch" forName="Parent4" refType="w" fact="0.167"/>
              <dgm:constr type="h" for="ch" forName="Parent4" refType="h" fact="0.1629"/>
              <dgm:constr type="l" for="ch" forName="ChildAccent5" refType="w" fact="0.167"/>
              <dgm:constr type="t" for="ch" forName="ChildAccent5" refType="h" fact="0.2087"/>
              <dgm:constr type="w" for="ch" forName="ChildAccent5" refType="w" fact="0.167"/>
              <dgm:constr type="h" for="ch" forName="ChildAccent5" refType="h" fact="0.7448"/>
              <dgm:constr type="l" for="ch" forName="Parent5" refType="w" fact="0.167"/>
              <dgm:constr type="t" for="ch" forName="Parent5" refType="h" fact="0.0225"/>
              <dgm:constr type="w" for="ch" forName="Parent5" refType="w" fact="0.167"/>
              <dgm:constr type="h" for="ch" forName="Parent5" refType="h" fact="0.1862"/>
              <dgm:constr type="l" for="ch" forName="ChildAccent6" refType="w" fact="0"/>
              <dgm:constr type="t" for="ch" forName="ChildAccent6" refType="h" fact="0.2087"/>
              <dgm:constr type="w" for="ch" forName="ChildAccent6" refType="w" fact="0.167"/>
              <dgm:constr type="h" for="ch" forName="ChildAccent6" refType="h" fact="0.7913"/>
              <dgm:constr type="l" for="ch" forName="Parent6" refType="w" fact="0"/>
              <dgm:constr type="t" for="ch" forName="Parent6" refType="h" fact="0"/>
              <dgm:constr type="w" for="ch" forName="Parent6" refType="w" fact="0.167"/>
              <dgm:constr type="h" for="ch" forName="Parent6" refType="h" fact="0.2095"/>
            </dgm:constrLst>
          </dgm:if>
          <dgm:else name="Name19">
            <dgm:alg type="composite">
              <dgm:param type="ar" val="1.91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Child7" refType="w" fact="0"/>
              <dgm:constr type="t" for="ch" forName="Child7" refType="h" fact="0.2168"/>
              <dgm:constr type="w" for="ch" forName="Child7" refType="w" fact="0.125"/>
              <dgm:constr type="h" for="ch" forName="Child7" refType="h" fact="0.7832"/>
              <dgm:constr type="l" for="ch" forName="Child6" refType="w" fact="0.1432"/>
              <dgm:constr type="t" for="ch" forName="Child6" refType="h" fact="0.2168"/>
              <dgm:constr type="w" for="ch" forName="Child6" refType="w" fact="0.125"/>
              <dgm:constr type="h" for="ch" forName="Child6" refType="h" fact="0.7397"/>
              <dgm:constr type="l" for="ch" forName="Child5" refType="w" fact="0.2865"/>
              <dgm:constr type="t" for="ch" forName="Child5" refType="h" fact="0.2168"/>
              <dgm:constr type="w" for="ch" forName="Child5" refType="w" fact="0.125"/>
              <dgm:constr type="h" for="ch" forName="Child5" refType="h" fact="0.6962"/>
              <dgm:constr type="l" for="ch" forName="Child4" refType="w" fact="0.4297"/>
              <dgm:constr type="t" for="ch" forName="Child4" refType="h" fact="0.2168"/>
              <dgm:constr type="w" for="ch" forName="Child4" refType="w" fact="0.125"/>
              <dgm:constr type="h" for="ch" forName="Child4" refType="h" fact="0.6526"/>
              <dgm:constr type="l" for="ch" forName="Child3" refType="w" fact="0.5726"/>
              <dgm:constr type="t" for="ch" forName="Child3" refType="h" fact="0.2168"/>
              <dgm:constr type="w" for="ch" forName="Child3" refType="w" fact="0.125"/>
              <dgm:constr type="h" for="ch" forName="Child3" refType="h" fact="0.6091"/>
              <dgm:constr type="l" for="ch" forName="Child2" refType="w" fact="0.7147"/>
              <dgm:constr type="t" for="ch" forName="Child2" refType="h" fact="0.2168"/>
              <dgm:constr type="w" for="ch" forName="Child2" refType="w" fact="0.125"/>
              <dgm:constr type="h" for="ch" forName="Child2" refType="h" fact="0.5656"/>
              <dgm:constr type="l" for="ch" forName="Child1" refType="w" fact="0.8568"/>
              <dgm:constr type="t" for="ch" forName="Child1" refType="h" fact="0.2168"/>
              <dgm:constr type="w" for="ch" forName="Child1" refType="w" fact="0.125"/>
              <dgm:constr type="h" for="ch" forName="Child1" refType="h" fact="0.5221"/>
              <dgm:constr type="l" for="ch" forName="ChildAccent1" refType="w" fact="0.8568"/>
              <dgm:constr type="t" for="ch" forName="ChildAccent1" refType="h" fact="0.2168"/>
              <dgm:constr type="w" for="ch" forName="ChildAccent1" refType="w" fact="0.1432"/>
              <dgm:constr type="h" for="ch" forName="ChildAccent1" refType="h" fact="0.5221"/>
              <dgm:constr type="l" for="ch" forName="Parent1" refType="w" fact="0.8568"/>
              <dgm:constr type="t" for="ch" forName="Parent1" refType="h" fact="0.1298"/>
              <dgm:constr type="w" for="ch" forName="Parent1" refType="w" fact="0.1432"/>
              <dgm:constr type="h" for="ch" forName="Parent1" refType="h" fact="0.087"/>
              <dgm:constr type="l" for="ch" forName="ChildAccent2" refType="w" fact="0.7147"/>
              <dgm:constr type="t" for="ch" forName="ChildAccent2" refType="h" fact="0.2168"/>
              <dgm:constr type="w" for="ch" forName="ChildAccent2" refType="w" fact="0.1432"/>
              <dgm:constr type="h" for="ch" forName="ChildAccent2" refType="h" fact="0.5656"/>
              <dgm:constr type="l" for="ch" forName="Parent2" refType="w" fact="0.7147"/>
              <dgm:constr type="t" for="ch" forName="Parent2" refType="h" fact="0.108"/>
              <dgm:constr type="w" for="ch" forName="Parent2" refType="w" fact="0.1425"/>
              <dgm:constr type="h" for="ch" forName="Parent2" refType="h" fact="0.1088"/>
              <dgm:constr type="l" for="ch" forName="ChildAccent3" refType="w" fact="0.5726"/>
              <dgm:constr type="t" for="ch" forName="ChildAccent3" refType="h" fact="0.2168"/>
              <dgm:constr type="w" for="ch" forName="ChildAccent3" refType="w" fact="0.1432"/>
              <dgm:constr type="h" for="ch" forName="ChildAccent3" refType="h" fact="0.6091"/>
              <dgm:constr type="l" for="ch" forName="Parent3" refType="w" fact="0.5726"/>
              <dgm:constr type="t" for="ch" forName="Parent3" refType="h" fact="0.087"/>
              <dgm:constr type="w" for="ch" forName="Parent3" refType="w" fact="0.142"/>
              <dgm:constr type="h" for="ch" forName="Parent3" refType="h" fact="0.1305"/>
              <dgm:constr type="l" for="ch" forName="ChildAccent4" refType="w" fact="0.4297"/>
              <dgm:constr type="t" for="ch" forName="ChildAccent4" refType="h" fact="0.2168"/>
              <dgm:constr type="w" for="ch" forName="ChildAccent4" refType="w" fact="0.1432"/>
              <dgm:constr type="h" for="ch" forName="ChildAccent4" refType="h" fact="0.6526"/>
              <dgm:constr type="l" for="ch" forName="Parent4" refType="w" fact="0.4297"/>
              <dgm:constr type="t" for="ch" forName="Parent4" refType="h" fact="0.0645"/>
              <dgm:constr type="w" for="ch" forName="Parent4" refType="w" fact="0.1432"/>
              <dgm:constr type="h" for="ch" forName="Parent4" refType="h" fact="0.1523"/>
              <dgm:constr type="l" for="ch" forName="ChildAccent5" refType="w" fact="0.2865"/>
              <dgm:constr type="t" for="ch" forName="ChildAccent5" refType="h" fact="0.2168"/>
              <dgm:constr type="w" for="ch" forName="ChildAccent5" refType="w" fact="0.1432"/>
              <dgm:constr type="h" for="ch" forName="ChildAccent5" refType="h" fact="0.6962"/>
              <dgm:constr type="l" for="ch" forName="Parent5" refType="w" fact="0.2865"/>
              <dgm:constr type="t" for="ch" forName="Parent5" refType="h" fact="0.0428"/>
              <dgm:constr type="w" for="ch" forName="Parent5" refType="w" fact="0.1432"/>
              <dgm:constr type="h" for="ch" forName="Parent5" refType="h" fact="0.174"/>
              <dgm:constr type="l" for="ch" forName="ChildAccent6" refType="w" fact="0.1432"/>
              <dgm:constr type="t" for="ch" forName="ChildAccent6" refType="h" fact="0.2168"/>
              <dgm:constr type="w" for="ch" forName="ChildAccent6" refType="w" fact="0.1432"/>
              <dgm:constr type="h" for="ch" forName="ChildAccent6" refType="h" fact="0.7397"/>
              <dgm:constr type="l" for="ch" forName="Parent6" refType="w" fact="0.1432"/>
              <dgm:constr type="t" for="ch" forName="Parent6" refType="h" fact="0.0217"/>
              <dgm:constr type="w" for="ch" forName="Parent6" refType="w" fact="0.1432"/>
              <dgm:constr type="h" for="ch" forName="Parent6" refType="h" fact="0.1958"/>
              <dgm:constr type="l" for="ch" forName="ChildAccent7" refType="w" fact="0"/>
              <dgm:constr type="t" for="ch" forName="ChildAccent7" refType="h" fact="0.2168"/>
              <dgm:constr type="w" for="ch" forName="ChildAccent7" refType="w" fact="0.1432"/>
              <dgm:constr type="h" for="ch" forName="ChildAccent7" refType="h" fact="0.7832"/>
              <dgm:constr type="l" for="ch" forName="Parent7" refType="w" fact="0"/>
              <dgm:constr type="t" for="ch" forName="Parent7" refType="h" fact="0"/>
              <dgm:constr type="w" for="ch" forName="Parent7" refType="w" fact="0.1432"/>
              <dgm:constr type="h" for="ch" forName="Parent7" refType="h" fact="0.2175"/>
            </dgm:constrLst>
          </dgm:else>
        </dgm:choose>
      </dgm:else>
    </dgm:choose>
    <dgm:forEach name="wrapper" axis="self" ptType="parTrans">
      <dgm:forEach name="accentRepeat" axis="self">
        <dgm:layoutNode name="ChildAccent" styleLbl="alignImgPlace1">
          <dgm:alg type="sp"/>
          <dgm:choose name="Name20">
            <dgm:if name="Name21" axis="followSib" ptType="node" func="cnt" op="equ" val="0">
              <dgm:shape xmlns:r="http://schemas.openxmlformats.org/officeDocument/2006/relationships" type="wedgeRectCallout" r:blip="">
                <dgm:adjLst>
                  <dgm:adj idx="1" val="0"/>
                  <dgm:adj idx="2" val="0"/>
                </dgm:adjLst>
              </dgm:shape>
            </dgm:if>
            <dgm:else name="Name22">
              <dgm:choose name="Name23">
                <dgm:if name="Name24" axis="precedSib" ptType="node" func="cnt" op="equ" val="6">
                  <dgm:shape xmlns:r="http://schemas.openxmlformats.org/officeDocument/2006/relationships" type="wedgeRectCallout" r:blip="">
                    <dgm:adjLst>
                      <dgm:adj idx="1" val="0"/>
                      <dgm:adj idx="2" val="0"/>
                    </dgm:adjLst>
                  </dgm:shape>
                </dgm:if>
                <dgm:else name="Name25">
                  <dgm:choose name="Name26">
                    <dgm:if name="Name27" func="var" arg="dir" op="equ" val="norm">
                      <dgm:shape xmlns:r="http://schemas.openxmlformats.org/officeDocument/2006/relationships" type="wedgeRectCallout" r:blip="">
                        <dgm:adjLst>
                          <dgm:adj idx="1" val="0.625"/>
                          <dgm:adj idx="2" val="0.2083"/>
                        </dgm:adjLst>
                      </dgm:shape>
                    </dgm:if>
                    <dgm:else name="Name28">
                      <dgm:shape xmlns:r="http://schemas.openxmlformats.org/officeDocument/2006/relationships" type="wedgeRectCallout" r:blip="">
                        <dgm:adjLst>
                          <dgm:adj idx="1" val="-0.625"/>
                          <dgm:adj idx="2" val="0.2083"/>
                        </dgm:adjLst>
                      </dgm:shape>
                    </dgm:else>
                  </dgm:choose>
                </dgm:else>
              </dgm:choose>
            </dgm:else>
          </dgm:choose>
          <dgm:presOf axis="des" ptType="node"/>
        </dgm:layoutNode>
      </dgm:forEach>
    </dgm:forEach>
    <dgm:forEach name="Name29" axis="ch" ptType="node" st="7" cnt="1">
      <dgm:layoutNode name="ChildAccent7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7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7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4" axis="ch" ptType="node" st="6" cnt="1">
      <dgm:layoutNode name="ChildAccent6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  <dgm:layoutNode name="Child6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3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6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39" axis="ch" ptType="node" st="5" cnt="1">
      <dgm:layoutNode name="Child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  <dgm:layoutNode name="Child5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5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4" axis="ch" ptType="node" st="4" cnt="1">
      <dgm:layoutNode name="ChildAccent4">
        <dgm:alg type="sp"/>
        <dgm:shape xmlns:r="http://schemas.openxmlformats.org/officeDocument/2006/relationships" r:blip="">
          <dgm:adjLst/>
        </dgm:shape>
        <dgm:presOf/>
        <dgm:constrLst/>
        <dgm:forEach name="Name45" ref="accent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4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4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49" axis="ch" ptType="node" st="3" cnt="1">
      <dgm:layoutNode name="ChildAccent3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Child3" styleLbl="revTx">
        <dgm:varLst>
          <dgm:chMax val="0"/>
          <dgm:chPref val="0"/>
          <dgm:bulletEnabled val="1"/>
        </dgm:varLst>
        <dgm:choose name="Name51">
          <dgm:if name="Name5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3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4" axis="ch" ptType="node" st="2" cnt="1">
      <dgm:layoutNode name="ChildAccent2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  <dgm:layoutNode name="Child2" styleLbl="revTx">
        <dgm:varLst>
          <dgm:chMax val="0"/>
          <dgm:chPref val="0"/>
          <dgm:bulletEnabled val="1"/>
        </dgm:varLst>
        <dgm:choose name="Name56">
          <dgm:if name="Name57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58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2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  <dgm:forEach name="Name59" axis="ch" ptType="node" cnt="1">
      <dgm:layoutNode name="ChildAccent1">
        <dgm:alg type="sp"/>
        <dgm:shape xmlns:r="http://schemas.openxmlformats.org/officeDocument/2006/relationships" r:blip="">
          <dgm:adjLst/>
        </dgm:shape>
        <dgm:presOf/>
        <dgm:constrLst/>
        <dgm:forEach name="Name60" ref="accentRepeat"/>
      </dgm:layoutNode>
      <dgm:layoutNode name="Child1" styleLbl="revTx">
        <dgm:varLst>
          <dgm:chMax val="0"/>
          <dgm:chPref val="0"/>
          <dgm:bulletEnabled val="1"/>
        </dgm:varLst>
        <dgm:choose name="Name61">
          <dgm:if name="Name62" func="var" arg="dir" op="equ" val="norm">
            <dgm:alg type="tx">
              <dgm:param type="parTxLTRAlign" val="r"/>
              <dgm:param type="shpTxLTRAlignCh" val="r"/>
              <dgm:param type="txAnchorVert" val="t"/>
            </dgm:alg>
          </dgm:if>
          <dgm:else name="Name63">
            <dgm:alg type="tx">
              <dgm:param type="parTxLTRAlign" val="l"/>
              <dgm:param type="shpTxLTRAlignCh" val="l"/>
              <dgm:param type="txAnchorVert" val="t"/>
            </dgm:alg>
          </dgm:else>
        </dgm:choose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  <dgm:layoutNode name="Parent1" styleLbl="node1">
        <dgm:varLst>
          <dgm:chMax val="2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25"/>
          <dgm:constr type="rMarg" refType="primFontSz" fact="0.25"/>
          <dgm:constr type="tMarg" refType="primFontSz" fact="0.25"/>
          <dgm:constr type="bMarg" refType="primFontSz" fact="0.2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4DDE4C-F720-54D3-6CFA-98B8A93A47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090AE6-7774-8FC2-C1CA-C2A25A0A19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A9557-4020-40D0-8BE4-56399812BA0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BBC5F-6A2A-A353-2BA5-1FEA068C4B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951DB-A621-E528-1C81-988D9A69C1F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1669F-4835-4A21-80FF-CAB70C234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26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8A998-E9DF-48FA-924C-D71094BE6FDC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006E0-EA18-401E-8109-FF457F66C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751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2006E0-EA18-401E-8109-FF457F66CB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02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392C6A-269D-4B06-9F00-02533C99F3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163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CODA Accredited DT programs: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Dental Therapy -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Ilisagvik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College Alaska Dental Therapy Education Program (ADTEP), University of Minnesota School of Dentistr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y,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Pacific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University, Skagit Valley College, Northcentral Technical College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9E932-1AF1-4511-92D6-BC04575E44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6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08375"/>
            <a:ext cx="10515600" cy="239489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BB7ECA-6E0B-CF1B-AC2A-A6B0BFECDCE0}"/>
              </a:ext>
            </a:extLst>
          </p:cNvPr>
          <p:cNvSpPr/>
          <p:nvPr/>
        </p:nvSpPr>
        <p:spPr>
          <a:xfrm>
            <a:off x="0" y="3829677"/>
            <a:ext cx="12192000" cy="253193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C29D19B-E506-6CA9-70F5-EBA353951C5F}"/>
              </a:ext>
            </a:extLst>
          </p:cNvPr>
          <p:cNvGrpSpPr>
            <a:grpSpLocks noChangeAspect="1"/>
          </p:cNvGrpSpPr>
          <p:nvPr/>
        </p:nvGrpSpPr>
        <p:grpSpPr>
          <a:xfrm>
            <a:off x="8203082" y="4622901"/>
            <a:ext cx="2994688" cy="1506471"/>
            <a:chOff x="7279583" y="5264225"/>
            <a:chExt cx="2480431" cy="1247776"/>
          </a:xfrm>
        </p:grpSpPr>
        <p:pic>
          <p:nvPicPr>
            <p:cNvPr id="15" name="Picture 14" descr="A logo with a black background&#10;&#10;Description automatically generated">
              <a:extLst>
                <a:ext uri="{FF2B5EF4-FFF2-40B4-BE49-F238E27FC236}">
                  <a16:creationId xmlns:a16="http://schemas.microsoft.com/office/drawing/2014/main" id="{D4EF4272-74C4-CF16-320A-800CA0A24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9583" y="5264225"/>
              <a:ext cx="1247776" cy="1247776"/>
            </a:xfrm>
            <a:prstGeom prst="rect">
              <a:avLst/>
            </a:prstGeom>
          </p:spPr>
        </p:pic>
        <p:pic>
          <p:nvPicPr>
            <p:cNvPr id="16" name="Picture 15" descr="A logo with a sign and text&#10;&#10;Description automatically generated with medium confidence">
              <a:extLst>
                <a:ext uri="{FF2B5EF4-FFF2-40B4-BE49-F238E27FC236}">
                  <a16:creationId xmlns:a16="http://schemas.microsoft.com/office/drawing/2014/main" id="{0F381467-45B9-5203-6446-E2B146538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989" y="5264225"/>
              <a:ext cx="1251025" cy="1247776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459611-B7D8-AC92-6148-BA54C571A6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159300"/>
            <a:ext cx="3088167" cy="51435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87041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E7FEE2-4885-DF19-652A-33ADE1CD34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A147E4-3DDD-BEB1-0BE2-FECBC4EC7F86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65446BA-1134-C4AB-5E71-5989B3354A6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1E8765CA-4F31-E492-C58E-64A613F12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368F5885-6A78-51F9-BB3F-EA84F2689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0201B874-2F6D-5E68-7BD4-09D81751EC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D7D5401-8135-33C9-AB1C-62251A08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4090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Lef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4C9BEAC-E26B-DE88-C7BB-E363BAD91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79800" y="1164697"/>
            <a:ext cx="8044512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800" y="435829"/>
            <a:ext cx="6845301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60C18-FB1B-ADFB-5672-6C440615B6AC}"/>
              </a:ext>
            </a:extLst>
          </p:cNvPr>
          <p:cNvSpPr/>
          <p:nvPr/>
        </p:nvSpPr>
        <p:spPr>
          <a:xfrm>
            <a:off x="0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 userDrawn="1"/>
        </p:nvGrpSpPr>
        <p:grpSpPr>
          <a:xfrm>
            <a:off x="234059" y="236882"/>
            <a:ext cx="1532147" cy="777240"/>
            <a:chOff x="10377108" y="312668"/>
            <a:chExt cx="1532147" cy="777240"/>
          </a:xfrm>
        </p:grpSpPr>
        <p:pic>
          <p:nvPicPr>
            <p:cNvPr id="11" name="Picture 10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12" name="Picture 11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643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(Right Acc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54A34FA-7FE1-8ED8-82E2-194FA3269F0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7688" y="1164697"/>
            <a:ext cx="7947478" cy="341632"/>
          </a:xfrm>
        </p:spPr>
        <p:txBody>
          <a:bodyPr wrap="square"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53EB87-27F2-CA4B-5045-1BA0799BD93B}"/>
              </a:ext>
            </a:extLst>
          </p:cNvPr>
          <p:cNvSpPr/>
          <p:nvPr/>
        </p:nvSpPr>
        <p:spPr>
          <a:xfrm>
            <a:off x="9147048" y="0"/>
            <a:ext cx="3044952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0085190-BC41-B2FB-F789-A0F962A6F19D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B582AC-5695-48DB-B28C-201892CC33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A1AE7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7947478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7F6F4A-E9D8-402B-5250-6B6472019A5A}"/>
              </a:ext>
            </a:extLst>
          </p:cNvPr>
          <p:cNvGrpSpPr/>
          <p:nvPr/>
        </p:nvGrpSpPr>
        <p:grpSpPr>
          <a:xfrm>
            <a:off x="10434258" y="221225"/>
            <a:ext cx="1532147" cy="777240"/>
            <a:chOff x="10377108" y="312668"/>
            <a:chExt cx="1532147" cy="777240"/>
          </a:xfrm>
        </p:grpSpPr>
        <p:pic>
          <p:nvPicPr>
            <p:cNvPr id="7" name="Picture 6" descr="IHS Logo.">
              <a:extLst>
                <a:ext uri="{FF2B5EF4-FFF2-40B4-BE49-F238E27FC236}">
                  <a16:creationId xmlns:a16="http://schemas.microsoft.com/office/drawing/2014/main" id="{9C51D323-5073-CA2B-6DC7-C0DCA6C6B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8236" y="312668"/>
              <a:ext cx="771019" cy="766890"/>
            </a:xfrm>
            <a:prstGeom prst="rect">
              <a:avLst/>
            </a:prstGeom>
            <a:noFill/>
          </p:spPr>
        </p:pic>
        <p:pic>
          <p:nvPicPr>
            <p:cNvPr id="9" name="Picture 8" descr="HHS Logo.">
              <a:extLst>
                <a:ext uri="{FF2B5EF4-FFF2-40B4-BE49-F238E27FC236}">
                  <a16:creationId xmlns:a16="http://schemas.microsoft.com/office/drawing/2014/main" id="{AF1E11D0-2F14-CFB9-F8C0-5070B27A98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77108" y="312668"/>
              <a:ext cx="811649" cy="777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419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(Solid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5AB0C-77A7-E8DE-FDC5-E282C2863F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0EE900-5BE5-8668-4780-6AA44468D324}"/>
              </a:ext>
            </a:extLst>
          </p:cNvPr>
          <p:cNvSpPr>
            <a:spLocks/>
          </p:cNvSpPr>
          <p:nvPr/>
        </p:nvSpPr>
        <p:spPr>
          <a:xfrm>
            <a:off x="1462117" y="2082340"/>
            <a:ext cx="2128514" cy="2128514"/>
          </a:xfrm>
          <a:prstGeom prst="ellipse">
            <a:avLst/>
          </a:prstGeom>
          <a:solidFill>
            <a:srgbClr val="E7EFF5"/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6EED315-FBEB-9940-2AD2-57A1C69070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4587" y="1810777"/>
            <a:ext cx="7213600" cy="1997075"/>
          </a:xfrm>
        </p:spPr>
        <p:txBody>
          <a:bodyPr anchor="b"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16B1E97-2DB8-C0C1-F51B-5DC58022D7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04587" y="3807852"/>
            <a:ext cx="7213600" cy="857250"/>
          </a:xfrm>
        </p:spPr>
        <p:txBody>
          <a:bodyPr>
            <a:noAutofit/>
          </a:bodyPr>
          <a:lstStyle>
            <a:lvl1pPr marL="0" indent="0">
              <a:buNone/>
              <a:defRPr sz="2400" i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35" y="2073106"/>
            <a:ext cx="2128603" cy="21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A1DAFE-86F1-C731-6EBA-BE9EFC3006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" t="12491" r="25" b="12491"/>
          <a:stretch/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6ACDC-EA3B-1A68-9DC3-9C855ECD1254}"/>
              </a:ext>
            </a:extLst>
          </p:cNvPr>
          <p:cNvSpPr/>
          <p:nvPr userDrawn="1"/>
        </p:nvSpPr>
        <p:spPr>
          <a:xfrm>
            <a:off x="0" y="7067"/>
            <a:ext cx="12188952" cy="6858000"/>
          </a:xfrm>
          <a:prstGeom prst="rect">
            <a:avLst/>
          </a:prstGeom>
          <a:solidFill>
            <a:schemeClr val="accent1">
              <a:lumMod val="50000"/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7D1004-5BE8-6994-807E-701A455AC162}"/>
              </a:ext>
            </a:extLst>
          </p:cNvPr>
          <p:cNvGrpSpPr/>
          <p:nvPr userDrawn="1"/>
        </p:nvGrpSpPr>
        <p:grpSpPr>
          <a:xfrm>
            <a:off x="3944855" y="1281057"/>
            <a:ext cx="4302290" cy="4295887"/>
            <a:chOff x="3992880" y="1325880"/>
            <a:chExt cx="4206240" cy="420624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39C289-9B30-E6BA-F1CD-578F60B200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992880" y="1325880"/>
              <a:ext cx="4206240" cy="4206241"/>
            </a:xfrm>
            <a:prstGeom prst="ellipse">
              <a:avLst/>
            </a:prstGeom>
            <a:solidFill>
              <a:schemeClr val="bg1"/>
            </a:solidFill>
            <a:ln w="1270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2449D1F4-CE5E-527B-DD18-992A10B94CE8}"/>
                </a:ext>
              </a:extLst>
            </p:cNvPr>
            <p:cNvSpPr txBox="1">
              <a:spLocks/>
            </p:cNvSpPr>
            <p:nvPr/>
          </p:nvSpPr>
          <p:spPr>
            <a:xfrm>
              <a:off x="4053544" y="3043127"/>
              <a:ext cx="4084912" cy="77174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-50" normalizeH="0" baseline="0" noProof="0">
                <a:ln>
                  <a:noFill/>
                </a:ln>
                <a:solidFill>
                  <a:srgbClr val="A1AE72"/>
                </a:solidFill>
                <a:effectLst/>
                <a:uLnTx/>
                <a:uFillTx/>
                <a:latin typeface="+mn-lt"/>
                <a:ea typeface="Calibri Light"/>
                <a:cs typeface="Calibri Light"/>
              </a:endParaRPr>
            </a:p>
          </p:txBody>
        </p:sp>
      </p:grpSp>
      <p:sp>
        <p:nvSpPr>
          <p:cNvPr id="5" name="TextBox 4"/>
          <p:cNvSpPr txBox="1"/>
          <p:nvPr userDrawn="1"/>
        </p:nvSpPr>
        <p:spPr>
          <a:xfrm>
            <a:off x="4294598" y="1819137"/>
            <a:ext cx="3616504" cy="17645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Discussion</a:t>
            </a:r>
            <a:r>
              <a:rPr lang="en-US" sz="4400" baseline="0" dirty="0">
                <a:solidFill>
                  <a:schemeClr val="accent1">
                    <a:lumMod val="50000"/>
                  </a:schemeClr>
                </a:solidFill>
              </a:rPr>
              <a:t> Break</a:t>
            </a:r>
          </a:p>
          <a:p>
            <a:pPr algn="ctr"/>
            <a:endParaRPr lang="en-US" baseline="0" dirty="0"/>
          </a:p>
          <a:p>
            <a:pPr algn="ctr"/>
            <a:r>
              <a:rPr lang="en-US" sz="2400" baseline="0" dirty="0"/>
              <a:t>Supporting Text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57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7AC6EB-DAA0-2CE6-56D6-46D41CBF9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44"/>
          <a:stretch/>
        </p:blipFill>
        <p:spPr>
          <a:xfrm>
            <a:off x="0" y="6359691"/>
            <a:ext cx="12192000" cy="4983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358E4B-E18E-BA58-3063-F405DBF8EBC4}"/>
              </a:ext>
            </a:extLst>
          </p:cNvPr>
          <p:cNvSpPr/>
          <p:nvPr/>
        </p:nvSpPr>
        <p:spPr>
          <a:xfrm>
            <a:off x="0" y="6359690"/>
            <a:ext cx="12192000" cy="498309"/>
          </a:xfrm>
          <a:prstGeom prst="rect">
            <a:avLst/>
          </a:prstGeom>
          <a:solidFill>
            <a:schemeClr val="accent1">
              <a:alpha val="59000"/>
            </a:schemeClr>
          </a:solidFill>
          <a:ln>
            <a:solidFill>
              <a:schemeClr val="accent1">
                <a:alpha val="59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2EDA25-33C8-6DC5-0A19-E541D32F25E8}"/>
              </a:ext>
            </a:extLst>
          </p:cNvPr>
          <p:cNvSpPr/>
          <p:nvPr/>
        </p:nvSpPr>
        <p:spPr>
          <a:xfrm>
            <a:off x="0" y="0"/>
            <a:ext cx="12192000" cy="636161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sign and text&#10;&#10;Description automatically generated with medium confidence">
            <a:extLst>
              <a:ext uri="{FF2B5EF4-FFF2-40B4-BE49-F238E27FC236}">
                <a16:creationId xmlns:a16="http://schemas.microsoft.com/office/drawing/2014/main" id="{558E5AB0-0C5C-CDE1-30C6-C6D3084C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036" y="1714500"/>
            <a:ext cx="34379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dy Slide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F37C91DF-7EDE-538A-768A-4E07C89F87DD}"/>
              </a:ext>
            </a:extLst>
          </p:cNvPr>
          <p:cNvSpPr txBox="1">
            <a:spLocks/>
          </p:cNvSpPr>
          <p:nvPr/>
        </p:nvSpPr>
        <p:spPr>
          <a:xfrm>
            <a:off x="667688" y="421788"/>
            <a:ext cx="10686112" cy="7717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26634830-4EFB-F178-B076-AF502B853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29"/>
            <a:ext cx="9657412" cy="711934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8D88DF-2067-D37E-B56A-8D9B9FE9503A}"/>
              </a:ext>
            </a:extLst>
          </p:cNvPr>
          <p:cNvGrpSpPr>
            <a:grpSpLocks noChangeAspect="1"/>
          </p:cNvGrpSpPr>
          <p:nvPr/>
        </p:nvGrpSpPr>
        <p:grpSpPr>
          <a:xfrm>
            <a:off x="10434258" y="221225"/>
            <a:ext cx="1532147" cy="777240"/>
            <a:chOff x="7526755" y="4455620"/>
            <a:chExt cx="3477899" cy="1764296"/>
          </a:xfrm>
        </p:grpSpPr>
        <p:pic>
          <p:nvPicPr>
            <p:cNvPr id="10" name="Picture 9" descr="IHS Logo.">
              <a:extLst>
                <a:ext uri="{FF2B5EF4-FFF2-40B4-BE49-F238E27FC236}">
                  <a16:creationId xmlns:a16="http://schemas.microsoft.com/office/drawing/2014/main" id="{031D52DF-F072-425C-41FE-91A477E03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54478" y="4455620"/>
              <a:ext cx="1750176" cy="1740801"/>
            </a:xfrm>
            <a:prstGeom prst="rect">
              <a:avLst/>
            </a:prstGeom>
          </p:spPr>
        </p:pic>
        <p:pic>
          <p:nvPicPr>
            <p:cNvPr id="13" name="Picture 12" descr="HHS Logo.">
              <a:extLst>
                <a:ext uri="{FF2B5EF4-FFF2-40B4-BE49-F238E27FC236}">
                  <a16:creationId xmlns:a16="http://schemas.microsoft.com/office/drawing/2014/main" id="{536D35E4-3330-3C01-0155-5AB180F2B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755" y="4455620"/>
              <a:ext cx="1842403" cy="1764296"/>
            </a:xfrm>
            <a:prstGeom prst="rect">
              <a:avLst/>
            </a:prstGeom>
          </p:spPr>
        </p:pic>
      </p:grp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6B7ED6D-A205-2F9A-D9CC-B268391B8E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7688" y="1164697"/>
            <a:ext cx="10856624" cy="341632"/>
          </a:xfrm>
        </p:spPr>
        <p:txBody>
          <a:bodyPr anchor="t" anchorCtr="0">
            <a:spAutoFit/>
          </a:bodyPr>
          <a:lstStyle>
            <a:lvl1pPr marL="0" indent="0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27883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504259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4D456-4C20-A6A5-BC19-8B5FA73C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35830"/>
            <a:ext cx="10856624" cy="1070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6D904-3E41-2426-3705-1A07F3DE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7688" y="1825625"/>
            <a:ext cx="1085662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7F989F88-0F4F-63CA-7E8B-55B3D17A24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5595" y="6422943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fld id="{98BD16F8-CF92-4FA1-9835-07755904ED58}" type="datetime1">
              <a:rPr lang="en-US" smtClean="0"/>
              <a:t>4/21/2026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0C8CC00C-0C44-66A1-A66D-A2D44855CE09}"/>
              </a:ext>
            </a:extLst>
          </p:cNvPr>
          <p:cNvSpPr>
            <a:spLocks noGrp="1"/>
          </p:cNvSpPr>
          <p:nvPr/>
        </p:nvSpPr>
        <p:spPr>
          <a:xfrm>
            <a:off x="10654380" y="6422943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FB582AC-5695-48DB-B28C-201892CC33C9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4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80" r:id="rId2"/>
    <p:sldLayoutId id="2147484083" r:id="rId3"/>
    <p:sldLayoutId id="2147484084" r:id="rId4"/>
    <p:sldLayoutId id="2147484085" r:id="rId5"/>
    <p:sldLayoutId id="2147484088" r:id="rId6"/>
    <p:sldLayoutId id="2147484089" r:id="rId7"/>
    <p:sldLayoutId id="2147484090" r:id="rId8"/>
    <p:sldLayoutId id="2147484091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DFE5-859B-F063-C780-55C35086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8251"/>
            <a:ext cx="10515600" cy="2394898"/>
          </a:xfrm>
        </p:spPr>
        <p:txBody>
          <a:bodyPr anchor="ctr"/>
          <a:lstStyle/>
          <a:p>
            <a:pPr algn="ctr"/>
            <a:r>
              <a:rPr lang="en-US" sz="6000" b="1" dirty="0"/>
              <a:t>Community Health Aide Program </a:t>
            </a:r>
          </a:p>
        </p:txBody>
      </p:sp>
    </p:spTree>
    <p:extLst>
      <p:ext uri="{BB962C8B-B14F-4D97-AF65-F5344CB8AC3E}">
        <p14:creationId xmlns:p14="http://schemas.microsoft.com/office/powerpoint/2010/main" val="1825325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B70B7E-0726-2238-2285-C332D501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688" y="446462"/>
            <a:ext cx="9657412" cy="711934"/>
          </a:xfrm>
        </p:spPr>
        <p:txBody>
          <a:bodyPr/>
          <a:lstStyle/>
          <a:p>
            <a:r>
              <a:rPr lang="en-US" b="1" dirty="0"/>
              <a:t>EFDHAs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57EE78-5D50-3E2A-9EFA-C220C87699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352861"/>
              </p:ext>
            </p:extLst>
          </p:nvPr>
        </p:nvGraphicFramePr>
        <p:xfrm>
          <a:off x="136165" y="1073888"/>
          <a:ext cx="11889258" cy="5263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358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0AC28D-D011-9B13-5C1C-11D2B3306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DHAH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74B8696-B26C-0B94-486F-FB0E9B82E5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445097"/>
              </p:ext>
            </p:extLst>
          </p:nvPr>
        </p:nvGraphicFramePr>
        <p:xfrm>
          <a:off x="447748" y="1254642"/>
          <a:ext cx="11396921" cy="491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0247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3543907-E61A-76D6-E03B-239F482A3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DHAT or Dental Therapist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AC1E51D-F1E6-90D0-E23A-E8A8F2F9BA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6976923"/>
              </p:ext>
            </p:extLst>
          </p:nvPr>
        </p:nvGraphicFramePr>
        <p:xfrm>
          <a:off x="362688" y="1147763"/>
          <a:ext cx="11673368" cy="514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7088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1F265C-CF60-EE70-FA16-1EBC14BBDE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www.ihs.gov/CHAP/successstories/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0EEEBA-63D4-AEC0-FD11-8EAD795B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Dental Therapy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9D940D2-F24A-7B73-B565-9B3FCE35B787}"/>
              </a:ext>
            </a:extLst>
          </p:cNvPr>
          <p:cNvGrpSpPr/>
          <p:nvPr/>
        </p:nvGrpSpPr>
        <p:grpSpPr>
          <a:xfrm>
            <a:off x="667688" y="1631546"/>
            <a:ext cx="5053262" cy="4215405"/>
            <a:chOff x="3994486" y="1603434"/>
            <a:chExt cx="6721406" cy="47500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F262D9D-868A-9B61-2705-F6B0B6395E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-81" t="19929" r="-1" b="-1263"/>
            <a:stretch>
              <a:fillRect/>
            </a:stretch>
          </p:blipFill>
          <p:spPr>
            <a:xfrm>
              <a:off x="3994486" y="1603434"/>
              <a:ext cx="6721406" cy="475006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AF5A2D2-4395-9479-B336-29148040A91A}"/>
                </a:ext>
              </a:extLst>
            </p:cNvPr>
            <p:cNvSpPr/>
            <p:nvPr/>
          </p:nvSpPr>
          <p:spPr>
            <a:xfrm>
              <a:off x="6096000" y="2242686"/>
              <a:ext cx="4619892" cy="24021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DE64167-73E6-3DB5-F698-BA65D7164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974" y="4028181"/>
            <a:ext cx="3904617" cy="14469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FFF747-92BA-EFEF-10E9-D83A9685EDD0}"/>
              </a:ext>
            </a:extLst>
          </p:cNvPr>
          <p:cNvSpPr txBox="1"/>
          <p:nvPr/>
        </p:nvSpPr>
        <p:spPr>
          <a:xfrm>
            <a:off x="6507352" y="1164697"/>
            <a:ext cx="4237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j-lt"/>
              </a:rPr>
              <a:t>IHS Scholarship and Student Loan Repayment</a:t>
            </a:r>
          </a:p>
          <a:p>
            <a:r>
              <a:rPr lang="en-US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www.ihs.gov/scholarships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220C6D-35EB-6540-8CE5-691F02004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974" y="2123173"/>
            <a:ext cx="4424824" cy="114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8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6FD287F-8988-E8EB-69E7-C8B00BE884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01" y="1197628"/>
            <a:ext cx="2763619" cy="53419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PACCB is authorized to certify PDHA I, DHATs, and BHAs I-III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11 Tribal representatives have been appointed to the NCHAPB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IHS CHAP SMEs, in collaboration with field SMEs, are reviewing S&amp;Ps for national implementation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NCHAPB members are finalizing board Bylaws, Policies, &amp; Procedures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IHS CHAP Team continues providing TA to T/TOs implementing CHAP in the lower 48 states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0E1D5DB-4F18-201C-369D-174E5D083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81" y="580207"/>
            <a:ext cx="6845301" cy="711934"/>
          </a:xfrm>
        </p:spPr>
        <p:txBody>
          <a:bodyPr/>
          <a:lstStyle/>
          <a:p>
            <a:r>
              <a:rPr lang="en-US" b="1" dirty="0"/>
              <a:t>CHAP Overview</a:t>
            </a:r>
          </a:p>
        </p:txBody>
      </p:sp>
      <p:graphicFrame>
        <p:nvGraphicFramePr>
          <p:cNvPr id="3" name="Content Placeholder 4">
            <a:extLst>
              <a:ext uri="{FF2B5EF4-FFF2-40B4-BE49-F238E27FC236}">
                <a16:creationId xmlns:a16="http://schemas.microsoft.com/office/drawing/2014/main" id="{58B5D6BC-4963-0D89-796E-E88889DDD9B3}"/>
              </a:ext>
            </a:extLst>
          </p:cNvPr>
          <p:cNvGraphicFramePr/>
          <p:nvPr/>
        </p:nvGraphicFramePr>
        <p:xfrm>
          <a:off x="3069125" y="1884461"/>
          <a:ext cx="8998915" cy="313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id="{FE853724-4E6A-F597-4618-A63B75399159}"/>
              </a:ext>
            </a:extLst>
          </p:cNvPr>
          <p:cNvSpPr/>
          <p:nvPr/>
        </p:nvSpPr>
        <p:spPr>
          <a:xfrm rot="16200000">
            <a:off x="4473996" y="3876468"/>
            <a:ext cx="326782" cy="260337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8427A3D1-C11B-93A9-9D6F-C040064A99EA}"/>
              </a:ext>
            </a:extLst>
          </p:cNvPr>
          <p:cNvSpPr/>
          <p:nvPr/>
        </p:nvSpPr>
        <p:spPr>
          <a:xfrm rot="16200000">
            <a:off x="7998878" y="2954960"/>
            <a:ext cx="326782" cy="4446388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611E3B-52BC-EB5E-2E5F-620092B56D65}"/>
              </a:ext>
            </a:extLst>
          </p:cNvPr>
          <p:cNvSpPr txBox="1"/>
          <p:nvPr/>
        </p:nvSpPr>
        <p:spPr>
          <a:xfrm>
            <a:off x="4387959" y="542241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2024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43801-325B-F1A4-2C5A-6BC1D90CE7EB}"/>
              </a:ext>
            </a:extLst>
          </p:cNvPr>
          <p:cNvSpPr txBox="1"/>
          <p:nvPr/>
        </p:nvSpPr>
        <p:spPr>
          <a:xfrm>
            <a:off x="7906316" y="542241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2025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801FDF1-E23E-BFE9-0BF8-F071F9CAB8F7}"/>
              </a:ext>
            </a:extLst>
          </p:cNvPr>
          <p:cNvSpPr/>
          <p:nvPr/>
        </p:nvSpPr>
        <p:spPr>
          <a:xfrm rot="16200000">
            <a:off x="11078939" y="4321284"/>
            <a:ext cx="326783" cy="1713735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F26FB9-FCE3-0EBD-8E2A-A6916B6F7D09}"/>
              </a:ext>
            </a:extLst>
          </p:cNvPr>
          <p:cNvSpPr txBox="1"/>
          <p:nvPr/>
        </p:nvSpPr>
        <p:spPr>
          <a:xfrm>
            <a:off x="10925818" y="5422415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2026</a:t>
            </a:r>
          </a:p>
        </p:txBody>
      </p:sp>
    </p:spTree>
    <p:extLst>
      <p:ext uri="{BB962C8B-B14F-4D97-AF65-F5344CB8AC3E}">
        <p14:creationId xmlns:p14="http://schemas.microsoft.com/office/powerpoint/2010/main" val="140784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756771-509C-8551-2374-64B369B3B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38266" y="2486178"/>
            <a:ext cx="3445541" cy="1885644"/>
          </a:xfrm>
        </p:spPr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Tribal Assessment and Planning (TAP) Grantees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Tribal Planning and Implementation (TPI) Grantees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NWPAIHB “graduated” to ACB phase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866F56-5E49-B44A-680A-88CF1241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CHAP Grantees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11C5E2-619A-10AD-9967-CA83CCE97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3" y="1453040"/>
            <a:ext cx="7797460" cy="451752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2555E9D-16B0-D74E-C88A-D9ECA8E3B565}"/>
              </a:ext>
            </a:extLst>
          </p:cNvPr>
          <p:cNvSpPr/>
          <p:nvPr/>
        </p:nvSpPr>
        <p:spPr>
          <a:xfrm>
            <a:off x="8404265" y="2607779"/>
            <a:ext cx="110169" cy="1211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DDFBBC3-E4ED-AD12-C65D-E6FEBF903585}"/>
              </a:ext>
            </a:extLst>
          </p:cNvPr>
          <p:cNvSpPr/>
          <p:nvPr/>
        </p:nvSpPr>
        <p:spPr>
          <a:xfrm>
            <a:off x="8382435" y="3071805"/>
            <a:ext cx="131999" cy="121186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168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147CF-1E29-E6AD-090C-D10C16AAC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177005-F93D-E1B7-E4E7-AC736072B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National CHAP Board Members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E45B07F-F3B1-AE6F-EB15-1BAD211D9639}"/>
              </a:ext>
            </a:extLst>
          </p:cNvPr>
          <p:cNvGrpSpPr/>
          <p:nvPr/>
        </p:nvGrpSpPr>
        <p:grpSpPr>
          <a:xfrm>
            <a:off x="422729" y="1122438"/>
            <a:ext cx="11346542" cy="5735562"/>
            <a:chOff x="366486" y="648096"/>
            <a:chExt cx="11346542" cy="5735562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4F945975-9A59-6ABD-373B-BC538B68529B}"/>
                </a:ext>
              </a:extLst>
            </p:cNvPr>
            <p:cNvGraphicFramePr/>
            <p:nvPr/>
          </p:nvGraphicFramePr>
          <p:xfrm>
            <a:off x="366486" y="648096"/>
            <a:ext cx="5533571" cy="57355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8" name="Diagram 7">
              <a:extLst>
                <a:ext uri="{FF2B5EF4-FFF2-40B4-BE49-F238E27FC236}">
                  <a16:creationId xmlns:a16="http://schemas.microsoft.com/office/drawing/2014/main" id="{E8A09B6E-D3D3-8840-EC5A-50BC0442F708}"/>
                </a:ext>
              </a:extLst>
            </p:cNvPr>
            <p:cNvGraphicFramePr/>
            <p:nvPr/>
          </p:nvGraphicFramePr>
          <p:xfrm>
            <a:off x="6179457" y="648097"/>
            <a:ext cx="5533571" cy="57355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66039899-3B37-0180-DE5A-BAC2DAF5A14E}"/>
                </a:ext>
              </a:extLst>
            </p:cNvPr>
            <p:cNvGraphicFramePr/>
            <p:nvPr/>
          </p:nvGraphicFramePr>
          <p:xfrm>
            <a:off x="3684045" y="5430268"/>
            <a:ext cx="5215800" cy="87691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3" r:lo="rId14" r:qs="rId15" r:cs="rId1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88976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26D1C-04C2-F6BB-7E48-F3200389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F8081A-33BC-2F42-5E5C-EA1F42FCF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1655" y="1859338"/>
            <a:ext cx="2763619" cy="3139321"/>
          </a:xfrm>
        </p:spPr>
        <p:txBody>
          <a:bodyPr/>
          <a:lstStyle/>
          <a:p>
            <a:pPr algn="ctr"/>
            <a:r>
              <a:rPr lang="en-US" sz="2000" i="0" dirty="0">
                <a:solidFill>
                  <a:schemeClr val="bg1"/>
                </a:solidFill>
              </a:rPr>
              <a:t>The Community Health Aide Program (CHAP) is a multidisciplinary system of mid-level behavioral, community, and dental health professionals working alongside licensed providers to offer patients increased access to quality care in Tribal communities.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E691D31-3ED0-A781-5D8B-ECF0685B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9981" y="580207"/>
            <a:ext cx="6845301" cy="701731"/>
          </a:xfrm>
        </p:spPr>
        <p:txBody>
          <a:bodyPr/>
          <a:lstStyle/>
          <a:p>
            <a:r>
              <a:rPr lang="en-US" b="1" dirty="0"/>
              <a:t>CHAP Disciplines</a:t>
            </a:r>
          </a:p>
        </p:txBody>
      </p:sp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7886BAA8-3C10-A614-A4DC-DBA9DAFDC2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995429"/>
              </p:ext>
            </p:extLst>
          </p:nvPr>
        </p:nvGraphicFramePr>
        <p:xfrm>
          <a:off x="3516198" y="2362878"/>
          <a:ext cx="7879080" cy="213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916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</p:spPr>
        <p:txBody>
          <a:bodyPr>
            <a:normAutofit/>
          </a:bodyPr>
          <a:lstStyle/>
          <a:p>
            <a:pPr algn="ctr"/>
            <a:r>
              <a:rPr lang="en-US" sz="4400" b="1" kern="1200" spc="-25" dirty="0">
                <a:solidFill>
                  <a:srgbClr val="0F4C76">
                    <a:lumMod val="75000"/>
                  </a:srgbClr>
                </a:solidFill>
              </a:rPr>
              <a:t>Community Health Aide Types</a:t>
            </a:r>
            <a:endParaRPr lang="en-US" b="1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1651977" y="1256332"/>
          <a:ext cx="8888046" cy="5382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936348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251AA-CF28-1DA2-6305-D12F0B7BA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F6E7D5-2596-B937-7D37-5836C60EC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</p:spPr>
        <p:txBody>
          <a:bodyPr>
            <a:normAutofit/>
          </a:bodyPr>
          <a:lstStyle/>
          <a:p>
            <a:pPr algn="ctr"/>
            <a:r>
              <a:rPr lang="en-US" sz="4400" b="1" kern="1200" spc="-25" dirty="0">
                <a:solidFill>
                  <a:srgbClr val="0F4C76">
                    <a:lumMod val="75000"/>
                  </a:srgbClr>
                </a:solidFill>
              </a:rPr>
              <a:t>Behavioral Health Aide Types</a:t>
            </a:r>
            <a:endParaRPr lang="en-US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74D6C4-3C8E-FAB7-1276-93060DE8F3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8541080"/>
              </p:ext>
            </p:extLst>
          </p:nvPr>
        </p:nvGraphicFramePr>
        <p:xfrm>
          <a:off x="735291" y="1574276"/>
          <a:ext cx="10603560" cy="4407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10123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99D87D-6AF8-482E-A72F-7583357D2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Review of Dental Health Aides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B75FA4D-495B-C66A-59DF-DCEDC4AA3B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3244"/>
              </p:ext>
            </p:extLst>
          </p:nvPr>
        </p:nvGraphicFramePr>
        <p:xfrm>
          <a:off x="1659859" y="1003504"/>
          <a:ext cx="101103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026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93CBB8-109C-F72E-3E09-8311AB2E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PDHAs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198CAD2-03FE-3E9E-33C4-AC532D4934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0886816"/>
              </p:ext>
            </p:extLst>
          </p:nvPr>
        </p:nvGraphicFramePr>
        <p:xfrm>
          <a:off x="288260" y="1271717"/>
          <a:ext cx="11747796" cy="499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467086"/>
      </p:ext>
    </p:extLst>
  </p:cSld>
  <p:clrMapOvr>
    <a:masterClrMapping/>
  </p:clrMapOvr>
</p:sld>
</file>

<file path=ppt/theme/theme1.xml><?xml version="1.0" encoding="utf-8"?>
<a:theme xmlns:a="http://schemas.openxmlformats.org/drawingml/2006/main" name="IHS v2">
  <a:themeElements>
    <a:clrScheme name="IHS v2">
      <a:dk1>
        <a:srgbClr val="000000"/>
      </a:dk1>
      <a:lt1>
        <a:sysClr val="window" lastClr="FFFFFF"/>
      </a:lt1>
      <a:dk2>
        <a:srgbClr val="3B5529"/>
      </a:dk2>
      <a:lt2>
        <a:srgbClr val="CDDEEE"/>
      </a:lt2>
      <a:accent1>
        <a:srgbClr val="0F4C76"/>
      </a:accent1>
      <a:accent2>
        <a:srgbClr val="A1AE72"/>
      </a:accent2>
      <a:accent3>
        <a:srgbClr val="713E28"/>
      </a:accent3>
      <a:accent4>
        <a:srgbClr val="D4C566"/>
      </a:accent4>
      <a:accent5>
        <a:srgbClr val="D3A445"/>
      </a:accent5>
      <a:accent6>
        <a:srgbClr val="3B5529"/>
      </a:accent6>
      <a:hlink>
        <a:srgbClr val="0070C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S v2" id="{77346667-6128-4F32-9973-036F49212C19}" vid="{BE8F743D-F692-429F-95FF-0E8373C9F9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06C046F7035E41A8A84A82CB334762" ma:contentTypeVersion="17" ma:contentTypeDescription="Create a new document." ma:contentTypeScope="" ma:versionID="6fa468fb6906dc44cbe3e2266ff52840">
  <xsd:schema xmlns:xsd="http://www.w3.org/2001/XMLSchema" xmlns:xs="http://www.w3.org/2001/XMLSchema" xmlns:p="http://schemas.microsoft.com/office/2006/metadata/properties" xmlns:ns2="5bc21fa3-ccbb-4a9d-997e-63ad3efcd67d" xmlns:ns3="b98e110e-c8b0-4e38-b6c6-c2289704d4a8" targetNamespace="http://schemas.microsoft.com/office/2006/metadata/properties" ma:root="true" ma:fieldsID="c9b702927d01d688312f4a9ae522c112" ns2:_="" ns3:_="">
    <xsd:import namespace="5bc21fa3-ccbb-4a9d-997e-63ad3efcd67d"/>
    <xsd:import namespace="b98e110e-c8b0-4e38-b6c6-c2289704d4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21fa3-ccbb-4a9d-997e-63ad3efcd6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6e16c1e-28d8-4414-9b47-254ba86d22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e110e-c8b0-4e38-b6c6-c2289704d4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6bfae41-7b12-4fdb-bb12-40f7a39a708b}" ma:internalName="TaxCatchAll" ma:showField="CatchAllData" ma:web="b98e110e-c8b0-4e38-b6c6-c2289704d4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c21fa3-ccbb-4a9d-997e-63ad3efcd67d">
      <Terms xmlns="http://schemas.microsoft.com/office/infopath/2007/PartnerControls"/>
    </lcf76f155ced4ddcb4097134ff3c332f>
    <TaxCatchAll xmlns="b98e110e-c8b0-4e38-b6c6-c2289704d4a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B183A5-72A5-49F4-9FE5-FCF719B03244}">
  <ds:schemaRefs>
    <ds:schemaRef ds:uri="5bc21fa3-ccbb-4a9d-997e-63ad3efcd67d"/>
    <ds:schemaRef ds:uri="b98e110e-c8b0-4e38-b6c6-c2289704d4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42BA395-7330-4826-ACC0-C500A001C101}">
  <ds:schemaRefs>
    <ds:schemaRef ds:uri="http://schemas.microsoft.com/office/2006/metadata/properties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98e110e-c8b0-4e38-b6c6-c2289704d4a8"/>
    <ds:schemaRef ds:uri="5bc21fa3-ccbb-4a9d-997e-63ad3efcd67d"/>
  </ds:schemaRefs>
</ds:datastoreItem>
</file>

<file path=customXml/itemProps3.xml><?xml version="1.0" encoding="utf-8"?>
<ds:datastoreItem xmlns:ds="http://schemas.openxmlformats.org/officeDocument/2006/customXml" ds:itemID="{4553B0F5-D91F-4D8F-9875-371462856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IHS v2</Template>
  <TotalTime>167</TotalTime>
  <Words>1688</Words>
  <Application>Microsoft Office PowerPoint</Application>
  <PresentationFormat>Widescreen</PresentationFormat>
  <Paragraphs>209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IHS v2</vt:lpstr>
      <vt:lpstr>Community Health Aide Program </vt:lpstr>
      <vt:lpstr>CHAP Overview</vt:lpstr>
      <vt:lpstr>CHAP Grantees</vt:lpstr>
      <vt:lpstr>National CHAP Board Members</vt:lpstr>
      <vt:lpstr>CHAP Disciplines</vt:lpstr>
      <vt:lpstr>Community Health Aide Types</vt:lpstr>
      <vt:lpstr>Behavioral Health Aide Types</vt:lpstr>
      <vt:lpstr>Review of Dental Health Aides</vt:lpstr>
      <vt:lpstr>PDHAs </vt:lpstr>
      <vt:lpstr>EFDHAs</vt:lpstr>
      <vt:lpstr>DHAH</vt:lpstr>
      <vt:lpstr>DHAT or Dental Therapist</vt:lpstr>
      <vt:lpstr>Dental Therapy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Marissa McDonald</dc:creator>
  <cp:lastModifiedBy>Whitegoat, Wyatt (IHS/HQ)</cp:lastModifiedBy>
  <cp:revision>17</cp:revision>
  <dcterms:created xsi:type="dcterms:W3CDTF">2023-10-24T03:51:06Z</dcterms:created>
  <dcterms:modified xsi:type="dcterms:W3CDTF">2026-04-21T18:43:17Z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0x0101008206C046F7035E41A8A84A82CB334762</vt:lpwstr>
  </property>
  <property fmtid="{D5CDD505-2E9C-101B-9397-08002B2CF9AE}" pid="3" name="MediaServiceImageTags">
    <vt:lpwstr/>
  </property>
</Properties>
</file>