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5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2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4591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82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4799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76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43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9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9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3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6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1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3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6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1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725D7-1686-4AAE-8CB5-15317806F1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E42810-859E-48D1-862B-0199AC5AC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3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hs.gov/sites/selfgovernance/themes/responsive2017/display_objects/documents/OIG_PL_Facts_Sheet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03F-9746-EA7B-33AB-FAE896FF4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Indian Child Protection and Family Violence Prevention Act: Background Checks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BB022-16DD-2330-2C9A-3687097249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Annie Slacter</a:t>
            </a:r>
          </a:p>
          <a:p>
            <a:r>
              <a:rPr lang="en-US" dirty="0"/>
              <a:t>Senior Attorney</a:t>
            </a:r>
          </a:p>
          <a:p>
            <a:r>
              <a:rPr lang="en-US" dirty="0"/>
              <a:t>HHS Office of the General Counsel</a:t>
            </a:r>
          </a:p>
        </p:txBody>
      </p:sp>
    </p:spTree>
    <p:extLst>
      <p:ext uri="{BB962C8B-B14F-4D97-AF65-F5344CB8AC3E}">
        <p14:creationId xmlns:p14="http://schemas.microsoft.com/office/powerpoint/2010/main" val="113032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3A883-E4EB-F53A-57B1-8665A994D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presentation is not legal advice; please contact your own legal counsel for legal advice. </a:t>
            </a:r>
          </a:p>
        </p:txBody>
      </p:sp>
    </p:spTree>
    <p:extLst>
      <p:ext uri="{BB962C8B-B14F-4D97-AF65-F5344CB8AC3E}">
        <p14:creationId xmlns:p14="http://schemas.microsoft.com/office/powerpoint/2010/main" val="307321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F7776-D11C-B4AE-6D68-473C9F1E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8BDC6-5638-E5D0-EE9C-6AE080804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Why are we checking in? </a:t>
            </a:r>
          </a:p>
          <a:p>
            <a:r>
              <a:rPr lang="en-US" sz="2400" dirty="0"/>
              <a:t>What is the ICPFVPA and what does it require of Tribal and Urban Contractors? </a:t>
            </a:r>
          </a:p>
          <a:p>
            <a:r>
              <a:rPr lang="en-US" sz="2400" dirty="0"/>
              <a:t>What is IHS doing?  </a:t>
            </a:r>
          </a:p>
        </p:txBody>
      </p:sp>
    </p:spTree>
    <p:extLst>
      <p:ext uri="{BB962C8B-B14F-4D97-AF65-F5344CB8AC3E}">
        <p14:creationId xmlns:p14="http://schemas.microsoft.com/office/powerpoint/2010/main" val="121287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D1915-2AA3-35BB-5A2B-F4FF4B343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CE807-6D44-6843-4F19-0EE299E2E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OIG findings </a:t>
            </a:r>
          </a:p>
          <a:p>
            <a:r>
              <a:rPr lang="en-US" sz="2400" dirty="0"/>
              <a:t>IHS DTLL </a:t>
            </a:r>
          </a:p>
          <a:p>
            <a:r>
              <a:rPr lang="en-US" sz="2400" dirty="0"/>
              <a:t>Audit findings </a:t>
            </a:r>
          </a:p>
          <a:p>
            <a:r>
              <a:rPr lang="en-US" sz="2400" dirty="0"/>
              <a:t>Promote quality and safety </a:t>
            </a:r>
          </a:p>
        </p:txBody>
      </p:sp>
    </p:spTree>
    <p:extLst>
      <p:ext uri="{BB962C8B-B14F-4D97-AF65-F5344CB8AC3E}">
        <p14:creationId xmlns:p14="http://schemas.microsoft.com/office/powerpoint/2010/main" val="245552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816F6-0D66-D221-F8B9-145BC800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Law 101-630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14FE3-6B16-79ED-10BC-75A753727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Requires IHS, and Tribes receiving funding under the ISDEAA, to conduct an investigation of the character of each individual who is employed or is being considered for employment in a position that involves regular contact with, or control over, Indian Children. </a:t>
            </a:r>
          </a:p>
          <a:p>
            <a:r>
              <a:rPr lang="en-US" sz="2400" dirty="0"/>
              <a:t>The regulations implementing this law provide additional guidance. 42 C.F.R. 136.401-418. </a:t>
            </a:r>
          </a:p>
        </p:txBody>
      </p:sp>
    </p:spTree>
    <p:extLst>
      <p:ext uri="{BB962C8B-B14F-4D97-AF65-F5344CB8AC3E}">
        <p14:creationId xmlns:p14="http://schemas.microsoft.com/office/powerpoint/2010/main" val="1375891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73F2-9FB3-8EAB-FAC1-5A335F84B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might see from IHS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C9DA3-D80D-E9F0-A7F6-5DC96ABFB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Tribes: IHS may propose language in your funding agreement reiterating the requirement and committing the parties to notify each other of concerns and promptly address concerns. </a:t>
            </a:r>
          </a:p>
          <a:p>
            <a:r>
              <a:rPr lang="en-US" sz="2400" dirty="0"/>
              <a:t>UIOS: Template contract contains language extending this requirement to your employees. </a:t>
            </a:r>
          </a:p>
          <a:p>
            <a:r>
              <a:rPr lang="en-US" sz="2400" dirty="0"/>
              <a:t>Audits: Compliance with these requirements are being noted in audits.</a:t>
            </a:r>
          </a:p>
          <a:p>
            <a:r>
              <a:rPr lang="en-US" sz="2400" dirty="0"/>
              <a:t>Technical assistance is available. </a:t>
            </a:r>
          </a:p>
        </p:txBody>
      </p:sp>
    </p:spTree>
    <p:extLst>
      <p:ext uri="{BB962C8B-B14F-4D97-AF65-F5344CB8AC3E}">
        <p14:creationId xmlns:p14="http://schemas.microsoft.com/office/powerpoint/2010/main" val="2485261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E4719-33A2-113E-B8BB-919E0E8D6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7B5D6-80AC-126F-EE5A-4713241A7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P.L. 101-630, Indian Child Protection and Family Violence Prevention Act: IHS and Tribal Responsibilities Concerning Applicable Policy and Federal Guidelines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740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236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Indian Child Protection and Family Violence Prevention Act: Background Checks </vt:lpstr>
      <vt:lpstr>This presentation is not legal advice; please contact your own legal counsel for legal advice. </vt:lpstr>
      <vt:lpstr>Agenda </vt:lpstr>
      <vt:lpstr>Why? </vt:lpstr>
      <vt:lpstr>Public Law 101-630 </vt:lpstr>
      <vt:lpstr>What you might see from IHS </vt:lpstr>
      <vt:lpstr>More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Slacter</dc:creator>
  <cp:lastModifiedBy>Annie Slacter</cp:lastModifiedBy>
  <cp:revision>2</cp:revision>
  <dcterms:created xsi:type="dcterms:W3CDTF">2026-05-04T21:51:02Z</dcterms:created>
  <dcterms:modified xsi:type="dcterms:W3CDTF">2026-05-05T12:45:21Z</dcterms:modified>
</cp:coreProperties>
</file>