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77" r:id="rId4"/>
  </p:sldMasterIdLst>
  <p:notesMasterIdLst>
    <p:notesMasterId r:id="rId10"/>
  </p:notesMasterIdLst>
  <p:handoutMasterIdLst>
    <p:handoutMasterId r:id="rId11"/>
  </p:handoutMasterIdLst>
  <p:sldIdLst>
    <p:sldId id="2147309867" r:id="rId5"/>
    <p:sldId id="2147309852" r:id="rId6"/>
    <p:sldId id="2147309869" r:id="rId7"/>
    <p:sldId id="2147309868" r:id="rId8"/>
    <p:sldId id="2147309870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Introduction" id="{83B4793F-7475-48F2-9AD4-13DB51B986FF}">
          <p14:sldIdLst/>
        </p14:section>
        <p14:section name="Slide Comparisons" id="{EE69305C-974A-43C3-808C-C3106114C6C0}">
          <p14:sldIdLst/>
        </p14:section>
        <p14:section name="Colors" id="{088FD8D8-024A-4B92-BC5F-AAB477DEA797}">
          <p14:sldIdLst/>
        </p14:section>
        <p14:section name="Fonts" id="{87D55054-C174-45AE-8A82-4DCC961CC627}">
          <p14:sldIdLst/>
        </p14:section>
        <p14:section name="Icons" id="{1CD3414E-01F1-4CEC-961E-98B2C874CA28}">
          <p14:sldIdLst/>
        </p14:section>
        <p14:section name="New Masters" id="{F4F79630-DBBD-4785-89A5-73B212917D2E}">
          <p14:sldIdLst>
            <p14:sldId id="2147309867"/>
          </p14:sldIdLst>
        </p14:section>
        <p14:section name="Untitled Section" id="{160586B1-06AF-4467-9943-5BF03BAD0A4B}">
          <p14:sldIdLst>
            <p14:sldId id="2147309852"/>
            <p14:sldId id="2147309869"/>
            <p14:sldId id="2147309868"/>
            <p14:sldId id="2147309870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AE99F8B-A282-83A1-4185-65D78C0688B8}" name="Sarah Oakes" initials="SO" userId="S::soakes@totemconsultingdc.com::6b2dfbe2-1f65-4e70-a97f-983265a44e8d" providerId="AD"/>
  <p188:author id="{9D83078C-B5DA-D1BD-2D0A-69D64DF91BE6}" name="Danielle Foster" initials="DF" userId="S::DFoster@totemconsultingdc.com::8cf65633-5fc8-4078-aa89-fca4fa9b4f0c" providerId="AD"/>
  <p188:author id="{EDDB0090-5347-6EA4-5C0F-B59DBA3DF29B}" name="Tomas Pouls" initials="TP" userId="S::tpouls@totemconsultingdc.com::dc811ad1-cd6c-4313-893a-3baa7c1e3c3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EFF5"/>
    <a:srgbClr val="E0EAF4"/>
    <a:srgbClr val="CCDDEA"/>
    <a:srgbClr val="D4C566"/>
    <a:srgbClr val="D3A445"/>
    <a:srgbClr val="DAD17C"/>
    <a:srgbClr val="DCD484"/>
    <a:srgbClr val="FAFFAD"/>
    <a:srgbClr val="FFF29C"/>
    <a:srgbClr val="DCE7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544" autoAdjust="0"/>
  </p:normalViewPr>
  <p:slideViewPr>
    <p:cSldViewPr snapToGrid="0">
      <p:cViewPr varScale="1">
        <p:scale>
          <a:sx n="52" d="100"/>
          <a:sy n="52" d="100"/>
        </p:scale>
        <p:origin x="12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57" Type="http://schemas.microsoft.com/office/2018/10/relationships/authors" Target="author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84DDE4C-F720-54D3-6CFA-98B8A93A47B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090AE6-7774-8FC2-C1CA-C2A25A0A190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DA9557-4020-40D0-8BE4-56399812BA06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0BBBC5F-6A2A-A353-2BA5-1FEA068C4B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B951DB-A621-E528-1C81-988D9A69C1F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E1669F-4835-4A21-80FF-CAB70C234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0269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8A998-E9DF-48FA-924C-D71094BE6FDC}" type="datetimeFigureOut">
              <a:rPr lang="en-US" smtClean="0"/>
              <a:t>5/5/2025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2006E0-EA18-401E-8109-FF457F66C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7513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2006E0-EA18-401E-8109-FF457F66CB3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40327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microsoft.com/office/2007/relationships/hdphoto" Target="../media/hdphoto2.wdp"/><Relationship Id="rId4" Type="http://schemas.openxmlformats.org/officeDocument/2006/relationships/image" Target="../media/image7.png"/></Relationships>
</file>

<file path=ppt/slideLayouts/_rels/slideLayout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microsoft.com/office/2007/relationships/hdphoto" Target="../media/hdphoto2.wdp"/><Relationship Id="rId4" Type="http://schemas.openxmlformats.org/officeDocument/2006/relationships/image" Target="../media/image7.png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8E7FEE2-4885-DF19-652A-33ADE1CD349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44"/>
          <a:stretch/>
        </p:blipFill>
        <p:spPr>
          <a:xfrm>
            <a:off x="0" y="6359691"/>
            <a:ext cx="12192000" cy="49830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2A147E4-3DDD-BEB1-0BE2-FECBC4EC7F86}"/>
              </a:ext>
            </a:extLst>
          </p:cNvPr>
          <p:cNvSpPr/>
          <p:nvPr/>
        </p:nvSpPr>
        <p:spPr>
          <a:xfrm>
            <a:off x="0" y="6359690"/>
            <a:ext cx="12192000" cy="498309"/>
          </a:xfrm>
          <a:prstGeom prst="rect">
            <a:avLst/>
          </a:prstGeom>
          <a:solidFill>
            <a:schemeClr val="accent1">
              <a:alpha val="59000"/>
            </a:schemeClr>
          </a:solidFill>
          <a:ln>
            <a:solidFill>
              <a:schemeClr val="accent1">
                <a:alpha val="59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itle 8">
            <a:extLst>
              <a:ext uri="{FF2B5EF4-FFF2-40B4-BE49-F238E27FC236}">
                <a16:creationId xmlns:a16="http://schemas.microsoft.com/office/drawing/2014/main" id="{7D7D5401-8135-33C9-AB1C-62251A08F9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608375"/>
            <a:ext cx="10515600" cy="2394898"/>
          </a:xfrm>
          <a:prstGeom prst="rect">
            <a:avLst/>
          </a:prstGeom>
        </p:spPr>
        <p:txBody>
          <a:bodyPr anchor="t" anchorCtr="0">
            <a:noAutofit/>
          </a:bodyPr>
          <a:lstStyle>
            <a:lvl1pPr>
              <a:defRPr sz="72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Title Slide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BB7ECA-6E0B-CF1B-AC2A-A6B0BFECDCE0}"/>
              </a:ext>
            </a:extLst>
          </p:cNvPr>
          <p:cNvSpPr/>
          <p:nvPr/>
        </p:nvSpPr>
        <p:spPr>
          <a:xfrm>
            <a:off x="0" y="3829677"/>
            <a:ext cx="12192000" cy="2531934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C29D19B-E506-6CA9-70F5-EBA353951C5F}"/>
              </a:ext>
            </a:extLst>
          </p:cNvPr>
          <p:cNvGrpSpPr>
            <a:grpSpLocks noChangeAspect="1"/>
          </p:cNvGrpSpPr>
          <p:nvPr/>
        </p:nvGrpSpPr>
        <p:grpSpPr>
          <a:xfrm>
            <a:off x="8203082" y="4622901"/>
            <a:ext cx="2994688" cy="1506471"/>
            <a:chOff x="7279583" y="5264225"/>
            <a:chExt cx="2480431" cy="1247776"/>
          </a:xfrm>
        </p:grpSpPr>
        <p:pic>
          <p:nvPicPr>
            <p:cNvPr id="15" name="Picture 14" descr="A logo with a black background&#10;&#10;Description automatically generated">
              <a:extLst>
                <a:ext uri="{FF2B5EF4-FFF2-40B4-BE49-F238E27FC236}">
                  <a16:creationId xmlns:a16="http://schemas.microsoft.com/office/drawing/2014/main" id="{D4EF4272-74C4-CF16-320A-800CA0A245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79583" y="5264225"/>
              <a:ext cx="1247776" cy="1247776"/>
            </a:xfrm>
            <a:prstGeom prst="rect">
              <a:avLst/>
            </a:prstGeom>
          </p:spPr>
        </p:pic>
        <p:pic>
          <p:nvPicPr>
            <p:cNvPr id="16" name="Picture 15" descr="A logo with a sign and text&#10;&#10;Description automatically generated with medium confidence">
              <a:extLst>
                <a:ext uri="{FF2B5EF4-FFF2-40B4-BE49-F238E27FC236}">
                  <a16:creationId xmlns:a16="http://schemas.microsoft.com/office/drawing/2014/main" id="{0F381467-45B9-5203-6446-E2B146538C4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08989" y="5264225"/>
              <a:ext cx="1251025" cy="1247776"/>
            </a:xfrm>
            <a:prstGeom prst="rect">
              <a:avLst/>
            </a:prstGeom>
          </p:spPr>
        </p:pic>
      </p:grp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F9459611-B7D8-AC92-6148-BA54C571A66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3159300"/>
            <a:ext cx="3088167" cy="514350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Date</a:t>
            </a:r>
          </a:p>
        </p:txBody>
      </p:sp>
    </p:spTree>
    <p:extLst>
      <p:ext uri="{BB962C8B-B14F-4D97-AF65-F5344CB8AC3E}">
        <p14:creationId xmlns:p14="http://schemas.microsoft.com/office/powerpoint/2010/main" val="870411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dy Slide (Foot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8E7FEE2-4885-DF19-652A-33ADE1CD349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44"/>
          <a:stretch/>
        </p:blipFill>
        <p:spPr>
          <a:xfrm>
            <a:off x="0" y="6359691"/>
            <a:ext cx="12192000" cy="498309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42A147E4-3DDD-BEB1-0BE2-FECBC4EC7F86}"/>
              </a:ext>
            </a:extLst>
          </p:cNvPr>
          <p:cNvSpPr/>
          <p:nvPr/>
        </p:nvSpPr>
        <p:spPr>
          <a:xfrm>
            <a:off x="0" y="6359690"/>
            <a:ext cx="12192000" cy="498309"/>
          </a:xfrm>
          <a:prstGeom prst="rect">
            <a:avLst/>
          </a:prstGeom>
          <a:solidFill>
            <a:schemeClr val="accent1">
              <a:alpha val="59000"/>
            </a:schemeClr>
          </a:solidFill>
          <a:ln>
            <a:solidFill>
              <a:schemeClr val="accent1">
                <a:alpha val="59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90085190-BC41-B2FB-F789-A0F962A6F19D}"/>
              </a:ext>
            </a:extLst>
          </p:cNvPr>
          <p:cNvSpPr>
            <a:spLocks noGrp="1"/>
          </p:cNvSpPr>
          <p:nvPr/>
        </p:nvSpPr>
        <p:spPr>
          <a:xfrm>
            <a:off x="10654380" y="6422943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FB582AC-5695-48DB-B28C-201892CC33C9}" type="slidenum">
              <a:rPr lang="en-US" smtClean="0">
                <a:solidFill>
                  <a:schemeClr val="bg1"/>
                </a:solidFill>
              </a:rPr>
              <a:pPr/>
              <a:t>‹#›</a:t>
            </a:fld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65446BA-1134-C4AB-5E71-5989B3354A6A}"/>
              </a:ext>
            </a:extLst>
          </p:cNvPr>
          <p:cNvGrpSpPr>
            <a:grpSpLocks noChangeAspect="1"/>
          </p:cNvGrpSpPr>
          <p:nvPr/>
        </p:nvGrpSpPr>
        <p:grpSpPr>
          <a:xfrm>
            <a:off x="10434258" y="221225"/>
            <a:ext cx="1532147" cy="777240"/>
            <a:chOff x="7526755" y="4455620"/>
            <a:chExt cx="3477899" cy="1764296"/>
          </a:xfrm>
        </p:grpSpPr>
        <p:pic>
          <p:nvPicPr>
            <p:cNvPr id="10" name="Picture 9" descr="IHS Logo.">
              <a:extLst>
                <a:ext uri="{FF2B5EF4-FFF2-40B4-BE49-F238E27FC236}">
                  <a16:creationId xmlns:a16="http://schemas.microsoft.com/office/drawing/2014/main" id="{1E8765CA-4F31-E492-C58E-64A613F1247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54478" y="4455620"/>
              <a:ext cx="1750176" cy="1740801"/>
            </a:xfrm>
            <a:prstGeom prst="rect">
              <a:avLst/>
            </a:prstGeom>
          </p:spPr>
        </p:pic>
        <p:pic>
          <p:nvPicPr>
            <p:cNvPr id="13" name="Picture 12" descr="HHS Logo.">
              <a:extLst>
                <a:ext uri="{FF2B5EF4-FFF2-40B4-BE49-F238E27FC236}">
                  <a16:creationId xmlns:a16="http://schemas.microsoft.com/office/drawing/2014/main" id="{368F5885-6A78-51F9-BB3F-EA84F2689C0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26755" y="4455620"/>
              <a:ext cx="1842403" cy="1764296"/>
            </a:xfrm>
            <a:prstGeom prst="rect">
              <a:avLst/>
            </a:prstGeom>
          </p:spPr>
        </p:pic>
      </p:grpSp>
      <p:sp>
        <p:nvSpPr>
          <p:cNvPr id="2" name="Text Placeholder 10">
            <a:extLst>
              <a:ext uri="{FF2B5EF4-FFF2-40B4-BE49-F238E27FC236}">
                <a16:creationId xmlns:a16="http://schemas.microsoft.com/office/drawing/2014/main" id="{0201B874-2F6D-5E68-7BD4-09D81751ECD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7688" y="1164697"/>
            <a:ext cx="10856624" cy="341632"/>
          </a:xfrm>
        </p:spPr>
        <p:txBody>
          <a:bodyPr anchor="t" anchorCtr="0">
            <a:spAutoFit/>
          </a:bodyPr>
          <a:lstStyle>
            <a:lvl1pPr marL="0" indent="0">
              <a:buNone/>
              <a:defRPr sz="1800" i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Subhead</a:t>
            </a:r>
          </a:p>
        </p:txBody>
      </p:sp>
      <p:sp>
        <p:nvSpPr>
          <p:cNvPr id="3" name="Title 8">
            <a:extLst>
              <a:ext uri="{FF2B5EF4-FFF2-40B4-BE49-F238E27FC236}">
                <a16:creationId xmlns:a16="http://schemas.microsoft.com/office/drawing/2014/main" id="{7D7D5401-8135-33C9-AB1C-62251A08F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688" y="435829"/>
            <a:ext cx="9657412" cy="711934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40906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ody Slide (No Foot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4">
            <a:extLst>
              <a:ext uri="{FF2B5EF4-FFF2-40B4-BE49-F238E27FC236}">
                <a16:creationId xmlns:a16="http://schemas.microsoft.com/office/drawing/2014/main" id="{F37C91DF-7EDE-538A-768A-4E07C89F87DD}"/>
              </a:ext>
            </a:extLst>
          </p:cNvPr>
          <p:cNvSpPr txBox="1">
            <a:spLocks/>
          </p:cNvSpPr>
          <p:nvPr/>
        </p:nvSpPr>
        <p:spPr>
          <a:xfrm>
            <a:off x="667688" y="421788"/>
            <a:ext cx="10686112" cy="7717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40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4" name="Title 8">
            <a:extLst>
              <a:ext uri="{FF2B5EF4-FFF2-40B4-BE49-F238E27FC236}">
                <a16:creationId xmlns:a16="http://schemas.microsoft.com/office/drawing/2014/main" id="{26634830-4EFB-F178-B076-AF502B853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688" y="435829"/>
            <a:ext cx="9657412" cy="711934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08D88DF-2067-D37E-B56A-8D9B9FE9503A}"/>
              </a:ext>
            </a:extLst>
          </p:cNvPr>
          <p:cNvGrpSpPr>
            <a:grpSpLocks noChangeAspect="1"/>
          </p:cNvGrpSpPr>
          <p:nvPr/>
        </p:nvGrpSpPr>
        <p:grpSpPr>
          <a:xfrm>
            <a:off x="10434258" y="221225"/>
            <a:ext cx="1532147" cy="777240"/>
            <a:chOff x="7526755" y="4455620"/>
            <a:chExt cx="3477899" cy="1764296"/>
          </a:xfrm>
        </p:grpSpPr>
        <p:pic>
          <p:nvPicPr>
            <p:cNvPr id="10" name="Picture 9" descr="IHS Logo.">
              <a:extLst>
                <a:ext uri="{FF2B5EF4-FFF2-40B4-BE49-F238E27FC236}">
                  <a16:creationId xmlns:a16="http://schemas.microsoft.com/office/drawing/2014/main" id="{031D52DF-F072-425C-41FE-91A477E0378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54478" y="4455620"/>
              <a:ext cx="1750176" cy="1740801"/>
            </a:xfrm>
            <a:prstGeom prst="rect">
              <a:avLst/>
            </a:prstGeom>
          </p:spPr>
        </p:pic>
        <p:pic>
          <p:nvPicPr>
            <p:cNvPr id="13" name="Picture 12" descr="HHS Logo.">
              <a:extLst>
                <a:ext uri="{FF2B5EF4-FFF2-40B4-BE49-F238E27FC236}">
                  <a16:creationId xmlns:a16="http://schemas.microsoft.com/office/drawing/2014/main" id="{536D35E4-3330-3C01-0155-5AB180F2B10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26755" y="4455620"/>
              <a:ext cx="1842403" cy="1764296"/>
            </a:xfrm>
            <a:prstGeom prst="rect">
              <a:avLst/>
            </a:prstGeom>
          </p:spPr>
        </p:pic>
      </p:grpSp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C6B7ED6D-A205-2F9A-D9CC-B268391B8E2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7688" y="1164697"/>
            <a:ext cx="10856624" cy="341632"/>
          </a:xfrm>
        </p:spPr>
        <p:txBody>
          <a:bodyPr anchor="t" anchorCtr="0">
            <a:spAutoFit/>
          </a:bodyPr>
          <a:lstStyle>
            <a:lvl1pPr marL="0" indent="0">
              <a:buNone/>
              <a:defRPr sz="1800" i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1852043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ody Slide (Left Acc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0">
            <a:extLst>
              <a:ext uri="{FF2B5EF4-FFF2-40B4-BE49-F238E27FC236}">
                <a16:creationId xmlns:a16="http://schemas.microsoft.com/office/drawing/2014/main" id="{14C9BEAC-E26B-DE88-C7BB-E363BAD9118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479800" y="1164697"/>
            <a:ext cx="8044512" cy="341632"/>
          </a:xfrm>
        </p:spPr>
        <p:txBody>
          <a:bodyPr wrap="square" anchor="t" anchorCtr="0">
            <a:spAutoFit/>
          </a:bodyPr>
          <a:lstStyle>
            <a:lvl1pPr marL="0" indent="0">
              <a:buNone/>
              <a:defRPr sz="1800" i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Subhead</a:t>
            </a: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90085190-BC41-B2FB-F789-A0F962A6F19D}"/>
              </a:ext>
            </a:extLst>
          </p:cNvPr>
          <p:cNvSpPr>
            <a:spLocks noGrp="1"/>
          </p:cNvSpPr>
          <p:nvPr/>
        </p:nvSpPr>
        <p:spPr>
          <a:xfrm>
            <a:off x="10654380" y="6422943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FB582AC-5695-48DB-B28C-201892CC33C9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Title 4">
            <a:extLst>
              <a:ext uri="{FF2B5EF4-FFF2-40B4-BE49-F238E27FC236}">
                <a16:creationId xmlns:a16="http://schemas.microsoft.com/office/drawing/2014/main" id="{F37C91DF-7EDE-538A-768A-4E07C89F87DD}"/>
              </a:ext>
            </a:extLst>
          </p:cNvPr>
          <p:cNvSpPr txBox="1">
            <a:spLocks/>
          </p:cNvSpPr>
          <p:nvPr/>
        </p:nvSpPr>
        <p:spPr>
          <a:xfrm>
            <a:off x="667688" y="421788"/>
            <a:ext cx="10686112" cy="7717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4400">
              <a:solidFill>
                <a:schemeClr val="accent2"/>
              </a:solidFill>
              <a:latin typeface="+mj-lt"/>
            </a:endParaRPr>
          </a:p>
        </p:txBody>
      </p:sp>
      <p:sp>
        <p:nvSpPr>
          <p:cNvPr id="4" name="Title 8">
            <a:extLst>
              <a:ext uri="{FF2B5EF4-FFF2-40B4-BE49-F238E27FC236}">
                <a16:creationId xmlns:a16="http://schemas.microsoft.com/office/drawing/2014/main" id="{26634830-4EFB-F178-B076-AF502B853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79800" y="435829"/>
            <a:ext cx="6845301" cy="711934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460C18-FB1B-ADFB-5672-6C440615B6AC}"/>
              </a:ext>
            </a:extLst>
          </p:cNvPr>
          <p:cNvSpPr/>
          <p:nvPr/>
        </p:nvSpPr>
        <p:spPr>
          <a:xfrm>
            <a:off x="0" y="0"/>
            <a:ext cx="3044952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67F6F4A-E9D8-402B-5250-6B6472019A5A}"/>
              </a:ext>
            </a:extLst>
          </p:cNvPr>
          <p:cNvGrpSpPr/>
          <p:nvPr userDrawn="1"/>
        </p:nvGrpSpPr>
        <p:grpSpPr>
          <a:xfrm>
            <a:off x="234059" y="236882"/>
            <a:ext cx="1532147" cy="777240"/>
            <a:chOff x="10377108" y="312668"/>
            <a:chExt cx="1532147" cy="777240"/>
          </a:xfrm>
        </p:grpSpPr>
        <p:pic>
          <p:nvPicPr>
            <p:cNvPr id="11" name="Picture 10" descr="IHS Logo.">
              <a:extLst>
                <a:ext uri="{FF2B5EF4-FFF2-40B4-BE49-F238E27FC236}">
                  <a16:creationId xmlns:a16="http://schemas.microsoft.com/office/drawing/2014/main" id="{9C51D323-5073-CA2B-6DC7-C0DCA6C6B23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8236" y="312668"/>
              <a:ext cx="771019" cy="766890"/>
            </a:xfrm>
            <a:prstGeom prst="rect">
              <a:avLst/>
            </a:prstGeom>
            <a:noFill/>
          </p:spPr>
        </p:pic>
        <p:pic>
          <p:nvPicPr>
            <p:cNvPr id="12" name="Picture 11" descr="HHS Logo.">
              <a:extLst>
                <a:ext uri="{FF2B5EF4-FFF2-40B4-BE49-F238E27FC236}">
                  <a16:creationId xmlns:a16="http://schemas.microsoft.com/office/drawing/2014/main" id="{AF1E11D0-2F14-CFB9-F8C0-5070B27A983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77108" y="312668"/>
              <a:ext cx="811649" cy="7772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964382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ody Slide (Right Accen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0">
            <a:extLst>
              <a:ext uri="{FF2B5EF4-FFF2-40B4-BE49-F238E27FC236}">
                <a16:creationId xmlns:a16="http://schemas.microsoft.com/office/drawing/2014/main" id="{E54A34FA-7FE1-8ED8-82E2-194FA3269F0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67688" y="1164697"/>
            <a:ext cx="7947478" cy="341632"/>
          </a:xfrm>
        </p:spPr>
        <p:txBody>
          <a:bodyPr wrap="square" anchor="t" anchorCtr="0">
            <a:spAutoFit/>
          </a:bodyPr>
          <a:lstStyle>
            <a:lvl1pPr marL="0" indent="0">
              <a:buNone/>
              <a:defRPr sz="1800" i="1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en-US"/>
              <a:t>Subhead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53EB87-27F2-CA4B-5045-1BA0799BD93B}"/>
              </a:ext>
            </a:extLst>
          </p:cNvPr>
          <p:cNvSpPr/>
          <p:nvPr/>
        </p:nvSpPr>
        <p:spPr>
          <a:xfrm>
            <a:off x="9147048" y="0"/>
            <a:ext cx="3044952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Slide Number Placeholder 2">
            <a:extLst>
              <a:ext uri="{FF2B5EF4-FFF2-40B4-BE49-F238E27FC236}">
                <a16:creationId xmlns:a16="http://schemas.microsoft.com/office/drawing/2014/main" id="{90085190-BC41-B2FB-F789-A0F962A6F19D}"/>
              </a:ext>
            </a:extLst>
          </p:cNvPr>
          <p:cNvSpPr>
            <a:spLocks noGrp="1"/>
          </p:cNvSpPr>
          <p:nvPr/>
        </p:nvSpPr>
        <p:spPr>
          <a:xfrm>
            <a:off x="10654380" y="6422943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B582AC-5695-48DB-B28C-201892CC33C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itle 4">
            <a:extLst>
              <a:ext uri="{FF2B5EF4-FFF2-40B4-BE49-F238E27FC236}">
                <a16:creationId xmlns:a16="http://schemas.microsoft.com/office/drawing/2014/main" id="{F37C91DF-7EDE-538A-768A-4E07C89F87DD}"/>
              </a:ext>
            </a:extLst>
          </p:cNvPr>
          <p:cNvSpPr txBox="1">
            <a:spLocks/>
          </p:cNvSpPr>
          <p:nvPr/>
        </p:nvSpPr>
        <p:spPr>
          <a:xfrm>
            <a:off x="667688" y="421788"/>
            <a:ext cx="10686112" cy="77174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>
              <a:ln>
                <a:noFill/>
              </a:ln>
              <a:solidFill>
                <a:srgbClr val="A1AE72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</p:txBody>
      </p:sp>
      <p:sp>
        <p:nvSpPr>
          <p:cNvPr id="4" name="Title 8">
            <a:extLst>
              <a:ext uri="{FF2B5EF4-FFF2-40B4-BE49-F238E27FC236}">
                <a16:creationId xmlns:a16="http://schemas.microsoft.com/office/drawing/2014/main" id="{26634830-4EFB-F178-B076-AF502B853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688" y="435829"/>
            <a:ext cx="7947478" cy="711934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67F6F4A-E9D8-402B-5250-6B6472019A5A}"/>
              </a:ext>
            </a:extLst>
          </p:cNvPr>
          <p:cNvGrpSpPr/>
          <p:nvPr/>
        </p:nvGrpSpPr>
        <p:grpSpPr>
          <a:xfrm>
            <a:off x="10434258" y="221225"/>
            <a:ext cx="1532147" cy="777240"/>
            <a:chOff x="10377108" y="312668"/>
            <a:chExt cx="1532147" cy="777240"/>
          </a:xfrm>
        </p:grpSpPr>
        <p:pic>
          <p:nvPicPr>
            <p:cNvPr id="7" name="Picture 6" descr="IHS Logo.">
              <a:extLst>
                <a:ext uri="{FF2B5EF4-FFF2-40B4-BE49-F238E27FC236}">
                  <a16:creationId xmlns:a16="http://schemas.microsoft.com/office/drawing/2014/main" id="{9C51D323-5073-CA2B-6DC7-C0DCA6C6B23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8236" y="312668"/>
              <a:ext cx="771019" cy="766890"/>
            </a:xfrm>
            <a:prstGeom prst="rect">
              <a:avLst/>
            </a:prstGeom>
            <a:noFill/>
          </p:spPr>
        </p:pic>
        <p:pic>
          <p:nvPicPr>
            <p:cNvPr id="9" name="Picture 8" descr="HHS Logo.">
              <a:extLst>
                <a:ext uri="{FF2B5EF4-FFF2-40B4-BE49-F238E27FC236}">
                  <a16:creationId xmlns:a16="http://schemas.microsoft.com/office/drawing/2014/main" id="{AF1E11D0-2F14-CFB9-F8C0-5070B27A983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100000" contrast="10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377108" y="312668"/>
              <a:ext cx="811649" cy="77724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954195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Slide (Solid Blu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935AB0C-77A7-E8DE-FDC5-E282C2863F17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A40EE900-5BE5-8668-4780-6AA44468D324}"/>
              </a:ext>
            </a:extLst>
          </p:cNvPr>
          <p:cNvSpPr>
            <a:spLocks/>
          </p:cNvSpPr>
          <p:nvPr/>
        </p:nvSpPr>
        <p:spPr>
          <a:xfrm>
            <a:off x="1462117" y="2082340"/>
            <a:ext cx="2128514" cy="2128514"/>
          </a:xfrm>
          <a:prstGeom prst="ellipse">
            <a:avLst/>
          </a:prstGeom>
          <a:solidFill>
            <a:srgbClr val="E7EFF5"/>
          </a:solidFill>
          <a:ln w="381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D6EED315-FBEB-9940-2AD2-57A1C690703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804587" y="1810777"/>
            <a:ext cx="7213600" cy="1997075"/>
          </a:xfrm>
        </p:spPr>
        <p:txBody>
          <a:bodyPr anchor="b">
            <a:normAutofit/>
          </a:bodyPr>
          <a:lstStyle>
            <a:lvl1pPr marL="0" indent="0">
              <a:buNone/>
              <a:defRPr sz="54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Section Title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616B1E97-2DB8-C0C1-F51B-5DC58022D72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804587" y="3807852"/>
            <a:ext cx="7213600" cy="857250"/>
          </a:xfrm>
        </p:spPr>
        <p:txBody>
          <a:bodyPr>
            <a:noAutofit/>
          </a:bodyPr>
          <a:lstStyle>
            <a:lvl1pPr marL="0" indent="0">
              <a:buNone/>
              <a:defRPr sz="2400" i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Subtitle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635" y="2073106"/>
            <a:ext cx="2128603" cy="211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9571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aus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AA1DAFE-86F1-C731-6EBA-BE9EFC3006B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5" t="12491" r="25" b="12491"/>
          <a:stretch/>
        </p:blipFill>
        <p:spPr>
          <a:xfrm>
            <a:off x="1524" y="0"/>
            <a:ext cx="12188952" cy="6858000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5186ACDC-EA3B-1A68-9DC3-9C855ECD1254}"/>
              </a:ext>
            </a:extLst>
          </p:cNvPr>
          <p:cNvSpPr/>
          <p:nvPr userDrawn="1"/>
        </p:nvSpPr>
        <p:spPr>
          <a:xfrm>
            <a:off x="0" y="7067"/>
            <a:ext cx="12188952" cy="6858000"/>
          </a:xfrm>
          <a:prstGeom prst="rect">
            <a:avLst/>
          </a:prstGeom>
          <a:solidFill>
            <a:schemeClr val="accent1">
              <a:lumMod val="50000"/>
              <a:alpha val="28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727D1004-5BE8-6994-807E-701A455AC162}"/>
              </a:ext>
            </a:extLst>
          </p:cNvPr>
          <p:cNvGrpSpPr/>
          <p:nvPr userDrawn="1"/>
        </p:nvGrpSpPr>
        <p:grpSpPr>
          <a:xfrm>
            <a:off x="3944855" y="1281057"/>
            <a:ext cx="4302290" cy="4295887"/>
            <a:chOff x="3992880" y="1325880"/>
            <a:chExt cx="4206240" cy="4206241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7A39C289-9B30-E6BA-F1CD-578F60B20011}"/>
                </a:ext>
              </a:extLst>
            </p:cNvPr>
            <p:cNvSpPr>
              <a:spLocks noChangeAspect="1"/>
            </p:cNvSpPr>
            <p:nvPr userDrawn="1"/>
          </p:nvSpPr>
          <p:spPr>
            <a:xfrm>
              <a:off x="3992880" y="1325880"/>
              <a:ext cx="4206240" cy="4206241"/>
            </a:xfrm>
            <a:prstGeom prst="ellipse">
              <a:avLst/>
            </a:prstGeom>
            <a:solidFill>
              <a:schemeClr val="bg1"/>
            </a:solidFill>
            <a:ln w="1270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9" name="Title 4">
              <a:extLst>
                <a:ext uri="{FF2B5EF4-FFF2-40B4-BE49-F238E27FC236}">
                  <a16:creationId xmlns:a16="http://schemas.microsoft.com/office/drawing/2014/main" id="{2449D1F4-CE5E-527B-DD18-992A10B94CE8}"/>
                </a:ext>
              </a:extLst>
            </p:cNvPr>
            <p:cNvSpPr txBox="1">
              <a:spLocks/>
            </p:cNvSpPr>
            <p:nvPr/>
          </p:nvSpPr>
          <p:spPr>
            <a:xfrm>
              <a:off x="4053544" y="3043127"/>
              <a:ext cx="4084912" cy="771746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>
              <a:lvl1pPr algn="l" defTabSz="914400" rtl="0" eaLnBrk="1" latinLnBrk="0" hangingPunct="1">
                <a:lnSpc>
                  <a:spcPct val="85000"/>
                </a:lnSpc>
                <a:spcBef>
                  <a:spcPct val="0"/>
                </a:spcBef>
                <a:buNone/>
                <a:defRPr sz="4800" kern="1200" spc="-5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pPr marL="0" marR="0" lvl="0" indent="0" algn="ctr" defTabSz="914400" rtl="0" eaLnBrk="1" fontAlgn="auto" latinLnBrk="0" hangingPunct="1">
                <a:lnSpc>
                  <a:spcPct val="85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4400" b="1" i="0" u="none" strike="noStrike" kern="1200" cap="none" spc="-50" normalizeH="0" baseline="0" noProof="0">
                <a:ln>
                  <a:noFill/>
                </a:ln>
                <a:solidFill>
                  <a:srgbClr val="A1AE72"/>
                </a:solidFill>
                <a:effectLst/>
                <a:uLnTx/>
                <a:uFillTx/>
                <a:latin typeface="+mn-lt"/>
                <a:ea typeface="Calibri Light"/>
                <a:cs typeface="Calibri Light"/>
              </a:endParaRPr>
            </a:p>
          </p:txBody>
        </p:sp>
      </p:grpSp>
      <p:sp>
        <p:nvSpPr>
          <p:cNvPr id="5" name="TextBox 4"/>
          <p:cNvSpPr txBox="1"/>
          <p:nvPr userDrawn="1"/>
        </p:nvSpPr>
        <p:spPr>
          <a:xfrm>
            <a:off x="4294598" y="1819137"/>
            <a:ext cx="3616504" cy="1764586"/>
          </a:xfrm>
          <a:prstGeom prst="rect">
            <a:avLst/>
          </a:prstGeom>
          <a:noFill/>
        </p:spPr>
        <p:txBody>
          <a:bodyPr wrap="square" rtlCol="0" anchor="ctr" anchorCtr="1">
            <a:spAutoFit/>
          </a:bodyPr>
          <a:lstStyle/>
          <a:p>
            <a:pPr algn="ctr">
              <a:lnSpc>
                <a:spcPts val="4000"/>
              </a:lnSpc>
            </a:pPr>
            <a:r>
              <a:rPr lang="en-US" sz="4400" dirty="0">
                <a:solidFill>
                  <a:schemeClr val="accent1">
                    <a:lumMod val="50000"/>
                  </a:schemeClr>
                </a:solidFill>
              </a:rPr>
              <a:t>Discussion</a:t>
            </a:r>
            <a:r>
              <a:rPr lang="en-US" sz="4400" baseline="0" dirty="0">
                <a:solidFill>
                  <a:schemeClr val="accent1">
                    <a:lumMod val="50000"/>
                  </a:schemeClr>
                </a:solidFill>
              </a:rPr>
              <a:t> Break</a:t>
            </a:r>
          </a:p>
          <a:p>
            <a:pPr algn="ctr"/>
            <a:endParaRPr lang="en-US" baseline="0" dirty="0"/>
          </a:p>
          <a:p>
            <a:pPr algn="ctr"/>
            <a:r>
              <a:rPr lang="en-US" sz="2400" baseline="0" dirty="0"/>
              <a:t>Supporting Text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657768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A7AC6EB-DAA0-2CE6-56D6-46D41CBF9F6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744"/>
          <a:stretch/>
        </p:blipFill>
        <p:spPr>
          <a:xfrm>
            <a:off x="0" y="6359691"/>
            <a:ext cx="12192000" cy="49830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1358E4B-E18E-BA58-3063-F405DBF8EBC4}"/>
              </a:ext>
            </a:extLst>
          </p:cNvPr>
          <p:cNvSpPr/>
          <p:nvPr/>
        </p:nvSpPr>
        <p:spPr>
          <a:xfrm>
            <a:off x="0" y="6359690"/>
            <a:ext cx="12192000" cy="498309"/>
          </a:xfrm>
          <a:prstGeom prst="rect">
            <a:avLst/>
          </a:prstGeom>
          <a:solidFill>
            <a:schemeClr val="accent1">
              <a:alpha val="59000"/>
            </a:schemeClr>
          </a:solidFill>
          <a:ln>
            <a:solidFill>
              <a:schemeClr val="accent1">
                <a:alpha val="59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2EDA25-33C8-6DC5-0A19-E541D32F25E8}"/>
              </a:ext>
            </a:extLst>
          </p:cNvPr>
          <p:cNvSpPr/>
          <p:nvPr/>
        </p:nvSpPr>
        <p:spPr>
          <a:xfrm>
            <a:off x="0" y="0"/>
            <a:ext cx="12192000" cy="6361611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A logo with a sign and text&#10;&#10;Description automatically generated with medium confidence">
            <a:extLst>
              <a:ext uri="{FF2B5EF4-FFF2-40B4-BE49-F238E27FC236}">
                <a16:creationId xmlns:a16="http://schemas.microsoft.com/office/drawing/2014/main" id="{558E5AB0-0C5C-CDE1-30C6-C6D3084C5A7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7036" y="1714500"/>
            <a:ext cx="3437928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966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04D456-4C20-A6A5-BC19-8B5FA73CA3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688" y="435830"/>
            <a:ext cx="10856624" cy="10705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26D904-3E41-2426-3705-1A07F3DE73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7688" y="1825625"/>
            <a:ext cx="10856624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7">
            <a:extLst>
              <a:ext uri="{FF2B5EF4-FFF2-40B4-BE49-F238E27FC236}">
                <a16:creationId xmlns:a16="http://schemas.microsoft.com/office/drawing/2014/main" id="{7F989F88-0F4F-63CA-7E8B-55B3D17A245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225595" y="6422943"/>
            <a:ext cx="2743200" cy="365125"/>
          </a:xfrm>
          <a:prstGeom prst="rect">
            <a:avLst/>
          </a:prstGeom>
        </p:spPr>
        <p:txBody>
          <a:bodyPr anchor="ctr"/>
          <a:lstStyle>
            <a:lvl1pPr>
              <a:defRPr sz="1200"/>
            </a:lvl1pPr>
          </a:lstStyle>
          <a:p>
            <a:fld id="{98BD16F8-CF92-4FA1-9835-07755904ED58}" type="datetime1">
              <a:rPr lang="en-US" smtClean="0"/>
              <a:t>5/5/2025</a:t>
            </a:fld>
            <a:endParaRPr lang="en-US"/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0C8CC00C-0C44-66A1-A66D-A2D44855CE09}"/>
              </a:ext>
            </a:extLst>
          </p:cNvPr>
          <p:cNvSpPr>
            <a:spLocks noGrp="1"/>
          </p:cNvSpPr>
          <p:nvPr/>
        </p:nvSpPr>
        <p:spPr>
          <a:xfrm>
            <a:off x="10654380" y="6422943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b="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FB582AC-5695-48DB-B28C-201892CC33C9}" type="slidenum">
              <a:rPr lang="en-US" smtClean="0">
                <a:solidFill>
                  <a:schemeClr val="tx1"/>
                </a:solidFill>
              </a:rPr>
              <a:pPr/>
              <a:t>‹#›</a:t>
            </a:fld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1249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8" r:id="rId1"/>
    <p:sldLayoutId id="2147484080" r:id="rId2"/>
    <p:sldLayoutId id="2147484081" r:id="rId3"/>
    <p:sldLayoutId id="2147484083" r:id="rId4"/>
    <p:sldLayoutId id="2147484084" r:id="rId5"/>
    <p:sldLayoutId id="2147484085" r:id="rId6"/>
    <p:sldLayoutId id="2147484088" r:id="rId7"/>
    <p:sldLayoutId id="2147484089" r:id="rId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C917C4D-87FD-130F-2D2E-B1AFDEC6F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dirty="0"/>
            </a:br>
            <a:r>
              <a:rPr lang="en-US" dirty="0"/>
              <a:t>Area Director Updates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A7105C-3DA0-8AFA-E976-85E9F505217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May 6, 2025</a:t>
            </a:r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B699BC98-FC16-D652-4283-B12E86A37AB5}"/>
              </a:ext>
            </a:extLst>
          </p:cNvPr>
          <p:cNvSpPr txBox="1">
            <a:spLocks/>
          </p:cNvSpPr>
          <p:nvPr/>
        </p:nvSpPr>
        <p:spPr>
          <a:xfrm>
            <a:off x="838200" y="4495298"/>
            <a:ext cx="9258300" cy="1754326"/>
          </a:xfrm>
          <a:prstGeom prst="rect">
            <a:avLst/>
          </a:prstGeom>
        </p:spPr>
        <p:txBody>
          <a:bodyPr vert="horz" wrap="square" lIns="91440" tIns="45720" rIns="91440" bIns="45720" rtlCol="0" anchor="t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4000" b="1" dirty="0">
                <a:solidFill>
                  <a:schemeClr val="bg1"/>
                </a:solidFill>
                <a:latin typeface="+mn-lt"/>
              </a:rPr>
              <a:t>Indian Health Service </a:t>
            </a:r>
            <a:br>
              <a:rPr lang="en-US" sz="4000" dirty="0">
                <a:solidFill>
                  <a:schemeClr val="bg1"/>
                </a:solidFill>
              </a:rPr>
            </a:br>
            <a:r>
              <a:rPr lang="en-US" sz="4000" dirty="0">
                <a:solidFill>
                  <a:schemeClr val="bg1"/>
                </a:solidFill>
              </a:rPr>
              <a:t>Dr. Chris Poole, Bemidji </a:t>
            </a:r>
          </a:p>
          <a:p>
            <a:r>
              <a:rPr lang="en-US" sz="4000" dirty="0">
                <a:solidFill>
                  <a:schemeClr val="bg1"/>
                </a:solidFill>
              </a:rPr>
              <a:t>Area Director</a:t>
            </a:r>
          </a:p>
        </p:txBody>
      </p:sp>
    </p:spTree>
    <p:extLst>
      <p:ext uri="{BB962C8B-B14F-4D97-AF65-F5344CB8AC3E}">
        <p14:creationId xmlns:p14="http://schemas.microsoft.com/office/powerpoint/2010/main" val="3261894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C4B51663-C762-C4E5-453E-2E4920EB9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688" y="435829"/>
            <a:ext cx="9657412" cy="923330"/>
          </a:xfrm>
        </p:spPr>
        <p:txBody>
          <a:bodyPr/>
          <a:lstStyle/>
          <a:p>
            <a:r>
              <a:rPr lang="en-US" sz="6000" b="1" dirty="0"/>
              <a:t>Area Updates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EAC76F5-AEDE-4782-BB1E-9AFAE7881E09}"/>
              </a:ext>
            </a:extLst>
          </p:cNvPr>
          <p:cNvSpPr txBox="1">
            <a:spLocks/>
          </p:cNvSpPr>
          <p:nvPr/>
        </p:nvSpPr>
        <p:spPr>
          <a:xfrm>
            <a:off x="667688" y="1359159"/>
            <a:ext cx="10487992" cy="456799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>
            <a:lvl1pPr marL="173736" indent="-173736" algn="l" defTabSz="914400" rtl="0" eaLnBrk="1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1148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Clr>
                <a:schemeClr val="accent1"/>
              </a:buClr>
              <a:buFont typeface="Calibri" panose="020F0502020204030204" pitchFamily="34" charset="0"/>
              <a:buChar char="‒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943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200"/>
              </a:spcAft>
              <a:buClr>
                <a:schemeClr val="accent1"/>
              </a:buClr>
              <a:buFont typeface="Wingdings" panose="05000000000000000000" pitchFamily="2" charset="2"/>
              <a:buChar char="§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‒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anose="020F0502020204030204" pitchFamily="34" charset="0"/>
              <a:buChar char="‒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3736" marR="0" lvl="0" indent="-173736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>
                <a:srgbClr val="0F4C7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173736" marR="0" lvl="0" indent="-173736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>
                <a:srgbClr val="0F4C7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r>
              <a:rPr lang="en-US" sz="2800" dirty="0">
                <a:solidFill>
                  <a:srgbClr val="000000">
                    <a:lumMod val="75000"/>
                    <a:lumOff val="25000"/>
                  </a:srgbClr>
                </a:solidFill>
                <a:latin typeface="Aptos Display" panose="02110004020202020204"/>
              </a:rPr>
              <a:t>Welcome</a:t>
            </a:r>
          </a:p>
          <a:p>
            <a:pPr marL="173736" marR="0" lvl="0" indent="-173736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200"/>
              </a:spcAft>
              <a:buClr>
                <a:srgbClr val="0F4C76"/>
              </a:buClr>
              <a:buSzPct val="100000"/>
              <a:buFont typeface="Wingdings" panose="05000000000000000000" pitchFamily="2" charset="2"/>
              <a:buChar char="§"/>
              <a:tabLst/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ptos Display" panose="02110004020202020204"/>
            </a:endParaRPr>
          </a:p>
          <a:p>
            <a:pPr lvl="0">
              <a:buClr>
                <a:srgbClr val="0F4C76"/>
              </a:buClr>
              <a:defRPr/>
            </a:pPr>
            <a:r>
              <a:rPr lang="en-US" sz="2800" dirty="0">
                <a:latin typeface="Aptos Display" panose="02110004020202020204"/>
              </a:rPr>
              <a:t>AD position</a:t>
            </a:r>
          </a:p>
          <a:p>
            <a:pPr lvl="0">
              <a:buClr>
                <a:srgbClr val="0F4C76"/>
              </a:buClr>
              <a:defRPr/>
            </a:pP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ptos Display" panose="02110004020202020204"/>
            </a:endParaRPr>
          </a:p>
          <a:p>
            <a:pPr lvl="0">
              <a:buClr>
                <a:srgbClr val="0F4C76"/>
              </a:buClr>
              <a:defRPr/>
            </a:pPr>
            <a:r>
              <a:rPr lang="en-US" sz="2800" dirty="0">
                <a:solidFill>
                  <a:srgbClr val="000000">
                    <a:lumMod val="75000"/>
                    <a:lumOff val="25000"/>
                  </a:srgbClr>
                </a:solidFill>
                <a:latin typeface="Aptos Display" panose="02110004020202020204"/>
              </a:rPr>
              <a:t>Urbans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lumMod val="75000"/>
                  <a:lumOff val="25000"/>
                </a:srgbClr>
              </a:solidFill>
              <a:effectLst/>
              <a:uLnTx/>
              <a:uFillTx/>
              <a:latin typeface="Aptos Display" panose="02110004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849633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BB49843B-0FBE-437F-8CB5-442C047868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7688" y="435829"/>
            <a:ext cx="9657412" cy="923330"/>
          </a:xfrm>
        </p:spPr>
        <p:txBody>
          <a:bodyPr/>
          <a:lstStyle/>
          <a:p>
            <a:r>
              <a:rPr lang="en-US" sz="6000" dirty="0"/>
              <a:t>Updates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50E723-184F-49CB-8966-79ABE148F10C}"/>
              </a:ext>
            </a:extLst>
          </p:cNvPr>
          <p:cNvSpPr txBox="1"/>
          <p:nvPr/>
        </p:nvSpPr>
        <p:spPr>
          <a:xfrm>
            <a:off x="667688" y="1978402"/>
            <a:ext cx="10856624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ptos Display" panose="02110004020202020204"/>
              </a:rPr>
              <a:t>Cyber-attacks in Indian Country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latin typeface="Aptos Display" panose="0211000402020202020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800" dirty="0">
                <a:latin typeface="Aptos Display" panose="02110004020202020204"/>
              </a:rPr>
              <a:t>Staff Updates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800" dirty="0">
              <a:latin typeface="Aptos Display" panose="02110004020202020204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4980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D5C5CB9-60A2-4D73-9D0A-5E967043F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0CFE654-6351-40A7-BD23-42EB602D4E54}"/>
              </a:ext>
            </a:extLst>
          </p:cNvPr>
          <p:cNvSpPr txBox="1"/>
          <p:nvPr/>
        </p:nvSpPr>
        <p:spPr>
          <a:xfrm>
            <a:off x="3479800" y="2053087"/>
            <a:ext cx="8044512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latin typeface="Aptos Display" panose="02110004020202020204"/>
              </a:rPr>
              <a:t>Contact:</a:t>
            </a:r>
          </a:p>
          <a:p>
            <a:endParaRPr lang="en-US" sz="2800" dirty="0">
              <a:latin typeface="Aptos Display" panose="02110004020202020204"/>
            </a:endParaRPr>
          </a:p>
          <a:p>
            <a:r>
              <a:rPr lang="en-US" sz="2800" dirty="0">
                <a:latin typeface="Aptos Display" panose="02110004020202020204"/>
              </a:rPr>
              <a:t>Chris Poole, </a:t>
            </a:r>
          </a:p>
          <a:p>
            <a:r>
              <a:rPr lang="en-US" sz="2800" dirty="0">
                <a:latin typeface="Aptos Display" panose="02110004020202020204"/>
              </a:rPr>
              <a:t>Area Director</a:t>
            </a:r>
          </a:p>
          <a:p>
            <a:r>
              <a:rPr lang="en-US" sz="2800" dirty="0">
                <a:latin typeface="Aptos Display" panose="02110004020202020204"/>
              </a:rPr>
              <a:t>Bemidji Area Office</a:t>
            </a:r>
          </a:p>
          <a:p>
            <a:r>
              <a:rPr lang="en-US" sz="2800" dirty="0">
                <a:latin typeface="Aptos Display" panose="02110004020202020204"/>
              </a:rPr>
              <a:t>218-444-0452</a:t>
            </a:r>
          </a:p>
          <a:p>
            <a:r>
              <a:rPr lang="en-US" sz="2800" dirty="0">
                <a:latin typeface="Aptos Display" panose="02110004020202020204"/>
              </a:rPr>
              <a:t>Chris.poole@ihs.gov</a:t>
            </a:r>
          </a:p>
        </p:txBody>
      </p:sp>
    </p:spTree>
    <p:extLst>
      <p:ext uri="{BB962C8B-B14F-4D97-AF65-F5344CB8AC3E}">
        <p14:creationId xmlns:p14="http://schemas.microsoft.com/office/powerpoint/2010/main" val="29078508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9458816"/>
      </p:ext>
    </p:extLst>
  </p:cSld>
  <p:clrMapOvr>
    <a:masterClrMapping/>
  </p:clrMapOvr>
</p:sld>
</file>

<file path=ppt/theme/theme1.xml><?xml version="1.0" encoding="utf-8"?>
<a:theme xmlns:a="http://schemas.openxmlformats.org/drawingml/2006/main" name="IHS v2">
  <a:themeElements>
    <a:clrScheme name="IHS v2">
      <a:dk1>
        <a:srgbClr val="000000"/>
      </a:dk1>
      <a:lt1>
        <a:sysClr val="window" lastClr="FFFFFF"/>
      </a:lt1>
      <a:dk2>
        <a:srgbClr val="3B5529"/>
      </a:dk2>
      <a:lt2>
        <a:srgbClr val="CDDEEE"/>
      </a:lt2>
      <a:accent1>
        <a:srgbClr val="0F4C76"/>
      </a:accent1>
      <a:accent2>
        <a:srgbClr val="A1AE72"/>
      </a:accent2>
      <a:accent3>
        <a:srgbClr val="713E28"/>
      </a:accent3>
      <a:accent4>
        <a:srgbClr val="D4C566"/>
      </a:accent4>
      <a:accent5>
        <a:srgbClr val="D3A445"/>
      </a:accent5>
      <a:accent6>
        <a:srgbClr val="3B5529"/>
      </a:accent6>
      <a:hlink>
        <a:srgbClr val="0070C0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HS v2" id="{77346667-6128-4F32-9973-036F49212C19}" vid="{BE8F743D-F692-429F-95FF-0E8373C9F92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bc21fa3-ccbb-4a9d-997e-63ad3efcd67d">
      <Terms xmlns="http://schemas.microsoft.com/office/infopath/2007/PartnerControls"/>
    </lcf76f155ced4ddcb4097134ff3c332f>
    <TaxCatchAll xmlns="b98e110e-c8b0-4e38-b6c6-c2289704d4a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06C046F7035E41A8A84A82CB334762" ma:contentTypeVersion="17" ma:contentTypeDescription="Create a new document." ma:contentTypeScope="" ma:versionID="6fa468fb6906dc44cbe3e2266ff52840">
  <xsd:schema xmlns:xsd="http://www.w3.org/2001/XMLSchema" xmlns:xs="http://www.w3.org/2001/XMLSchema" xmlns:p="http://schemas.microsoft.com/office/2006/metadata/properties" xmlns:ns2="5bc21fa3-ccbb-4a9d-997e-63ad3efcd67d" xmlns:ns3="b98e110e-c8b0-4e38-b6c6-c2289704d4a8" targetNamespace="http://schemas.microsoft.com/office/2006/metadata/properties" ma:root="true" ma:fieldsID="c9b702927d01d688312f4a9ae522c112" ns2:_="" ns3:_="">
    <xsd:import namespace="5bc21fa3-ccbb-4a9d-997e-63ad3efcd67d"/>
    <xsd:import namespace="b98e110e-c8b0-4e38-b6c6-c2289704d4a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bc21fa3-ccbb-4a9d-997e-63ad3efcd67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6" nillable="true" ma:taxonomy="true" ma:internalName="lcf76f155ced4ddcb4097134ff3c332f" ma:taxonomyFieldName="MediaServiceImageTags" ma:displayName="Image Tags" ma:readOnly="false" ma:fieldId="{5cf76f15-5ced-4ddc-b409-7134ff3c332f}" ma:taxonomyMulti="true" ma:sspId="e6e16c1e-28d8-4414-9b47-254ba86d224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8e110e-c8b0-4e38-b6c6-c2289704d4a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7" nillable="true" ma:displayName="Taxonomy Catch All Column" ma:hidden="true" ma:list="{46bfae41-7b12-4fdb-bb12-40f7a39a708b}" ma:internalName="TaxCatchAll" ma:showField="CatchAllData" ma:web="b98e110e-c8b0-4e38-b6c6-c2289704d4a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42BA395-7330-4826-ACC0-C500A001C101}">
  <ds:schemaRefs>
    <ds:schemaRef ds:uri="http://schemas.openxmlformats.org/package/2006/metadata/core-properties"/>
    <ds:schemaRef ds:uri="b98e110e-c8b0-4e38-b6c6-c2289704d4a8"/>
    <ds:schemaRef ds:uri="http://www.w3.org/XML/1998/namespace"/>
    <ds:schemaRef ds:uri="http://schemas.microsoft.com/office/2006/documentManagement/types"/>
    <ds:schemaRef ds:uri="http://purl.org/dc/dcmitype/"/>
    <ds:schemaRef ds:uri="http://schemas.microsoft.com/office/infopath/2007/PartnerControls"/>
    <ds:schemaRef ds:uri="5bc21fa3-ccbb-4a9d-997e-63ad3efcd67d"/>
    <ds:schemaRef ds:uri="http://schemas.microsoft.com/office/2006/metadata/properties"/>
    <ds:schemaRef ds:uri="http://purl.org/dc/terms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5B183A5-72A5-49F4-9FE5-FCF719B03244}">
  <ds:schemaRefs>
    <ds:schemaRef ds:uri="5bc21fa3-ccbb-4a9d-997e-63ad3efcd67d"/>
    <ds:schemaRef ds:uri="b98e110e-c8b0-4e38-b6c6-c2289704d4a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4553B0F5-D91F-4D8F-9875-37146285654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IHS v2</Template>
  <TotalTime>1591</TotalTime>
  <Words>54</Words>
  <Application>Microsoft Office PowerPoint</Application>
  <PresentationFormat>Widescreen</PresentationFormat>
  <Paragraphs>25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Aptos Display</vt:lpstr>
      <vt:lpstr>Arial</vt:lpstr>
      <vt:lpstr>Calibri</vt:lpstr>
      <vt:lpstr>Calibri Light</vt:lpstr>
      <vt:lpstr>Wingdings</vt:lpstr>
      <vt:lpstr>IHS v2</vt:lpstr>
      <vt:lpstr> Area Director Updates</vt:lpstr>
      <vt:lpstr>Area Updates</vt:lpstr>
      <vt:lpstr>Updates</vt:lpstr>
      <vt:lpstr>Questions?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Marissa McDonald</dc:creator>
  <cp:lastModifiedBy>King, Tammy (IHS/BEM/AO)</cp:lastModifiedBy>
  <cp:revision>38</cp:revision>
  <dcterms:created xsi:type="dcterms:W3CDTF">2023-10-24T03:51:06Z</dcterms:created>
  <dcterms:modified xsi:type="dcterms:W3CDTF">2025-05-06T10:38:37Z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0x0101008206C046F7035E41A8A84A82CB334762</vt:lpwstr>
  </property>
  <property fmtid="{D5CDD505-2E9C-101B-9397-08002B2CF9AE}" pid="3" name="MediaServiceImageTags">
    <vt:lpwstr/>
  </property>
</Properties>
</file>