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handoutMasterIdLst>
    <p:handoutMasterId r:id="rId21"/>
  </p:handoutMasterIdLst>
  <p:sldIdLst>
    <p:sldId id="290" r:id="rId2"/>
    <p:sldId id="288" r:id="rId3"/>
    <p:sldId id="293" r:id="rId4"/>
    <p:sldId id="342" r:id="rId5"/>
    <p:sldId id="349" r:id="rId6"/>
    <p:sldId id="361" r:id="rId7"/>
    <p:sldId id="359" r:id="rId8"/>
    <p:sldId id="360" r:id="rId9"/>
    <p:sldId id="358" r:id="rId10"/>
    <p:sldId id="294" r:id="rId11"/>
    <p:sldId id="353" r:id="rId12"/>
    <p:sldId id="295" r:id="rId13"/>
    <p:sldId id="354" r:id="rId14"/>
    <p:sldId id="355" r:id="rId15"/>
    <p:sldId id="356" r:id="rId16"/>
    <p:sldId id="357" r:id="rId17"/>
    <p:sldId id="362" r:id="rId18"/>
    <p:sldId id="35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rhardt, Brit L (IHS/HQ)" initials="EBL(" lastIdx="2" clrIdx="0">
    <p:extLst>
      <p:ext uri="{19B8F6BF-5375-455C-9EA6-DF929625EA0E}">
        <p15:presenceInfo xmlns:p15="http://schemas.microsoft.com/office/powerpoint/2012/main" userId="S-1-5-21-1547161642-606747145-682003330-4598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D4D77"/>
    <a:srgbClr val="E48312"/>
    <a:srgbClr val="F5D9CC"/>
    <a:srgbClr val="FA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93AED-A189-470D-B2A1-7E2545CEBA9C}" v="6" dt="2025-05-05T18:51:59.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6370" autoAdjust="0"/>
  </p:normalViewPr>
  <p:slideViewPr>
    <p:cSldViewPr snapToGrid="0">
      <p:cViewPr varScale="1">
        <p:scale>
          <a:sx n="96" d="100"/>
          <a:sy n="96" d="100"/>
        </p:scale>
        <p:origin x="57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9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ut, Mark W" userId="bbdc78cc-2e79-4bb0-84f9-bf834243d7cf" providerId="ADAL" clId="{D1E93AED-A189-470D-B2A1-7E2545CEBA9C}"/>
    <pc:docChg chg="undo custSel addSld delSld modSld sldOrd">
      <pc:chgData name="Stout, Mark W" userId="bbdc78cc-2e79-4bb0-84f9-bf834243d7cf" providerId="ADAL" clId="{D1E93AED-A189-470D-B2A1-7E2545CEBA9C}" dt="2025-05-05T20:34:10.335" v="3205" actId="20577"/>
      <pc:docMkLst>
        <pc:docMk/>
      </pc:docMkLst>
      <pc:sldChg chg="delSp modSp mod">
        <pc:chgData name="Stout, Mark W" userId="bbdc78cc-2e79-4bb0-84f9-bf834243d7cf" providerId="ADAL" clId="{D1E93AED-A189-470D-B2A1-7E2545CEBA9C}" dt="2025-05-05T20:34:10.335" v="3205" actId="20577"/>
        <pc:sldMkLst>
          <pc:docMk/>
          <pc:sldMk cId="2181413356" sldId="288"/>
        </pc:sldMkLst>
        <pc:spChg chg="mod">
          <ac:chgData name="Stout, Mark W" userId="bbdc78cc-2e79-4bb0-84f9-bf834243d7cf" providerId="ADAL" clId="{D1E93AED-A189-470D-B2A1-7E2545CEBA9C}" dt="2025-05-05T18:37:06.537" v="2438" actId="1076"/>
          <ac:spMkLst>
            <pc:docMk/>
            <pc:sldMk cId="2181413356" sldId="288"/>
            <ac:spMk id="3" creationId="{3313DBE0-C468-844F-E1BE-EBF3DCC26A6C}"/>
          </ac:spMkLst>
        </pc:spChg>
        <pc:spChg chg="mod">
          <ac:chgData name="Stout, Mark W" userId="bbdc78cc-2e79-4bb0-84f9-bf834243d7cf" providerId="ADAL" clId="{D1E93AED-A189-470D-B2A1-7E2545CEBA9C}" dt="2025-05-05T20:34:10.335" v="3205" actId="20577"/>
          <ac:spMkLst>
            <pc:docMk/>
            <pc:sldMk cId="2181413356" sldId="288"/>
            <ac:spMk id="4" creationId="{FD415C4A-0C5D-B5FC-1B75-41A0198AE591}"/>
          </ac:spMkLst>
        </pc:spChg>
        <pc:spChg chg="del">
          <ac:chgData name="Stout, Mark W" userId="bbdc78cc-2e79-4bb0-84f9-bf834243d7cf" providerId="ADAL" clId="{D1E93AED-A189-470D-B2A1-7E2545CEBA9C}" dt="2025-05-05T18:36:57.418" v="2436" actId="21"/>
          <ac:spMkLst>
            <pc:docMk/>
            <pc:sldMk cId="2181413356" sldId="288"/>
            <ac:spMk id="5" creationId="{558CFD70-C524-9F04-FC78-E455F00C7E5A}"/>
          </ac:spMkLst>
        </pc:spChg>
        <pc:spChg chg="mod">
          <ac:chgData name="Stout, Mark W" userId="bbdc78cc-2e79-4bb0-84f9-bf834243d7cf" providerId="ADAL" clId="{D1E93AED-A189-470D-B2A1-7E2545CEBA9C}" dt="2025-05-05T18:55:19.788" v="2557" actId="6549"/>
          <ac:spMkLst>
            <pc:docMk/>
            <pc:sldMk cId="2181413356" sldId="288"/>
            <ac:spMk id="7" creationId="{AF6FBD4C-1276-AFDF-2CB7-2E698998C1C7}"/>
          </ac:spMkLst>
        </pc:spChg>
      </pc:sldChg>
      <pc:sldChg chg="modSp mod">
        <pc:chgData name="Stout, Mark W" userId="bbdc78cc-2e79-4bb0-84f9-bf834243d7cf" providerId="ADAL" clId="{D1E93AED-A189-470D-B2A1-7E2545CEBA9C}" dt="2025-05-05T18:55:07.666" v="2556" actId="6549"/>
        <pc:sldMkLst>
          <pc:docMk/>
          <pc:sldMk cId="3268364269" sldId="290"/>
        </pc:sldMkLst>
        <pc:spChg chg="mod">
          <ac:chgData name="Stout, Mark W" userId="bbdc78cc-2e79-4bb0-84f9-bf834243d7cf" providerId="ADAL" clId="{D1E93AED-A189-470D-B2A1-7E2545CEBA9C}" dt="2025-05-05T18:37:53.217" v="2467" actId="20577"/>
          <ac:spMkLst>
            <pc:docMk/>
            <pc:sldMk cId="3268364269" sldId="290"/>
            <ac:spMk id="2" creationId="{51FE48CC-1EAC-6BBE-AABB-B0CA2F236D3A}"/>
          </ac:spMkLst>
        </pc:spChg>
        <pc:spChg chg="mod">
          <ac:chgData name="Stout, Mark W" userId="bbdc78cc-2e79-4bb0-84f9-bf834243d7cf" providerId="ADAL" clId="{D1E93AED-A189-470D-B2A1-7E2545CEBA9C}" dt="2025-05-05T16:53:40.307" v="9" actId="20577"/>
          <ac:spMkLst>
            <pc:docMk/>
            <pc:sldMk cId="3268364269" sldId="290"/>
            <ac:spMk id="3" creationId="{58C9C74D-CB94-9F9E-7EF0-F8F4D16D446A}"/>
          </ac:spMkLst>
        </pc:spChg>
        <pc:spChg chg="mod">
          <ac:chgData name="Stout, Mark W" userId="bbdc78cc-2e79-4bb0-84f9-bf834243d7cf" providerId="ADAL" clId="{D1E93AED-A189-470D-B2A1-7E2545CEBA9C}" dt="2025-05-05T18:55:07.666" v="2556" actId="6549"/>
          <ac:spMkLst>
            <pc:docMk/>
            <pc:sldMk cId="3268364269" sldId="290"/>
            <ac:spMk id="4" creationId="{60D1CA96-E82A-932C-795F-6EB8F7BB7282}"/>
          </ac:spMkLst>
        </pc:spChg>
      </pc:sldChg>
      <pc:sldChg chg="del">
        <pc:chgData name="Stout, Mark W" userId="bbdc78cc-2e79-4bb0-84f9-bf834243d7cf" providerId="ADAL" clId="{D1E93AED-A189-470D-B2A1-7E2545CEBA9C}" dt="2025-05-05T16:54:27.949" v="10" actId="47"/>
        <pc:sldMkLst>
          <pc:docMk/>
          <pc:sldMk cId="1359110038" sldId="291"/>
        </pc:sldMkLst>
      </pc:sldChg>
      <pc:sldChg chg="del">
        <pc:chgData name="Stout, Mark W" userId="bbdc78cc-2e79-4bb0-84f9-bf834243d7cf" providerId="ADAL" clId="{D1E93AED-A189-470D-B2A1-7E2545CEBA9C}" dt="2025-05-05T16:54:27.949" v="10" actId="47"/>
        <pc:sldMkLst>
          <pc:docMk/>
          <pc:sldMk cId="3623547922" sldId="292"/>
        </pc:sldMkLst>
      </pc:sldChg>
      <pc:sldChg chg="modSp mod">
        <pc:chgData name="Stout, Mark W" userId="bbdc78cc-2e79-4bb0-84f9-bf834243d7cf" providerId="ADAL" clId="{D1E93AED-A189-470D-B2A1-7E2545CEBA9C}" dt="2025-05-05T18:55:23.867" v="2558" actId="6549"/>
        <pc:sldMkLst>
          <pc:docMk/>
          <pc:sldMk cId="3295041661" sldId="293"/>
        </pc:sldMkLst>
        <pc:spChg chg="mod">
          <ac:chgData name="Stout, Mark W" userId="bbdc78cc-2e79-4bb0-84f9-bf834243d7cf" providerId="ADAL" clId="{D1E93AED-A189-470D-B2A1-7E2545CEBA9C}" dt="2025-05-05T18:01:26.704" v="1059" actId="20577"/>
          <ac:spMkLst>
            <pc:docMk/>
            <pc:sldMk cId="3295041661" sldId="293"/>
            <ac:spMk id="2" creationId="{6E16A5C4-A805-DFD0-03AD-1B72C59CF748}"/>
          </ac:spMkLst>
        </pc:spChg>
        <pc:spChg chg="mod">
          <ac:chgData name="Stout, Mark W" userId="bbdc78cc-2e79-4bb0-84f9-bf834243d7cf" providerId="ADAL" clId="{D1E93AED-A189-470D-B2A1-7E2545CEBA9C}" dt="2025-05-05T18:16:01.370" v="1953" actId="5793"/>
          <ac:spMkLst>
            <pc:docMk/>
            <pc:sldMk cId="3295041661" sldId="293"/>
            <ac:spMk id="3" creationId="{3313DBE0-C468-844F-E1BE-EBF3DCC26A6C}"/>
          </ac:spMkLst>
        </pc:spChg>
        <pc:spChg chg="mod">
          <ac:chgData name="Stout, Mark W" userId="bbdc78cc-2e79-4bb0-84f9-bf834243d7cf" providerId="ADAL" clId="{D1E93AED-A189-470D-B2A1-7E2545CEBA9C}" dt="2025-05-05T18:55:23.867" v="2558" actId="6549"/>
          <ac:spMkLst>
            <pc:docMk/>
            <pc:sldMk cId="3295041661" sldId="293"/>
            <ac:spMk id="7" creationId="{AF6FBD4C-1276-AFDF-2CB7-2E698998C1C7}"/>
          </ac:spMkLst>
        </pc:spChg>
      </pc:sldChg>
      <pc:sldChg chg="addSp delSp modSp mod">
        <pc:chgData name="Stout, Mark W" userId="bbdc78cc-2e79-4bb0-84f9-bf834243d7cf" providerId="ADAL" clId="{D1E93AED-A189-470D-B2A1-7E2545CEBA9C}" dt="2025-05-05T18:55:50.202" v="2564" actId="6549"/>
        <pc:sldMkLst>
          <pc:docMk/>
          <pc:sldMk cId="800528325" sldId="294"/>
        </pc:sldMkLst>
        <pc:spChg chg="del">
          <ac:chgData name="Stout, Mark W" userId="bbdc78cc-2e79-4bb0-84f9-bf834243d7cf" providerId="ADAL" clId="{D1E93AED-A189-470D-B2A1-7E2545CEBA9C}" dt="2025-05-05T17:14:13.470" v="650" actId="478"/>
          <ac:spMkLst>
            <pc:docMk/>
            <pc:sldMk cId="800528325" sldId="294"/>
            <ac:spMk id="2" creationId="{6E16A5C4-A805-DFD0-03AD-1B72C59CF748}"/>
          </ac:spMkLst>
        </pc:spChg>
        <pc:spChg chg="del mod">
          <ac:chgData name="Stout, Mark W" userId="bbdc78cc-2e79-4bb0-84f9-bf834243d7cf" providerId="ADAL" clId="{D1E93AED-A189-470D-B2A1-7E2545CEBA9C}" dt="2025-05-05T17:14:16.766" v="652" actId="478"/>
          <ac:spMkLst>
            <pc:docMk/>
            <pc:sldMk cId="800528325" sldId="294"/>
            <ac:spMk id="3" creationId="{3313DBE0-C468-844F-E1BE-EBF3DCC26A6C}"/>
          </ac:spMkLst>
        </pc:spChg>
        <pc:spChg chg="add del mod">
          <ac:chgData name="Stout, Mark W" userId="bbdc78cc-2e79-4bb0-84f9-bf834243d7cf" providerId="ADAL" clId="{D1E93AED-A189-470D-B2A1-7E2545CEBA9C}" dt="2025-05-05T17:14:38.813" v="654" actId="478"/>
          <ac:spMkLst>
            <pc:docMk/>
            <pc:sldMk cId="800528325" sldId="294"/>
            <ac:spMk id="5" creationId="{0EF5CBBC-94A5-4E59-08EE-AEC3CF9A9944}"/>
          </ac:spMkLst>
        </pc:spChg>
        <pc:spChg chg="mod">
          <ac:chgData name="Stout, Mark W" userId="bbdc78cc-2e79-4bb0-84f9-bf834243d7cf" providerId="ADAL" clId="{D1E93AED-A189-470D-B2A1-7E2545CEBA9C}" dt="2025-05-05T18:55:50.202" v="2564" actId="6549"/>
          <ac:spMkLst>
            <pc:docMk/>
            <pc:sldMk cId="800528325" sldId="294"/>
            <ac:spMk id="7" creationId="{AF6FBD4C-1276-AFDF-2CB7-2E698998C1C7}"/>
          </ac:spMkLst>
        </pc:spChg>
        <pc:picChg chg="add mod">
          <ac:chgData name="Stout, Mark W" userId="bbdc78cc-2e79-4bb0-84f9-bf834243d7cf" providerId="ADAL" clId="{D1E93AED-A189-470D-B2A1-7E2545CEBA9C}" dt="2025-05-05T17:15:13.857" v="657" actId="14100"/>
          <ac:picMkLst>
            <pc:docMk/>
            <pc:sldMk cId="800528325" sldId="294"/>
            <ac:picMk id="10" creationId="{06CB0358-8102-57AD-5333-8DD2D9A16BDD}"/>
          </ac:picMkLst>
        </pc:picChg>
      </pc:sldChg>
      <pc:sldChg chg="addSp delSp modSp mod">
        <pc:chgData name="Stout, Mark W" userId="bbdc78cc-2e79-4bb0-84f9-bf834243d7cf" providerId="ADAL" clId="{D1E93AED-A189-470D-B2A1-7E2545CEBA9C}" dt="2025-05-05T18:55:55.939" v="2566" actId="6549"/>
        <pc:sldMkLst>
          <pc:docMk/>
          <pc:sldMk cId="1514191447" sldId="295"/>
        </pc:sldMkLst>
        <pc:spChg chg="mod">
          <ac:chgData name="Stout, Mark W" userId="bbdc78cc-2e79-4bb0-84f9-bf834243d7cf" providerId="ADAL" clId="{D1E93AED-A189-470D-B2A1-7E2545CEBA9C}" dt="2025-05-05T17:24:15.291" v="736" actId="20577"/>
          <ac:spMkLst>
            <pc:docMk/>
            <pc:sldMk cId="1514191447" sldId="295"/>
            <ac:spMk id="2" creationId="{6E16A5C4-A805-DFD0-03AD-1B72C59CF748}"/>
          </ac:spMkLst>
        </pc:spChg>
        <pc:spChg chg="del mod">
          <ac:chgData name="Stout, Mark W" userId="bbdc78cc-2e79-4bb0-84f9-bf834243d7cf" providerId="ADAL" clId="{D1E93AED-A189-470D-B2A1-7E2545CEBA9C}" dt="2025-05-05T17:23:51.203" v="717" actId="22"/>
          <ac:spMkLst>
            <pc:docMk/>
            <pc:sldMk cId="1514191447" sldId="295"/>
            <ac:spMk id="3" creationId="{3313DBE0-C468-844F-E1BE-EBF3DCC26A6C}"/>
          </ac:spMkLst>
        </pc:spChg>
        <pc:spChg chg="add mod">
          <ac:chgData name="Stout, Mark W" userId="bbdc78cc-2e79-4bb0-84f9-bf834243d7cf" providerId="ADAL" clId="{D1E93AED-A189-470D-B2A1-7E2545CEBA9C}" dt="2025-05-05T17:27:08.823" v="796" actId="27636"/>
          <ac:spMkLst>
            <pc:docMk/>
            <pc:sldMk cId="1514191447" sldId="295"/>
            <ac:spMk id="6" creationId="{1FDD8534-8F36-0AB1-9123-7B9258A053E9}"/>
          </ac:spMkLst>
        </pc:spChg>
        <pc:spChg chg="mod">
          <ac:chgData name="Stout, Mark W" userId="bbdc78cc-2e79-4bb0-84f9-bf834243d7cf" providerId="ADAL" clId="{D1E93AED-A189-470D-B2A1-7E2545CEBA9C}" dt="2025-05-05T18:55:55.939" v="2566" actId="6549"/>
          <ac:spMkLst>
            <pc:docMk/>
            <pc:sldMk cId="1514191447" sldId="295"/>
            <ac:spMk id="7" creationId="{AF6FBD4C-1276-AFDF-2CB7-2E698998C1C7}"/>
          </ac:spMkLst>
        </pc:spChg>
        <pc:picChg chg="add mod ord">
          <ac:chgData name="Stout, Mark W" userId="bbdc78cc-2e79-4bb0-84f9-bf834243d7cf" providerId="ADAL" clId="{D1E93AED-A189-470D-B2A1-7E2545CEBA9C}" dt="2025-05-05T17:24:05.614" v="721" actId="14100"/>
          <ac:picMkLst>
            <pc:docMk/>
            <pc:sldMk cId="1514191447" sldId="295"/>
            <ac:picMk id="5" creationId="{5F401BB3-4B04-3901-32D4-7E765B77E875}"/>
          </ac:picMkLst>
        </pc:picChg>
      </pc:sldChg>
      <pc:sldChg chg="del">
        <pc:chgData name="Stout, Mark W" userId="bbdc78cc-2e79-4bb0-84f9-bf834243d7cf" providerId="ADAL" clId="{D1E93AED-A189-470D-B2A1-7E2545CEBA9C}" dt="2025-05-05T17:33:58.848" v="932" actId="47"/>
        <pc:sldMkLst>
          <pc:docMk/>
          <pc:sldMk cId="2024274145" sldId="296"/>
        </pc:sldMkLst>
      </pc:sldChg>
      <pc:sldChg chg="del">
        <pc:chgData name="Stout, Mark W" userId="bbdc78cc-2e79-4bb0-84f9-bf834243d7cf" providerId="ADAL" clId="{D1E93AED-A189-470D-B2A1-7E2545CEBA9C}" dt="2025-05-05T17:33:58.848" v="932" actId="47"/>
        <pc:sldMkLst>
          <pc:docMk/>
          <pc:sldMk cId="4000498758" sldId="297"/>
        </pc:sldMkLst>
      </pc:sldChg>
      <pc:sldChg chg="del">
        <pc:chgData name="Stout, Mark W" userId="bbdc78cc-2e79-4bb0-84f9-bf834243d7cf" providerId="ADAL" clId="{D1E93AED-A189-470D-B2A1-7E2545CEBA9C}" dt="2025-05-05T17:33:58.848" v="932" actId="47"/>
        <pc:sldMkLst>
          <pc:docMk/>
          <pc:sldMk cId="533353059" sldId="298"/>
        </pc:sldMkLst>
      </pc:sldChg>
      <pc:sldChg chg="del">
        <pc:chgData name="Stout, Mark W" userId="bbdc78cc-2e79-4bb0-84f9-bf834243d7cf" providerId="ADAL" clId="{D1E93AED-A189-470D-B2A1-7E2545CEBA9C}" dt="2025-05-05T17:33:58.848" v="932" actId="47"/>
        <pc:sldMkLst>
          <pc:docMk/>
          <pc:sldMk cId="2262217280" sldId="299"/>
        </pc:sldMkLst>
      </pc:sldChg>
      <pc:sldChg chg="del">
        <pc:chgData name="Stout, Mark W" userId="bbdc78cc-2e79-4bb0-84f9-bf834243d7cf" providerId="ADAL" clId="{D1E93AED-A189-470D-B2A1-7E2545CEBA9C}" dt="2025-05-05T17:33:58.848" v="932" actId="47"/>
        <pc:sldMkLst>
          <pc:docMk/>
          <pc:sldMk cId="78422355" sldId="300"/>
        </pc:sldMkLst>
      </pc:sldChg>
      <pc:sldChg chg="del">
        <pc:chgData name="Stout, Mark W" userId="bbdc78cc-2e79-4bb0-84f9-bf834243d7cf" providerId="ADAL" clId="{D1E93AED-A189-470D-B2A1-7E2545CEBA9C}" dt="2025-05-05T17:33:58.848" v="932" actId="47"/>
        <pc:sldMkLst>
          <pc:docMk/>
          <pc:sldMk cId="2201817992" sldId="301"/>
        </pc:sldMkLst>
      </pc:sldChg>
      <pc:sldChg chg="del">
        <pc:chgData name="Stout, Mark W" userId="bbdc78cc-2e79-4bb0-84f9-bf834243d7cf" providerId="ADAL" clId="{D1E93AED-A189-470D-B2A1-7E2545CEBA9C}" dt="2025-05-05T17:33:58.848" v="932" actId="47"/>
        <pc:sldMkLst>
          <pc:docMk/>
          <pc:sldMk cId="3198253249" sldId="302"/>
        </pc:sldMkLst>
      </pc:sldChg>
      <pc:sldChg chg="del">
        <pc:chgData name="Stout, Mark W" userId="bbdc78cc-2e79-4bb0-84f9-bf834243d7cf" providerId="ADAL" clId="{D1E93AED-A189-470D-B2A1-7E2545CEBA9C}" dt="2025-05-05T17:33:58.848" v="932" actId="47"/>
        <pc:sldMkLst>
          <pc:docMk/>
          <pc:sldMk cId="745793632" sldId="303"/>
        </pc:sldMkLst>
      </pc:sldChg>
      <pc:sldChg chg="del">
        <pc:chgData name="Stout, Mark W" userId="bbdc78cc-2e79-4bb0-84f9-bf834243d7cf" providerId="ADAL" clId="{D1E93AED-A189-470D-B2A1-7E2545CEBA9C}" dt="2025-05-05T17:33:58.848" v="932" actId="47"/>
        <pc:sldMkLst>
          <pc:docMk/>
          <pc:sldMk cId="461841582" sldId="304"/>
        </pc:sldMkLst>
      </pc:sldChg>
      <pc:sldChg chg="del">
        <pc:chgData name="Stout, Mark W" userId="bbdc78cc-2e79-4bb0-84f9-bf834243d7cf" providerId="ADAL" clId="{D1E93AED-A189-470D-B2A1-7E2545CEBA9C}" dt="2025-05-05T17:33:58.848" v="932" actId="47"/>
        <pc:sldMkLst>
          <pc:docMk/>
          <pc:sldMk cId="3194857837" sldId="305"/>
        </pc:sldMkLst>
      </pc:sldChg>
      <pc:sldChg chg="del">
        <pc:chgData name="Stout, Mark W" userId="bbdc78cc-2e79-4bb0-84f9-bf834243d7cf" providerId="ADAL" clId="{D1E93AED-A189-470D-B2A1-7E2545CEBA9C}" dt="2025-05-05T17:33:58.848" v="932" actId="47"/>
        <pc:sldMkLst>
          <pc:docMk/>
          <pc:sldMk cId="207523752" sldId="306"/>
        </pc:sldMkLst>
      </pc:sldChg>
      <pc:sldChg chg="del">
        <pc:chgData name="Stout, Mark W" userId="bbdc78cc-2e79-4bb0-84f9-bf834243d7cf" providerId="ADAL" clId="{D1E93AED-A189-470D-B2A1-7E2545CEBA9C}" dt="2025-05-05T17:33:58.848" v="932" actId="47"/>
        <pc:sldMkLst>
          <pc:docMk/>
          <pc:sldMk cId="2846354400" sldId="307"/>
        </pc:sldMkLst>
      </pc:sldChg>
      <pc:sldChg chg="del">
        <pc:chgData name="Stout, Mark W" userId="bbdc78cc-2e79-4bb0-84f9-bf834243d7cf" providerId="ADAL" clId="{D1E93AED-A189-470D-B2A1-7E2545CEBA9C}" dt="2025-05-05T17:33:58.848" v="932" actId="47"/>
        <pc:sldMkLst>
          <pc:docMk/>
          <pc:sldMk cId="4254751655" sldId="308"/>
        </pc:sldMkLst>
      </pc:sldChg>
      <pc:sldChg chg="del">
        <pc:chgData name="Stout, Mark W" userId="bbdc78cc-2e79-4bb0-84f9-bf834243d7cf" providerId="ADAL" clId="{D1E93AED-A189-470D-B2A1-7E2545CEBA9C}" dt="2025-05-05T17:33:58.848" v="932" actId="47"/>
        <pc:sldMkLst>
          <pc:docMk/>
          <pc:sldMk cId="2925968397" sldId="309"/>
        </pc:sldMkLst>
      </pc:sldChg>
      <pc:sldChg chg="del">
        <pc:chgData name="Stout, Mark W" userId="bbdc78cc-2e79-4bb0-84f9-bf834243d7cf" providerId="ADAL" clId="{D1E93AED-A189-470D-B2A1-7E2545CEBA9C}" dt="2025-05-05T17:33:58.848" v="932" actId="47"/>
        <pc:sldMkLst>
          <pc:docMk/>
          <pc:sldMk cId="757940542" sldId="310"/>
        </pc:sldMkLst>
      </pc:sldChg>
      <pc:sldChg chg="del">
        <pc:chgData name="Stout, Mark W" userId="bbdc78cc-2e79-4bb0-84f9-bf834243d7cf" providerId="ADAL" clId="{D1E93AED-A189-470D-B2A1-7E2545CEBA9C}" dt="2025-05-05T17:33:58.848" v="932" actId="47"/>
        <pc:sldMkLst>
          <pc:docMk/>
          <pc:sldMk cId="2398568154" sldId="311"/>
        </pc:sldMkLst>
      </pc:sldChg>
      <pc:sldChg chg="del">
        <pc:chgData name="Stout, Mark W" userId="bbdc78cc-2e79-4bb0-84f9-bf834243d7cf" providerId="ADAL" clId="{D1E93AED-A189-470D-B2A1-7E2545CEBA9C}" dt="2025-05-05T17:33:58.848" v="932" actId="47"/>
        <pc:sldMkLst>
          <pc:docMk/>
          <pc:sldMk cId="4026980356" sldId="312"/>
        </pc:sldMkLst>
      </pc:sldChg>
      <pc:sldChg chg="del">
        <pc:chgData name="Stout, Mark W" userId="bbdc78cc-2e79-4bb0-84f9-bf834243d7cf" providerId="ADAL" clId="{D1E93AED-A189-470D-B2A1-7E2545CEBA9C}" dt="2025-05-05T17:33:58.848" v="932" actId="47"/>
        <pc:sldMkLst>
          <pc:docMk/>
          <pc:sldMk cId="878992155" sldId="313"/>
        </pc:sldMkLst>
      </pc:sldChg>
      <pc:sldChg chg="del">
        <pc:chgData name="Stout, Mark W" userId="bbdc78cc-2e79-4bb0-84f9-bf834243d7cf" providerId="ADAL" clId="{D1E93AED-A189-470D-B2A1-7E2545CEBA9C}" dt="2025-05-05T17:33:58.848" v="932" actId="47"/>
        <pc:sldMkLst>
          <pc:docMk/>
          <pc:sldMk cId="3132978517" sldId="314"/>
        </pc:sldMkLst>
      </pc:sldChg>
      <pc:sldChg chg="del">
        <pc:chgData name="Stout, Mark W" userId="bbdc78cc-2e79-4bb0-84f9-bf834243d7cf" providerId="ADAL" clId="{D1E93AED-A189-470D-B2A1-7E2545CEBA9C}" dt="2025-05-05T17:33:58.848" v="932" actId="47"/>
        <pc:sldMkLst>
          <pc:docMk/>
          <pc:sldMk cId="3756913923" sldId="315"/>
        </pc:sldMkLst>
      </pc:sldChg>
      <pc:sldChg chg="del">
        <pc:chgData name="Stout, Mark W" userId="bbdc78cc-2e79-4bb0-84f9-bf834243d7cf" providerId="ADAL" clId="{D1E93AED-A189-470D-B2A1-7E2545CEBA9C}" dt="2025-05-05T17:33:58.848" v="932" actId="47"/>
        <pc:sldMkLst>
          <pc:docMk/>
          <pc:sldMk cId="4234048643" sldId="316"/>
        </pc:sldMkLst>
      </pc:sldChg>
      <pc:sldChg chg="del">
        <pc:chgData name="Stout, Mark W" userId="bbdc78cc-2e79-4bb0-84f9-bf834243d7cf" providerId="ADAL" clId="{D1E93AED-A189-470D-B2A1-7E2545CEBA9C}" dt="2025-05-05T17:33:58.848" v="932" actId="47"/>
        <pc:sldMkLst>
          <pc:docMk/>
          <pc:sldMk cId="913431227" sldId="317"/>
        </pc:sldMkLst>
      </pc:sldChg>
      <pc:sldChg chg="del">
        <pc:chgData name="Stout, Mark W" userId="bbdc78cc-2e79-4bb0-84f9-bf834243d7cf" providerId="ADAL" clId="{D1E93AED-A189-470D-B2A1-7E2545CEBA9C}" dt="2025-05-05T17:33:58.848" v="932" actId="47"/>
        <pc:sldMkLst>
          <pc:docMk/>
          <pc:sldMk cId="2806869432" sldId="318"/>
        </pc:sldMkLst>
      </pc:sldChg>
      <pc:sldChg chg="del">
        <pc:chgData name="Stout, Mark W" userId="bbdc78cc-2e79-4bb0-84f9-bf834243d7cf" providerId="ADAL" clId="{D1E93AED-A189-470D-B2A1-7E2545CEBA9C}" dt="2025-05-05T17:33:58.848" v="932" actId="47"/>
        <pc:sldMkLst>
          <pc:docMk/>
          <pc:sldMk cId="3357018146" sldId="319"/>
        </pc:sldMkLst>
      </pc:sldChg>
      <pc:sldChg chg="del">
        <pc:chgData name="Stout, Mark W" userId="bbdc78cc-2e79-4bb0-84f9-bf834243d7cf" providerId="ADAL" clId="{D1E93AED-A189-470D-B2A1-7E2545CEBA9C}" dt="2025-05-05T17:33:58.848" v="932" actId="47"/>
        <pc:sldMkLst>
          <pc:docMk/>
          <pc:sldMk cId="2898527455" sldId="320"/>
        </pc:sldMkLst>
      </pc:sldChg>
      <pc:sldChg chg="del">
        <pc:chgData name="Stout, Mark W" userId="bbdc78cc-2e79-4bb0-84f9-bf834243d7cf" providerId="ADAL" clId="{D1E93AED-A189-470D-B2A1-7E2545CEBA9C}" dt="2025-05-05T17:33:58.848" v="932" actId="47"/>
        <pc:sldMkLst>
          <pc:docMk/>
          <pc:sldMk cId="1351663130" sldId="321"/>
        </pc:sldMkLst>
      </pc:sldChg>
      <pc:sldChg chg="del">
        <pc:chgData name="Stout, Mark W" userId="bbdc78cc-2e79-4bb0-84f9-bf834243d7cf" providerId="ADAL" clId="{D1E93AED-A189-470D-B2A1-7E2545CEBA9C}" dt="2025-05-05T17:33:58.848" v="932" actId="47"/>
        <pc:sldMkLst>
          <pc:docMk/>
          <pc:sldMk cId="2039263990" sldId="322"/>
        </pc:sldMkLst>
      </pc:sldChg>
      <pc:sldChg chg="del">
        <pc:chgData name="Stout, Mark W" userId="bbdc78cc-2e79-4bb0-84f9-bf834243d7cf" providerId="ADAL" clId="{D1E93AED-A189-470D-B2A1-7E2545CEBA9C}" dt="2025-05-05T17:33:58.848" v="932" actId="47"/>
        <pc:sldMkLst>
          <pc:docMk/>
          <pc:sldMk cId="3097691905" sldId="323"/>
        </pc:sldMkLst>
      </pc:sldChg>
      <pc:sldChg chg="del">
        <pc:chgData name="Stout, Mark W" userId="bbdc78cc-2e79-4bb0-84f9-bf834243d7cf" providerId="ADAL" clId="{D1E93AED-A189-470D-B2A1-7E2545CEBA9C}" dt="2025-05-05T17:33:58.848" v="932" actId="47"/>
        <pc:sldMkLst>
          <pc:docMk/>
          <pc:sldMk cId="636970512" sldId="324"/>
        </pc:sldMkLst>
      </pc:sldChg>
      <pc:sldChg chg="del">
        <pc:chgData name="Stout, Mark W" userId="bbdc78cc-2e79-4bb0-84f9-bf834243d7cf" providerId="ADAL" clId="{D1E93AED-A189-470D-B2A1-7E2545CEBA9C}" dt="2025-05-05T17:33:58.848" v="932" actId="47"/>
        <pc:sldMkLst>
          <pc:docMk/>
          <pc:sldMk cId="1039545666" sldId="325"/>
        </pc:sldMkLst>
      </pc:sldChg>
      <pc:sldChg chg="del">
        <pc:chgData name="Stout, Mark W" userId="bbdc78cc-2e79-4bb0-84f9-bf834243d7cf" providerId="ADAL" clId="{D1E93AED-A189-470D-B2A1-7E2545CEBA9C}" dt="2025-05-05T17:33:58.848" v="932" actId="47"/>
        <pc:sldMkLst>
          <pc:docMk/>
          <pc:sldMk cId="1346328456" sldId="326"/>
        </pc:sldMkLst>
      </pc:sldChg>
      <pc:sldChg chg="del">
        <pc:chgData name="Stout, Mark W" userId="bbdc78cc-2e79-4bb0-84f9-bf834243d7cf" providerId="ADAL" clId="{D1E93AED-A189-470D-B2A1-7E2545CEBA9C}" dt="2025-05-05T17:33:58.848" v="932" actId="47"/>
        <pc:sldMkLst>
          <pc:docMk/>
          <pc:sldMk cId="102024987" sldId="327"/>
        </pc:sldMkLst>
      </pc:sldChg>
      <pc:sldChg chg="del">
        <pc:chgData name="Stout, Mark W" userId="bbdc78cc-2e79-4bb0-84f9-bf834243d7cf" providerId="ADAL" clId="{D1E93AED-A189-470D-B2A1-7E2545CEBA9C}" dt="2025-05-05T17:33:58.848" v="932" actId="47"/>
        <pc:sldMkLst>
          <pc:docMk/>
          <pc:sldMk cId="2098021396" sldId="328"/>
        </pc:sldMkLst>
      </pc:sldChg>
      <pc:sldChg chg="del">
        <pc:chgData name="Stout, Mark W" userId="bbdc78cc-2e79-4bb0-84f9-bf834243d7cf" providerId="ADAL" clId="{D1E93AED-A189-470D-B2A1-7E2545CEBA9C}" dt="2025-05-05T17:33:58.848" v="932" actId="47"/>
        <pc:sldMkLst>
          <pc:docMk/>
          <pc:sldMk cId="667423304" sldId="329"/>
        </pc:sldMkLst>
      </pc:sldChg>
      <pc:sldChg chg="del">
        <pc:chgData name="Stout, Mark W" userId="bbdc78cc-2e79-4bb0-84f9-bf834243d7cf" providerId="ADAL" clId="{D1E93AED-A189-470D-B2A1-7E2545CEBA9C}" dt="2025-05-05T17:33:58.848" v="932" actId="47"/>
        <pc:sldMkLst>
          <pc:docMk/>
          <pc:sldMk cId="2640669521" sldId="331"/>
        </pc:sldMkLst>
      </pc:sldChg>
      <pc:sldChg chg="del">
        <pc:chgData name="Stout, Mark W" userId="bbdc78cc-2e79-4bb0-84f9-bf834243d7cf" providerId="ADAL" clId="{D1E93AED-A189-470D-B2A1-7E2545CEBA9C}" dt="2025-05-05T17:33:58.848" v="932" actId="47"/>
        <pc:sldMkLst>
          <pc:docMk/>
          <pc:sldMk cId="52393843" sldId="332"/>
        </pc:sldMkLst>
      </pc:sldChg>
      <pc:sldChg chg="del">
        <pc:chgData name="Stout, Mark W" userId="bbdc78cc-2e79-4bb0-84f9-bf834243d7cf" providerId="ADAL" clId="{D1E93AED-A189-470D-B2A1-7E2545CEBA9C}" dt="2025-05-05T17:33:58.848" v="932" actId="47"/>
        <pc:sldMkLst>
          <pc:docMk/>
          <pc:sldMk cId="1642165572" sldId="333"/>
        </pc:sldMkLst>
      </pc:sldChg>
      <pc:sldChg chg="del">
        <pc:chgData name="Stout, Mark W" userId="bbdc78cc-2e79-4bb0-84f9-bf834243d7cf" providerId="ADAL" clId="{D1E93AED-A189-470D-B2A1-7E2545CEBA9C}" dt="2025-05-05T17:33:58.848" v="932" actId="47"/>
        <pc:sldMkLst>
          <pc:docMk/>
          <pc:sldMk cId="3916490254" sldId="334"/>
        </pc:sldMkLst>
      </pc:sldChg>
      <pc:sldChg chg="del">
        <pc:chgData name="Stout, Mark W" userId="bbdc78cc-2e79-4bb0-84f9-bf834243d7cf" providerId="ADAL" clId="{D1E93AED-A189-470D-B2A1-7E2545CEBA9C}" dt="2025-05-05T17:33:58.848" v="932" actId="47"/>
        <pc:sldMkLst>
          <pc:docMk/>
          <pc:sldMk cId="983818262" sldId="335"/>
        </pc:sldMkLst>
      </pc:sldChg>
      <pc:sldChg chg="del">
        <pc:chgData name="Stout, Mark W" userId="bbdc78cc-2e79-4bb0-84f9-bf834243d7cf" providerId="ADAL" clId="{D1E93AED-A189-470D-B2A1-7E2545CEBA9C}" dt="2025-05-05T17:33:58.848" v="932" actId="47"/>
        <pc:sldMkLst>
          <pc:docMk/>
          <pc:sldMk cId="2726519373" sldId="336"/>
        </pc:sldMkLst>
      </pc:sldChg>
      <pc:sldChg chg="del">
        <pc:chgData name="Stout, Mark W" userId="bbdc78cc-2e79-4bb0-84f9-bf834243d7cf" providerId="ADAL" clId="{D1E93AED-A189-470D-B2A1-7E2545CEBA9C}" dt="2025-05-05T17:33:58.848" v="932" actId="47"/>
        <pc:sldMkLst>
          <pc:docMk/>
          <pc:sldMk cId="1076176928" sldId="337"/>
        </pc:sldMkLst>
      </pc:sldChg>
      <pc:sldChg chg="del">
        <pc:chgData name="Stout, Mark W" userId="bbdc78cc-2e79-4bb0-84f9-bf834243d7cf" providerId="ADAL" clId="{D1E93AED-A189-470D-B2A1-7E2545CEBA9C}" dt="2025-05-05T17:33:58.848" v="932" actId="47"/>
        <pc:sldMkLst>
          <pc:docMk/>
          <pc:sldMk cId="2764085675" sldId="338"/>
        </pc:sldMkLst>
      </pc:sldChg>
      <pc:sldChg chg="del">
        <pc:chgData name="Stout, Mark W" userId="bbdc78cc-2e79-4bb0-84f9-bf834243d7cf" providerId="ADAL" clId="{D1E93AED-A189-470D-B2A1-7E2545CEBA9C}" dt="2025-05-05T17:33:58.848" v="932" actId="47"/>
        <pc:sldMkLst>
          <pc:docMk/>
          <pc:sldMk cId="4203542049" sldId="339"/>
        </pc:sldMkLst>
      </pc:sldChg>
      <pc:sldChg chg="del">
        <pc:chgData name="Stout, Mark W" userId="bbdc78cc-2e79-4bb0-84f9-bf834243d7cf" providerId="ADAL" clId="{D1E93AED-A189-470D-B2A1-7E2545CEBA9C}" dt="2025-05-05T17:33:58.848" v="932" actId="47"/>
        <pc:sldMkLst>
          <pc:docMk/>
          <pc:sldMk cId="3999200561" sldId="340"/>
        </pc:sldMkLst>
      </pc:sldChg>
      <pc:sldChg chg="del">
        <pc:chgData name="Stout, Mark W" userId="bbdc78cc-2e79-4bb0-84f9-bf834243d7cf" providerId="ADAL" clId="{D1E93AED-A189-470D-B2A1-7E2545CEBA9C}" dt="2025-05-05T17:33:58.848" v="932" actId="47"/>
        <pc:sldMkLst>
          <pc:docMk/>
          <pc:sldMk cId="49942608" sldId="341"/>
        </pc:sldMkLst>
      </pc:sldChg>
      <pc:sldChg chg="modSp add del mod">
        <pc:chgData name="Stout, Mark W" userId="bbdc78cc-2e79-4bb0-84f9-bf834243d7cf" providerId="ADAL" clId="{D1E93AED-A189-470D-B2A1-7E2545CEBA9C}" dt="2025-05-05T18:55:27.980" v="2559" actId="6549"/>
        <pc:sldMkLst>
          <pc:docMk/>
          <pc:sldMk cId="2282017887" sldId="342"/>
        </pc:sldMkLst>
        <pc:spChg chg="mod">
          <ac:chgData name="Stout, Mark W" userId="bbdc78cc-2e79-4bb0-84f9-bf834243d7cf" providerId="ADAL" clId="{D1E93AED-A189-470D-B2A1-7E2545CEBA9C}" dt="2025-05-05T18:55:27.980" v="2559" actId="6549"/>
          <ac:spMkLst>
            <pc:docMk/>
            <pc:sldMk cId="2282017887" sldId="342"/>
            <ac:spMk id="7" creationId="{AF6FBD4C-1276-AFDF-2CB7-2E698998C1C7}"/>
          </ac:spMkLst>
        </pc:spChg>
      </pc:sldChg>
      <pc:sldChg chg="del">
        <pc:chgData name="Stout, Mark W" userId="bbdc78cc-2e79-4bb0-84f9-bf834243d7cf" providerId="ADAL" clId="{D1E93AED-A189-470D-B2A1-7E2545CEBA9C}" dt="2025-05-05T17:33:58.848" v="932" actId="47"/>
        <pc:sldMkLst>
          <pc:docMk/>
          <pc:sldMk cId="1669890374" sldId="343"/>
        </pc:sldMkLst>
      </pc:sldChg>
      <pc:sldChg chg="del">
        <pc:chgData name="Stout, Mark W" userId="bbdc78cc-2e79-4bb0-84f9-bf834243d7cf" providerId="ADAL" clId="{D1E93AED-A189-470D-B2A1-7E2545CEBA9C}" dt="2025-05-05T17:33:58.848" v="932" actId="47"/>
        <pc:sldMkLst>
          <pc:docMk/>
          <pc:sldMk cId="3184890764" sldId="344"/>
        </pc:sldMkLst>
      </pc:sldChg>
      <pc:sldChg chg="del">
        <pc:chgData name="Stout, Mark W" userId="bbdc78cc-2e79-4bb0-84f9-bf834243d7cf" providerId="ADAL" clId="{D1E93AED-A189-470D-B2A1-7E2545CEBA9C}" dt="2025-05-05T17:33:58.848" v="932" actId="47"/>
        <pc:sldMkLst>
          <pc:docMk/>
          <pc:sldMk cId="750939114" sldId="345"/>
        </pc:sldMkLst>
      </pc:sldChg>
      <pc:sldChg chg="del">
        <pc:chgData name="Stout, Mark W" userId="bbdc78cc-2e79-4bb0-84f9-bf834243d7cf" providerId="ADAL" clId="{D1E93AED-A189-470D-B2A1-7E2545CEBA9C}" dt="2025-05-05T17:33:58.848" v="932" actId="47"/>
        <pc:sldMkLst>
          <pc:docMk/>
          <pc:sldMk cId="1173092403" sldId="346"/>
        </pc:sldMkLst>
      </pc:sldChg>
      <pc:sldChg chg="del">
        <pc:chgData name="Stout, Mark W" userId="bbdc78cc-2e79-4bb0-84f9-bf834243d7cf" providerId="ADAL" clId="{D1E93AED-A189-470D-B2A1-7E2545CEBA9C}" dt="2025-05-05T17:33:58.848" v="932" actId="47"/>
        <pc:sldMkLst>
          <pc:docMk/>
          <pc:sldMk cId="824364370" sldId="347"/>
        </pc:sldMkLst>
      </pc:sldChg>
      <pc:sldChg chg="del">
        <pc:chgData name="Stout, Mark W" userId="bbdc78cc-2e79-4bb0-84f9-bf834243d7cf" providerId="ADAL" clId="{D1E93AED-A189-470D-B2A1-7E2545CEBA9C}" dt="2025-05-05T17:33:58.848" v="932" actId="47"/>
        <pc:sldMkLst>
          <pc:docMk/>
          <pc:sldMk cId="3352175257" sldId="348"/>
        </pc:sldMkLst>
      </pc:sldChg>
      <pc:sldChg chg="addSp delSp modSp add del mod">
        <pc:chgData name="Stout, Mark W" userId="bbdc78cc-2e79-4bb0-84f9-bf834243d7cf" providerId="ADAL" clId="{D1E93AED-A189-470D-B2A1-7E2545CEBA9C}" dt="2025-05-05T18:55:32.443" v="2560" actId="6549"/>
        <pc:sldMkLst>
          <pc:docMk/>
          <pc:sldMk cId="782886070" sldId="349"/>
        </pc:sldMkLst>
        <pc:spChg chg="mod">
          <ac:chgData name="Stout, Mark W" userId="bbdc78cc-2e79-4bb0-84f9-bf834243d7cf" providerId="ADAL" clId="{D1E93AED-A189-470D-B2A1-7E2545CEBA9C}" dt="2025-05-05T18:54:22.440" v="2555" actId="20577"/>
          <ac:spMkLst>
            <pc:docMk/>
            <pc:sldMk cId="782886070" sldId="349"/>
            <ac:spMk id="2" creationId="{6E16A5C4-A805-DFD0-03AD-1B72C59CF748}"/>
          </ac:spMkLst>
        </pc:spChg>
        <pc:spChg chg="add del">
          <ac:chgData name="Stout, Mark W" userId="bbdc78cc-2e79-4bb0-84f9-bf834243d7cf" providerId="ADAL" clId="{D1E93AED-A189-470D-B2A1-7E2545CEBA9C}" dt="2025-05-05T18:50:49.747" v="2529" actId="478"/>
          <ac:spMkLst>
            <pc:docMk/>
            <pc:sldMk cId="782886070" sldId="349"/>
            <ac:spMk id="4" creationId="{BE464B98-D688-B9A6-D15B-24C986B37AD1}"/>
          </ac:spMkLst>
        </pc:spChg>
        <pc:spChg chg="mod">
          <ac:chgData name="Stout, Mark W" userId="bbdc78cc-2e79-4bb0-84f9-bf834243d7cf" providerId="ADAL" clId="{D1E93AED-A189-470D-B2A1-7E2545CEBA9C}" dt="2025-05-05T18:55:32.443" v="2560" actId="6549"/>
          <ac:spMkLst>
            <pc:docMk/>
            <pc:sldMk cId="782886070" sldId="349"/>
            <ac:spMk id="7" creationId="{AF6FBD4C-1276-AFDF-2CB7-2E698998C1C7}"/>
          </ac:spMkLst>
        </pc:spChg>
        <pc:cxnChg chg="add mod">
          <ac:chgData name="Stout, Mark W" userId="bbdc78cc-2e79-4bb0-84f9-bf834243d7cf" providerId="ADAL" clId="{D1E93AED-A189-470D-B2A1-7E2545CEBA9C}" dt="2025-05-05T18:52:22.693" v="2537" actId="14100"/>
          <ac:cxnSpMkLst>
            <pc:docMk/>
            <pc:sldMk cId="782886070" sldId="349"/>
            <ac:cxnSpMk id="16" creationId="{2A37B149-EA4B-A1BC-D51D-4E1F09629026}"/>
          </ac:cxnSpMkLst>
        </pc:cxnChg>
        <pc:cxnChg chg="add mod">
          <ac:chgData name="Stout, Mark W" userId="bbdc78cc-2e79-4bb0-84f9-bf834243d7cf" providerId="ADAL" clId="{D1E93AED-A189-470D-B2A1-7E2545CEBA9C}" dt="2025-05-05T18:52:12.754" v="2536" actId="14100"/>
          <ac:cxnSpMkLst>
            <pc:docMk/>
            <pc:sldMk cId="782886070" sldId="349"/>
            <ac:cxnSpMk id="21" creationId="{4D12D029-B489-9372-BA78-56FC259350F3}"/>
          </ac:cxnSpMkLst>
        </pc:cxnChg>
      </pc:sldChg>
      <pc:sldChg chg="modSp mod">
        <pc:chgData name="Stout, Mark W" userId="bbdc78cc-2e79-4bb0-84f9-bf834243d7cf" providerId="ADAL" clId="{D1E93AED-A189-470D-B2A1-7E2545CEBA9C}" dt="2025-05-05T18:56:18.091" v="2571" actId="6549"/>
        <pc:sldMkLst>
          <pc:docMk/>
          <pc:sldMk cId="3465221272" sldId="350"/>
        </pc:sldMkLst>
        <pc:spChg chg="mod">
          <ac:chgData name="Stout, Mark W" userId="bbdc78cc-2e79-4bb0-84f9-bf834243d7cf" providerId="ADAL" clId="{D1E93AED-A189-470D-B2A1-7E2545CEBA9C}" dt="2025-05-05T18:56:18.091" v="2571" actId="6549"/>
          <ac:spMkLst>
            <pc:docMk/>
            <pc:sldMk cId="3465221272" sldId="350"/>
            <ac:spMk id="7" creationId="{AF6FBD4C-1276-AFDF-2CB7-2E698998C1C7}"/>
          </ac:spMkLst>
        </pc:spChg>
      </pc:sldChg>
      <pc:sldChg chg="del">
        <pc:chgData name="Stout, Mark W" userId="bbdc78cc-2e79-4bb0-84f9-bf834243d7cf" providerId="ADAL" clId="{D1E93AED-A189-470D-B2A1-7E2545CEBA9C}" dt="2025-05-05T17:33:58.848" v="932" actId="47"/>
        <pc:sldMkLst>
          <pc:docMk/>
          <pc:sldMk cId="905785474" sldId="351"/>
        </pc:sldMkLst>
      </pc:sldChg>
      <pc:sldChg chg="del">
        <pc:chgData name="Stout, Mark W" userId="bbdc78cc-2e79-4bb0-84f9-bf834243d7cf" providerId="ADAL" clId="{D1E93AED-A189-470D-B2A1-7E2545CEBA9C}" dt="2025-05-05T17:33:58.848" v="932" actId="47"/>
        <pc:sldMkLst>
          <pc:docMk/>
          <pc:sldMk cId="1767269039" sldId="352"/>
        </pc:sldMkLst>
      </pc:sldChg>
      <pc:sldChg chg="addSp modSp new mod">
        <pc:chgData name="Stout, Mark W" userId="bbdc78cc-2e79-4bb0-84f9-bf834243d7cf" providerId="ADAL" clId="{D1E93AED-A189-470D-B2A1-7E2545CEBA9C}" dt="2025-05-05T18:55:53.025" v="2565" actId="6549"/>
        <pc:sldMkLst>
          <pc:docMk/>
          <pc:sldMk cId="1195967924" sldId="353"/>
        </pc:sldMkLst>
        <pc:spChg chg="mod">
          <ac:chgData name="Stout, Mark W" userId="bbdc78cc-2e79-4bb0-84f9-bf834243d7cf" providerId="ADAL" clId="{D1E93AED-A189-470D-B2A1-7E2545CEBA9C}" dt="2025-05-05T17:17:01.043" v="696" actId="20577"/>
          <ac:spMkLst>
            <pc:docMk/>
            <pc:sldMk cId="1195967924" sldId="353"/>
            <ac:spMk id="4" creationId="{8869118E-6518-F46D-A29B-656A78E4FD1C}"/>
          </ac:spMkLst>
        </pc:spChg>
        <pc:spChg chg="mod">
          <ac:chgData name="Stout, Mark W" userId="bbdc78cc-2e79-4bb0-84f9-bf834243d7cf" providerId="ADAL" clId="{D1E93AED-A189-470D-B2A1-7E2545CEBA9C}" dt="2025-05-05T18:55:53.025" v="2565" actId="6549"/>
          <ac:spMkLst>
            <pc:docMk/>
            <pc:sldMk cId="1195967924" sldId="353"/>
            <ac:spMk id="5" creationId="{9D192570-0CF8-68A3-9F19-4852EB13160C}"/>
          </ac:spMkLst>
        </pc:spChg>
        <pc:picChg chg="add mod">
          <ac:chgData name="Stout, Mark W" userId="bbdc78cc-2e79-4bb0-84f9-bf834243d7cf" providerId="ADAL" clId="{D1E93AED-A189-470D-B2A1-7E2545CEBA9C}" dt="2025-05-05T17:27:28.751" v="797" actId="1076"/>
          <ac:picMkLst>
            <pc:docMk/>
            <pc:sldMk cId="1195967924" sldId="353"/>
            <ac:picMk id="7" creationId="{4DBF6008-051E-EB3B-C5B5-45AC1858B9F4}"/>
          </ac:picMkLst>
        </pc:picChg>
      </pc:sldChg>
      <pc:sldChg chg="addSp delSp modSp add mod ord">
        <pc:chgData name="Stout, Mark W" userId="bbdc78cc-2e79-4bb0-84f9-bf834243d7cf" providerId="ADAL" clId="{D1E93AED-A189-470D-B2A1-7E2545CEBA9C}" dt="2025-05-05T18:56:00.171" v="2567" actId="6549"/>
        <pc:sldMkLst>
          <pc:docMk/>
          <pc:sldMk cId="1587148536" sldId="354"/>
        </pc:sldMkLst>
        <pc:spChg chg="mod">
          <ac:chgData name="Stout, Mark W" userId="bbdc78cc-2e79-4bb0-84f9-bf834243d7cf" providerId="ADAL" clId="{D1E93AED-A189-470D-B2A1-7E2545CEBA9C}" dt="2025-05-05T17:28:20.717" v="840" actId="20577"/>
          <ac:spMkLst>
            <pc:docMk/>
            <pc:sldMk cId="1587148536" sldId="354"/>
            <ac:spMk id="4" creationId="{8869118E-6518-F46D-A29B-656A78E4FD1C}"/>
          </ac:spMkLst>
        </pc:spChg>
        <pc:spChg chg="mod">
          <ac:chgData name="Stout, Mark W" userId="bbdc78cc-2e79-4bb0-84f9-bf834243d7cf" providerId="ADAL" clId="{D1E93AED-A189-470D-B2A1-7E2545CEBA9C}" dt="2025-05-05T18:56:00.171" v="2567" actId="6549"/>
          <ac:spMkLst>
            <pc:docMk/>
            <pc:sldMk cId="1587148536" sldId="354"/>
            <ac:spMk id="5" creationId="{9D192570-0CF8-68A3-9F19-4852EB13160C}"/>
          </ac:spMkLst>
        </pc:spChg>
        <pc:picChg chg="del">
          <ac:chgData name="Stout, Mark W" userId="bbdc78cc-2e79-4bb0-84f9-bf834243d7cf" providerId="ADAL" clId="{D1E93AED-A189-470D-B2A1-7E2545CEBA9C}" dt="2025-05-05T17:28:24.070" v="841" actId="478"/>
          <ac:picMkLst>
            <pc:docMk/>
            <pc:sldMk cId="1587148536" sldId="354"/>
            <ac:picMk id="7" creationId="{4DBF6008-051E-EB3B-C5B5-45AC1858B9F4}"/>
          </ac:picMkLst>
        </pc:picChg>
        <pc:picChg chg="add mod">
          <ac:chgData name="Stout, Mark W" userId="bbdc78cc-2e79-4bb0-84f9-bf834243d7cf" providerId="ADAL" clId="{D1E93AED-A189-470D-B2A1-7E2545CEBA9C}" dt="2025-05-05T17:29:48.870" v="847" actId="1076"/>
          <ac:picMkLst>
            <pc:docMk/>
            <pc:sldMk cId="1587148536" sldId="354"/>
            <ac:picMk id="8" creationId="{8937C625-1162-CCD1-7C1E-648292444A09}"/>
          </ac:picMkLst>
        </pc:picChg>
      </pc:sldChg>
      <pc:sldChg chg="addSp delSp modSp add mod">
        <pc:chgData name="Stout, Mark W" userId="bbdc78cc-2e79-4bb0-84f9-bf834243d7cf" providerId="ADAL" clId="{D1E93AED-A189-470D-B2A1-7E2545CEBA9C}" dt="2025-05-05T18:56:04.691" v="2568" actId="6549"/>
        <pc:sldMkLst>
          <pc:docMk/>
          <pc:sldMk cId="4152027726" sldId="355"/>
        </pc:sldMkLst>
        <pc:spChg chg="mod">
          <ac:chgData name="Stout, Mark W" userId="bbdc78cc-2e79-4bb0-84f9-bf834243d7cf" providerId="ADAL" clId="{D1E93AED-A189-470D-B2A1-7E2545CEBA9C}" dt="2025-05-05T17:31:47.711" v="927" actId="948"/>
          <ac:spMkLst>
            <pc:docMk/>
            <pc:sldMk cId="4152027726" sldId="355"/>
            <ac:spMk id="4" creationId="{8869118E-6518-F46D-A29B-656A78E4FD1C}"/>
          </ac:spMkLst>
        </pc:spChg>
        <pc:spChg chg="mod">
          <ac:chgData name="Stout, Mark W" userId="bbdc78cc-2e79-4bb0-84f9-bf834243d7cf" providerId="ADAL" clId="{D1E93AED-A189-470D-B2A1-7E2545CEBA9C}" dt="2025-05-05T18:56:04.691" v="2568" actId="6549"/>
          <ac:spMkLst>
            <pc:docMk/>
            <pc:sldMk cId="4152027726" sldId="355"/>
            <ac:spMk id="5" creationId="{9D192570-0CF8-68A3-9F19-4852EB13160C}"/>
          </ac:spMkLst>
        </pc:spChg>
        <pc:picChg chg="add mod">
          <ac:chgData name="Stout, Mark W" userId="bbdc78cc-2e79-4bb0-84f9-bf834243d7cf" providerId="ADAL" clId="{D1E93AED-A189-470D-B2A1-7E2545CEBA9C}" dt="2025-05-05T17:33:22.328" v="931" actId="1076"/>
          <ac:picMkLst>
            <pc:docMk/>
            <pc:sldMk cId="4152027726" sldId="355"/>
            <ac:picMk id="7" creationId="{51E9A8BA-DDC9-6F32-9833-699C810C029D}"/>
          </ac:picMkLst>
        </pc:picChg>
        <pc:picChg chg="del mod">
          <ac:chgData name="Stout, Mark W" userId="bbdc78cc-2e79-4bb0-84f9-bf834243d7cf" providerId="ADAL" clId="{D1E93AED-A189-470D-B2A1-7E2545CEBA9C}" dt="2025-05-05T17:31:54.924" v="929" actId="478"/>
          <ac:picMkLst>
            <pc:docMk/>
            <pc:sldMk cId="4152027726" sldId="355"/>
            <ac:picMk id="8" creationId="{8937C625-1162-CCD1-7C1E-648292444A09}"/>
          </ac:picMkLst>
        </pc:picChg>
      </pc:sldChg>
      <pc:sldChg chg="addSp delSp modSp add mod ord">
        <pc:chgData name="Stout, Mark W" userId="bbdc78cc-2e79-4bb0-84f9-bf834243d7cf" providerId="ADAL" clId="{D1E93AED-A189-470D-B2A1-7E2545CEBA9C}" dt="2025-05-05T18:56:10.805" v="2569" actId="6549"/>
        <pc:sldMkLst>
          <pc:docMk/>
          <pc:sldMk cId="2772654869" sldId="356"/>
        </pc:sldMkLst>
        <pc:spChg chg="mod">
          <ac:chgData name="Stout, Mark W" userId="bbdc78cc-2e79-4bb0-84f9-bf834243d7cf" providerId="ADAL" clId="{D1E93AED-A189-470D-B2A1-7E2545CEBA9C}" dt="2025-05-05T17:34:27.709" v="971" actId="20577"/>
          <ac:spMkLst>
            <pc:docMk/>
            <pc:sldMk cId="2772654869" sldId="356"/>
            <ac:spMk id="4" creationId="{8869118E-6518-F46D-A29B-656A78E4FD1C}"/>
          </ac:spMkLst>
        </pc:spChg>
        <pc:spChg chg="mod">
          <ac:chgData name="Stout, Mark W" userId="bbdc78cc-2e79-4bb0-84f9-bf834243d7cf" providerId="ADAL" clId="{D1E93AED-A189-470D-B2A1-7E2545CEBA9C}" dt="2025-05-05T18:56:10.805" v="2569" actId="6549"/>
          <ac:spMkLst>
            <pc:docMk/>
            <pc:sldMk cId="2772654869" sldId="356"/>
            <ac:spMk id="5" creationId="{9D192570-0CF8-68A3-9F19-4852EB13160C}"/>
          </ac:spMkLst>
        </pc:spChg>
        <pc:picChg chg="add mod">
          <ac:chgData name="Stout, Mark W" userId="bbdc78cc-2e79-4bb0-84f9-bf834243d7cf" providerId="ADAL" clId="{D1E93AED-A189-470D-B2A1-7E2545CEBA9C}" dt="2025-05-05T17:44:12.084" v="977" actId="1076"/>
          <ac:picMkLst>
            <pc:docMk/>
            <pc:sldMk cId="2772654869" sldId="356"/>
            <ac:picMk id="7" creationId="{6CD44C21-B733-FE36-3C4E-014A89BA0355}"/>
          </ac:picMkLst>
        </pc:picChg>
        <pc:picChg chg="del">
          <ac:chgData name="Stout, Mark W" userId="bbdc78cc-2e79-4bb0-84f9-bf834243d7cf" providerId="ADAL" clId="{D1E93AED-A189-470D-B2A1-7E2545CEBA9C}" dt="2025-05-05T17:34:33.246" v="972" actId="478"/>
          <ac:picMkLst>
            <pc:docMk/>
            <pc:sldMk cId="2772654869" sldId="356"/>
            <ac:picMk id="8" creationId="{8937C625-1162-CCD1-7C1E-648292444A09}"/>
          </ac:picMkLst>
        </pc:picChg>
      </pc:sldChg>
      <pc:sldChg chg="addSp delSp modSp add mod ord">
        <pc:chgData name="Stout, Mark W" userId="bbdc78cc-2e79-4bb0-84f9-bf834243d7cf" providerId="ADAL" clId="{D1E93AED-A189-470D-B2A1-7E2545CEBA9C}" dt="2025-05-05T18:56:14.868" v="2570" actId="6549"/>
        <pc:sldMkLst>
          <pc:docMk/>
          <pc:sldMk cId="2964846927" sldId="357"/>
        </pc:sldMkLst>
        <pc:spChg chg="mod">
          <ac:chgData name="Stout, Mark W" userId="bbdc78cc-2e79-4bb0-84f9-bf834243d7cf" providerId="ADAL" clId="{D1E93AED-A189-470D-B2A1-7E2545CEBA9C}" dt="2025-05-05T17:58:06.198" v="1019" actId="20577"/>
          <ac:spMkLst>
            <pc:docMk/>
            <pc:sldMk cId="2964846927" sldId="357"/>
            <ac:spMk id="4" creationId="{8869118E-6518-F46D-A29B-656A78E4FD1C}"/>
          </ac:spMkLst>
        </pc:spChg>
        <pc:spChg chg="mod">
          <ac:chgData name="Stout, Mark W" userId="bbdc78cc-2e79-4bb0-84f9-bf834243d7cf" providerId="ADAL" clId="{D1E93AED-A189-470D-B2A1-7E2545CEBA9C}" dt="2025-05-05T18:56:14.868" v="2570" actId="6549"/>
          <ac:spMkLst>
            <pc:docMk/>
            <pc:sldMk cId="2964846927" sldId="357"/>
            <ac:spMk id="5" creationId="{9D192570-0CF8-68A3-9F19-4852EB13160C}"/>
          </ac:spMkLst>
        </pc:spChg>
        <pc:picChg chg="add mod">
          <ac:chgData name="Stout, Mark W" userId="bbdc78cc-2e79-4bb0-84f9-bf834243d7cf" providerId="ADAL" clId="{D1E93AED-A189-470D-B2A1-7E2545CEBA9C}" dt="2025-05-05T17:57:19.540" v="1010" actId="14100"/>
          <ac:picMkLst>
            <pc:docMk/>
            <pc:sldMk cId="2964846927" sldId="357"/>
            <ac:picMk id="6" creationId="{4031CD27-32EC-965A-F899-BF334D95908D}"/>
          </ac:picMkLst>
        </pc:picChg>
        <pc:picChg chg="del">
          <ac:chgData name="Stout, Mark W" userId="bbdc78cc-2e79-4bb0-84f9-bf834243d7cf" providerId="ADAL" clId="{D1E93AED-A189-470D-B2A1-7E2545CEBA9C}" dt="2025-05-05T17:55:12.336" v="1005" actId="478"/>
          <ac:picMkLst>
            <pc:docMk/>
            <pc:sldMk cId="2964846927" sldId="357"/>
            <ac:picMk id="8" creationId="{8937C625-1162-CCD1-7C1E-648292444A09}"/>
          </ac:picMkLst>
        </pc:picChg>
      </pc:sldChg>
      <pc:sldChg chg="modSp add mod">
        <pc:chgData name="Stout, Mark W" userId="bbdc78cc-2e79-4bb0-84f9-bf834243d7cf" providerId="ADAL" clId="{D1E93AED-A189-470D-B2A1-7E2545CEBA9C}" dt="2025-05-05T18:57:06.432" v="2572" actId="6549"/>
        <pc:sldMkLst>
          <pc:docMk/>
          <pc:sldMk cId="2001792307" sldId="358"/>
        </pc:sldMkLst>
        <pc:spChg chg="mod">
          <ac:chgData name="Stout, Mark W" userId="bbdc78cc-2e79-4bb0-84f9-bf834243d7cf" providerId="ADAL" clId="{D1E93AED-A189-470D-B2A1-7E2545CEBA9C}" dt="2025-05-05T18:57:06.432" v="2572" actId="6549"/>
          <ac:spMkLst>
            <pc:docMk/>
            <pc:sldMk cId="2001792307" sldId="358"/>
            <ac:spMk id="7" creationId="{AF6FBD4C-1276-AFDF-2CB7-2E698998C1C7}"/>
          </ac:spMkLst>
        </pc:spChg>
      </pc:sldChg>
      <pc:sldChg chg="addSp modSp new mod ord">
        <pc:chgData name="Stout, Mark W" userId="bbdc78cc-2e79-4bb0-84f9-bf834243d7cf" providerId="ADAL" clId="{D1E93AED-A189-470D-B2A1-7E2545CEBA9C}" dt="2025-05-05T18:55:42.722" v="2562" actId="6549"/>
        <pc:sldMkLst>
          <pc:docMk/>
          <pc:sldMk cId="3319961270" sldId="359"/>
        </pc:sldMkLst>
        <pc:spChg chg="mod">
          <ac:chgData name="Stout, Mark W" userId="bbdc78cc-2e79-4bb0-84f9-bf834243d7cf" providerId="ADAL" clId="{D1E93AED-A189-470D-B2A1-7E2545CEBA9C}" dt="2025-05-05T18:22:07.816" v="1976" actId="20577"/>
          <ac:spMkLst>
            <pc:docMk/>
            <pc:sldMk cId="3319961270" sldId="359"/>
            <ac:spMk id="4" creationId="{F2C1A4A7-8906-5394-7B49-74CD7D5805DE}"/>
          </ac:spMkLst>
        </pc:spChg>
        <pc:spChg chg="mod">
          <ac:chgData name="Stout, Mark W" userId="bbdc78cc-2e79-4bb0-84f9-bf834243d7cf" providerId="ADAL" clId="{D1E93AED-A189-470D-B2A1-7E2545CEBA9C}" dt="2025-05-05T18:55:42.722" v="2562" actId="6549"/>
          <ac:spMkLst>
            <pc:docMk/>
            <pc:sldMk cId="3319961270" sldId="359"/>
            <ac:spMk id="5" creationId="{C76813E5-352C-E248-2D1A-68D345F16F33}"/>
          </ac:spMkLst>
        </pc:spChg>
        <pc:picChg chg="add mod">
          <ac:chgData name="Stout, Mark W" userId="bbdc78cc-2e79-4bb0-84f9-bf834243d7cf" providerId="ADAL" clId="{D1E93AED-A189-470D-B2A1-7E2545CEBA9C}" dt="2025-05-05T18:24:44.201" v="1993" actId="1076"/>
          <ac:picMkLst>
            <pc:docMk/>
            <pc:sldMk cId="3319961270" sldId="359"/>
            <ac:picMk id="7" creationId="{492AD355-EF8A-8E8A-5788-06DBBF325B5B}"/>
          </ac:picMkLst>
        </pc:picChg>
      </pc:sldChg>
      <pc:sldChg chg="addSp delSp modSp add mod modNotesTx">
        <pc:chgData name="Stout, Mark W" userId="bbdc78cc-2e79-4bb0-84f9-bf834243d7cf" providerId="ADAL" clId="{D1E93AED-A189-470D-B2A1-7E2545CEBA9C}" dt="2025-05-05T18:55:45.915" v="2563" actId="6549"/>
        <pc:sldMkLst>
          <pc:docMk/>
          <pc:sldMk cId="3652364433" sldId="360"/>
        </pc:sldMkLst>
        <pc:spChg chg="mod">
          <ac:chgData name="Stout, Mark W" userId="bbdc78cc-2e79-4bb0-84f9-bf834243d7cf" providerId="ADAL" clId="{D1E93AED-A189-470D-B2A1-7E2545CEBA9C}" dt="2025-05-05T18:23:58.291" v="1989" actId="20577"/>
          <ac:spMkLst>
            <pc:docMk/>
            <pc:sldMk cId="3652364433" sldId="360"/>
            <ac:spMk id="4" creationId="{F2C1A4A7-8906-5394-7B49-74CD7D5805DE}"/>
          </ac:spMkLst>
        </pc:spChg>
        <pc:spChg chg="mod">
          <ac:chgData name="Stout, Mark W" userId="bbdc78cc-2e79-4bb0-84f9-bf834243d7cf" providerId="ADAL" clId="{D1E93AED-A189-470D-B2A1-7E2545CEBA9C}" dt="2025-05-05T18:55:45.915" v="2563" actId="6549"/>
          <ac:spMkLst>
            <pc:docMk/>
            <pc:sldMk cId="3652364433" sldId="360"/>
            <ac:spMk id="5" creationId="{C76813E5-352C-E248-2D1A-68D345F16F33}"/>
          </ac:spMkLst>
        </pc:spChg>
        <pc:picChg chg="del">
          <ac:chgData name="Stout, Mark W" userId="bbdc78cc-2e79-4bb0-84f9-bf834243d7cf" providerId="ADAL" clId="{D1E93AED-A189-470D-B2A1-7E2545CEBA9C}" dt="2025-05-05T18:24:04.275" v="1990" actId="478"/>
          <ac:picMkLst>
            <pc:docMk/>
            <pc:sldMk cId="3652364433" sldId="360"/>
            <ac:picMk id="7" creationId="{492AD355-EF8A-8E8A-5788-06DBBF325B5B}"/>
          </ac:picMkLst>
        </pc:picChg>
        <pc:picChg chg="add mod">
          <ac:chgData name="Stout, Mark W" userId="bbdc78cc-2e79-4bb0-84f9-bf834243d7cf" providerId="ADAL" clId="{D1E93AED-A189-470D-B2A1-7E2545CEBA9C}" dt="2025-05-05T18:24:36.512" v="1992" actId="1076"/>
          <ac:picMkLst>
            <pc:docMk/>
            <pc:sldMk cId="3652364433" sldId="360"/>
            <ac:picMk id="8" creationId="{24740449-F527-A6A3-8CA3-76D42CD80439}"/>
          </ac:picMkLst>
        </pc:picChg>
      </pc:sldChg>
      <pc:sldChg chg="addSp delSp modSp add mod">
        <pc:chgData name="Stout, Mark W" userId="bbdc78cc-2e79-4bb0-84f9-bf834243d7cf" providerId="ADAL" clId="{D1E93AED-A189-470D-B2A1-7E2545CEBA9C}" dt="2025-05-05T20:24:06.905" v="2573" actId="6549"/>
        <pc:sldMkLst>
          <pc:docMk/>
          <pc:sldMk cId="1893729233" sldId="361"/>
        </pc:sldMkLst>
        <pc:spChg chg="mod">
          <ac:chgData name="Stout, Mark W" userId="bbdc78cc-2e79-4bb0-84f9-bf834243d7cf" providerId="ADAL" clId="{D1E93AED-A189-470D-B2A1-7E2545CEBA9C}" dt="2025-05-05T18:54:09.825" v="2548" actId="20577"/>
          <ac:spMkLst>
            <pc:docMk/>
            <pc:sldMk cId="1893729233" sldId="361"/>
            <ac:spMk id="2" creationId="{6E16A5C4-A805-DFD0-03AD-1B72C59CF748}"/>
          </ac:spMkLst>
        </pc:spChg>
        <pc:spChg chg="add mod">
          <ac:chgData name="Stout, Mark W" userId="bbdc78cc-2e79-4bb0-84f9-bf834243d7cf" providerId="ADAL" clId="{D1E93AED-A189-470D-B2A1-7E2545CEBA9C}" dt="2025-05-05T18:49:08.642" v="2477"/>
          <ac:spMkLst>
            <pc:docMk/>
            <pc:sldMk cId="1893729233" sldId="361"/>
            <ac:spMk id="5" creationId="{558CFD70-C524-9F04-FC78-E455F00C7E5A}"/>
          </ac:spMkLst>
        </pc:spChg>
        <pc:spChg chg="mod">
          <ac:chgData name="Stout, Mark W" userId="bbdc78cc-2e79-4bb0-84f9-bf834243d7cf" providerId="ADAL" clId="{D1E93AED-A189-470D-B2A1-7E2545CEBA9C}" dt="2025-05-05T18:55:39.507" v="2561" actId="6549"/>
          <ac:spMkLst>
            <pc:docMk/>
            <pc:sldMk cId="1893729233" sldId="361"/>
            <ac:spMk id="7" creationId="{AF6FBD4C-1276-AFDF-2CB7-2E698998C1C7}"/>
          </ac:spMkLst>
        </pc:spChg>
        <pc:spChg chg="mod">
          <ac:chgData name="Stout, Mark W" userId="bbdc78cc-2e79-4bb0-84f9-bf834243d7cf" providerId="ADAL" clId="{D1E93AED-A189-470D-B2A1-7E2545CEBA9C}" dt="2025-05-05T18:54:01.400" v="2541" actId="20577"/>
          <ac:spMkLst>
            <pc:docMk/>
            <pc:sldMk cId="1893729233" sldId="361"/>
            <ac:spMk id="10" creationId="{DF61A838-6C6D-8998-3253-29562AB09CD8}"/>
          </ac:spMkLst>
        </pc:spChg>
        <pc:spChg chg="mod">
          <ac:chgData name="Stout, Mark W" userId="bbdc78cc-2e79-4bb0-84f9-bf834243d7cf" providerId="ADAL" clId="{D1E93AED-A189-470D-B2A1-7E2545CEBA9C}" dt="2025-05-05T20:24:06.905" v="2573" actId="6549"/>
          <ac:spMkLst>
            <pc:docMk/>
            <pc:sldMk cId="1893729233" sldId="361"/>
            <ac:spMk id="12" creationId="{1D620738-6290-4A11-D076-D183440F26C7}"/>
          </ac:spMkLst>
        </pc:spChg>
        <pc:spChg chg="del">
          <ac:chgData name="Stout, Mark W" userId="bbdc78cc-2e79-4bb0-84f9-bf834243d7cf" providerId="ADAL" clId="{D1E93AED-A189-470D-B2A1-7E2545CEBA9C}" dt="2025-05-05T18:50:03.637" v="2527" actId="478"/>
          <ac:spMkLst>
            <pc:docMk/>
            <pc:sldMk cId="1893729233" sldId="361"/>
            <ac:spMk id="14" creationId="{A50CAF7B-1860-8930-A4E0-F007F4C0E782}"/>
          </ac:spMkLst>
        </pc:spChg>
        <pc:graphicFrameChg chg="modGraphic">
          <ac:chgData name="Stout, Mark W" userId="bbdc78cc-2e79-4bb0-84f9-bf834243d7cf" providerId="ADAL" clId="{D1E93AED-A189-470D-B2A1-7E2545CEBA9C}" dt="2025-05-05T18:49:57.137" v="2526" actId="6549"/>
          <ac:graphicFrameMkLst>
            <pc:docMk/>
            <pc:sldMk cId="1893729233" sldId="361"/>
            <ac:graphicFrameMk id="13" creationId="{65DDCE76-0CC2-2025-A6DB-4C0A68F3D077}"/>
          </ac:graphicFrameMkLst>
        </pc:graphicFrameChg>
        <pc:cxnChg chg="add del mod">
          <ac:chgData name="Stout, Mark W" userId="bbdc78cc-2e79-4bb0-84f9-bf834243d7cf" providerId="ADAL" clId="{D1E93AED-A189-470D-B2A1-7E2545CEBA9C}" dt="2025-05-05T18:49:48.009" v="2525" actId="14100"/>
          <ac:cxnSpMkLst>
            <pc:docMk/>
            <pc:sldMk cId="1893729233" sldId="361"/>
            <ac:cxnSpMk id="15" creationId="{EF412903-D895-D039-CA8D-F313B03EFE25}"/>
          </ac:cxnSpMkLst>
        </pc:cxnChg>
        <pc:cxnChg chg="mod">
          <ac:chgData name="Stout, Mark W" userId="bbdc78cc-2e79-4bb0-84f9-bf834243d7cf" providerId="ADAL" clId="{D1E93AED-A189-470D-B2A1-7E2545CEBA9C}" dt="2025-05-05T18:53:46.120" v="2539" actId="14100"/>
          <ac:cxnSpMkLst>
            <pc:docMk/>
            <pc:sldMk cId="1893729233" sldId="361"/>
            <ac:cxnSpMk id="19" creationId="{3175443A-2990-B75A-9A92-3EBEFBF9383A}"/>
          </ac:cxnSpMkLst>
        </pc:cxnChg>
      </pc:sldChg>
      <pc:sldChg chg="modSp add mod ord">
        <pc:chgData name="Stout, Mark W" userId="bbdc78cc-2e79-4bb0-84f9-bf834243d7cf" providerId="ADAL" clId="{D1E93AED-A189-470D-B2A1-7E2545CEBA9C}" dt="2025-05-05T20:28:25.268" v="3181" actId="20577"/>
        <pc:sldMkLst>
          <pc:docMk/>
          <pc:sldMk cId="2361641731" sldId="362"/>
        </pc:sldMkLst>
        <pc:spChg chg="mod">
          <ac:chgData name="Stout, Mark W" userId="bbdc78cc-2e79-4bb0-84f9-bf834243d7cf" providerId="ADAL" clId="{D1E93AED-A189-470D-B2A1-7E2545CEBA9C}" dt="2025-05-05T20:26:29.627" v="2618" actId="20577"/>
          <ac:spMkLst>
            <pc:docMk/>
            <pc:sldMk cId="2361641731" sldId="362"/>
            <ac:spMk id="2" creationId="{6E16A5C4-A805-DFD0-03AD-1B72C59CF748}"/>
          </ac:spMkLst>
        </pc:spChg>
        <pc:spChg chg="mod">
          <ac:chgData name="Stout, Mark W" userId="bbdc78cc-2e79-4bb0-84f9-bf834243d7cf" providerId="ADAL" clId="{D1E93AED-A189-470D-B2A1-7E2545CEBA9C}" dt="2025-05-05T20:28:25.268" v="3181" actId="20577"/>
          <ac:spMkLst>
            <pc:docMk/>
            <pc:sldMk cId="2361641731" sldId="362"/>
            <ac:spMk id="3" creationId="{3313DBE0-C468-844F-E1BE-EBF3DCC26A6C}"/>
          </ac:spMkLst>
        </pc:spChg>
      </pc:sldChg>
      <pc:sldChg chg="delSp modSp add del mod">
        <pc:chgData name="Stout, Mark W" userId="bbdc78cc-2e79-4bb0-84f9-bf834243d7cf" providerId="ADAL" clId="{D1E93AED-A189-470D-B2A1-7E2545CEBA9C}" dt="2025-05-05T20:26:09.392" v="2595" actId="2696"/>
        <pc:sldMkLst>
          <pc:docMk/>
          <pc:sldMk cId="2587293446" sldId="362"/>
        </pc:sldMkLst>
        <pc:spChg chg="mod">
          <ac:chgData name="Stout, Mark W" userId="bbdc78cc-2e79-4bb0-84f9-bf834243d7cf" providerId="ADAL" clId="{D1E93AED-A189-470D-B2A1-7E2545CEBA9C}" dt="2025-05-05T20:25:50.663" v="2593" actId="20577"/>
          <ac:spMkLst>
            <pc:docMk/>
            <pc:sldMk cId="2587293446" sldId="362"/>
            <ac:spMk id="4" creationId="{8869118E-6518-F46D-A29B-656A78E4FD1C}"/>
          </ac:spMkLst>
        </pc:spChg>
        <pc:picChg chg="del">
          <ac:chgData name="Stout, Mark W" userId="bbdc78cc-2e79-4bb0-84f9-bf834243d7cf" providerId="ADAL" clId="{D1E93AED-A189-470D-B2A1-7E2545CEBA9C}" dt="2025-05-05T20:25:53.219" v="2594" actId="478"/>
          <ac:picMkLst>
            <pc:docMk/>
            <pc:sldMk cId="2587293446" sldId="362"/>
            <ac:picMk id="6" creationId="{4031CD27-32EC-965A-F899-BF334D95908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6E519B-61BF-41A9-AFFA-BAD42AA6A28B}" type="datetimeFigureOut">
              <a:rPr lang="en-US" smtClean="0"/>
              <a:t>5/5/2025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7B275C-5D9F-44B3-A894-FBB61692FE98}" type="slidenum">
              <a:rPr lang="en-US" smtClean="0"/>
              <a:t>‹#›</a:t>
            </a:fld>
            <a:endParaRPr lang="en-US" dirty="0"/>
          </a:p>
        </p:txBody>
      </p:sp>
    </p:spTree>
    <p:extLst>
      <p:ext uri="{BB962C8B-B14F-4D97-AF65-F5344CB8AC3E}">
        <p14:creationId xmlns:p14="http://schemas.microsoft.com/office/powerpoint/2010/main" val="542870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8FA526-01BB-418E-87B3-BB204CED0494}" type="datetimeFigureOut">
              <a:rPr lang="en-US" smtClean="0"/>
              <a:t>5/5/2025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F8E536-381C-49DA-B51B-F692AA943430}" type="slidenum">
              <a:rPr lang="en-US" smtClean="0"/>
              <a:t>‹#›</a:t>
            </a:fld>
            <a:endParaRPr lang="en-US" dirty="0"/>
          </a:p>
        </p:txBody>
      </p:sp>
    </p:spTree>
    <p:extLst>
      <p:ext uri="{BB962C8B-B14F-4D97-AF65-F5344CB8AC3E}">
        <p14:creationId xmlns:p14="http://schemas.microsoft.com/office/powerpoint/2010/main" val="2402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Rescue Plan Act / State and Local Fiscal Recovery Fund</a:t>
            </a:r>
          </a:p>
        </p:txBody>
      </p:sp>
      <p:sp>
        <p:nvSpPr>
          <p:cNvPr id="4" name="Slide Number Placeholder 3"/>
          <p:cNvSpPr>
            <a:spLocks noGrp="1"/>
          </p:cNvSpPr>
          <p:nvPr>
            <p:ph type="sldNum" sz="quarter" idx="5"/>
          </p:nvPr>
        </p:nvSpPr>
        <p:spPr/>
        <p:txBody>
          <a:bodyPr/>
          <a:lstStyle/>
          <a:p>
            <a:fld id="{70F8E536-381C-49DA-B51B-F692AA943430}" type="slidenum">
              <a:rPr lang="en-US" smtClean="0"/>
              <a:t>8</a:t>
            </a:fld>
            <a:endParaRPr lang="en-US" dirty="0"/>
          </a:p>
        </p:txBody>
      </p:sp>
    </p:spTree>
    <p:extLst>
      <p:ext uri="{BB962C8B-B14F-4D97-AF65-F5344CB8AC3E}">
        <p14:creationId xmlns:p14="http://schemas.microsoft.com/office/powerpoint/2010/main" val="114029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894E5D-5522-743C-DFE1-B20D054D74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cxnSp>
        <p:nvCxnSpPr>
          <p:cNvPr id="9" name="Straight Connector 8">
            <a:extLst>
              <a:ext uri="{C183D7F6-B498-43B3-948B-1728B52AA6E4}">
                <adec:decorative xmlns:adec="http://schemas.microsoft.com/office/drawing/2017/decorative" val="1"/>
              </a:ext>
            </a:extLst>
          </p:cNvPr>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10" name="Picture 9" descr="IHS Logo.">
            <a:extLst>
              <a:ext uri="{FF2B5EF4-FFF2-40B4-BE49-F238E27FC236}">
                <a16:creationId xmlns:a16="http://schemas.microsoft.com/office/drawing/2014/main" id="{E4973075-0EC1-4E44-9C5B-D28C0CB4C0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9654" y="4446644"/>
            <a:ext cx="1314634" cy="1307592"/>
          </a:xfrm>
          <a:prstGeom prst="rect">
            <a:avLst/>
          </a:prstGeom>
        </p:spPr>
      </p:pic>
      <p:pic>
        <p:nvPicPr>
          <p:cNvPr id="11" name="Picture 10" descr="HHS Logo.">
            <a:extLst>
              <a:ext uri="{FF2B5EF4-FFF2-40B4-BE49-F238E27FC236}">
                <a16:creationId xmlns:a16="http://schemas.microsoft.com/office/drawing/2014/main" id="{0D323BA4-B6F9-4AAE-8AEC-51F8B6DBE9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65185" y="4446644"/>
            <a:ext cx="1365480" cy="1307592"/>
          </a:xfrm>
          <a:prstGeom prst="rect">
            <a:avLst/>
          </a:prstGeom>
        </p:spPr>
      </p:pic>
      <p:sp>
        <p:nvSpPr>
          <p:cNvPr id="8" name="Date Placeholder 7">
            <a:extLst>
              <a:ext uri="{FF2B5EF4-FFF2-40B4-BE49-F238E27FC236}">
                <a16:creationId xmlns:a16="http://schemas.microsoft.com/office/drawing/2014/main" id="{46C156B3-A7DF-0CFD-2FDB-D88BB20DD3AF}"/>
              </a:ext>
            </a:extLst>
          </p:cNvPr>
          <p:cNvSpPr>
            <a:spLocks noGrp="1"/>
          </p:cNvSpPr>
          <p:nvPr>
            <p:ph type="dt" sz="half" idx="10"/>
          </p:nvPr>
        </p:nvSpPr>
        <p:spPr/>
        <p:txBody>
          <a:bodyPr/>
          <a:lstStyle/>
          <a:p>
            <a:fld id="{9499CE28-DF03-433C-A557-F40EA9103255}" type="datetime1">
              <a:rPr lang="en-US" smtClean="0"/>
              <a:t>5/5/2025</a:t>
            </a:fld>
            <a:endParaRPr lang="en-US" dirty="0"/>
          </a:p>
        </p:txBody>
      </p:sp>
      <p:sp>
        <p:nvSpPr>
          <p:cNvPr id="13" name="Footer Placeholder 12">
            <a:extLst>
              <a:ext uri="{FF2B5EF4-FFF2-40B4-BE49-F238E27FC236}">
                <a16:creationId xmlns:a16="http://schemas.microsoft.com/office/drawing/2014/main" id="{60A9EF4A-1F1C-CA2B-C6B2-BEAC7FA0A301}"/>
              </a:ext>
            </a:extLst>
          </p:cNvPr>
          <p:cNvSpPr>
            <a:spLocks noGrp="1"/>
          </p:cNvSpPr>
          <p:nvPr>
            <p:ph type="ftr" sz="quarter" idx="11"/>
          </p:nvPr>
        </p:nvSpPr>
        <p:spPr/>
        <p:txBody>
          <a:bodyPr/>
          <a:lstStyle/>
          <a:p>
            <a:endParaRPr lang="en-US" dirty="0"/>
          </a:p>
        </p:txBody>
      </p:sp>
      <p:sp>
        <p:nvSpPr>
          <p:cNvPr id="14" name="Slide Number Placeholder 13">
            <a:extLst>
              <a:ext uri="{FF2B5EF4-FFF2-40B4-BE49-F238E27FC236}">
                <a16:creationId xmlns:a16="http://schemas.microsoft.com/office/drawing/2014/main" id="{FAC4DD9B-0B5E-9F5F-0139-B22897249CE0}"/>
              </a:ext>
            </a:extLst>
          </p:cNvPr>
          <p:cNvSpPr>
            <a:spLocks noGrp="1"/>
          </p:cNvSpPr>
          <p:nvPr>
            <p:ph type="sldNum" sz="quarter" idx="12"/>
          </p:nvPr>
        </p:nvSpPr>
        <p:spPr/>
        <p:txBody>
          <a:bodyPr/>
          <a:lstStyle/>
          <a:p>
            <a:fld id="{CFB582AC-5695-48DB-B28C-201892CC33C9}" type="slidenum">
              <a:rPr lang="en-US" smtClean="0"/>
              <a:pPr/>
              <a:t>‹#›</a:t>
            </a:fld>
            <a:endParaRPr lang="en-US" dirty="0"/>
          </a:p>
        </p:txBody>
      </p:sp>
    </p:spTree>
    <p:extLst>
      <p:ext uri="{BB962C8B-B14F-4D97-AF65-F5344CB8AC3E}">
        <p14:creationId xmlns:p14="http://schemas.microsoft.com/office/powerpoint/2010/main" val="186432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5BD6061E-0A24-447F-933B-EC34C72612E4}" type="datetime1">
              <a:rPr lang="en-US" smtClean="0"/>
              <a:t>5/5/2025</a:t>
            </a:fld>
            <a:endParaRPr lang="en-US" dirty="0"/>
          </a:p>
        </p:txBody>
      </p:sp>
    </p:spTree>
    <p:extLst>
      <p:ext uri="{BB962C8B-B14F-4D97-AF65-F5344CB8AC3E}">
        <p14:creationId xmlns:p14="http://schemas.microsoft.com/office/powerpoint/2010/main" val="285169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dirty="0"/>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5BD6061E-0A24-447F-933B-EC34C72612E4}" type="datetime1">
              <a:rPr lang="en-US" smtClean="0"/>
              <a:t>5/5/2025</a:t>
            </a:fld>
            <a:endParaRPr lang="en-US" dirty="0"/>
          </a:p>
        </p:txBody>
      </p:sp>
      <p:cxnSp>
        <p:nvCxnSpPr>
          <p:cNvPr id="6" name="Straight Connector 5">
            <a:extLst>
              <a:ext uri="{FF2B5EF4-FFF2-40B4-BE49-F238E27FC236}">
                <a16:creationId xmlns:a16="http://schemas.microsoft.com/office/drawing/2014/main" id="{58C6BFF4-0127-0C91-9889-FFD7F87D80A7}"/>
              </a:ext>
            </a:extLst>
          </p:cNvPr>
          <p:cNvCxnSpPr>
            <a:cxnSpLocks/>
          </p:cNvCxnSpPr>
          <p:nvPr userDrawn="1"/>
        </p:nvCxnSpPr>
        <p:spPr>
          <a:xfrm>
            <a:off x="1181100" y="1737360"/>
            <a:ext cx="99745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84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End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pic>
        <p:nvPicPr>
          <p:cNvPr id="4" name="Picture 3">
            <a:extLst>
              <a:ext uri="{FF2B5EF4-FFF2-40B4-BE49-F238E27FC236}">
                <a16:creationId xmlns:a16="http://schemas.microsoft.com/office/drawing/2014/main" id="{C25702CF-BF35-FDA4-4FDA-DCE7CFEE58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2900" y="1432005"/>
            <a:ext cx="3721908" cy="3701970"/>
          </a:xfrm>
          <a:prstGeom prst="rect">
            <a:avLst/>
          </a:prstGeom>
        </p:spPr>
      </p:pic>
      <p:sp>
        <p:nvSpPr>
          <p:cNvPr id="3" name="Date Placeholder 4">
            <a:extLst>
              <a:ext uri="{FF2B5EF4-FFF2-40B4-BE49-F238E27FC236}">
                <a16:creationId xmlns:a16="http://schemas.microsoft.com/office/drawing/2014/main" id="{BD599863-7DA6-693D-8FC2-91C578BFB715}"/>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1E6C6D19-A19B-4420-9A4F-6712F24B788A}" type="datetime1">
              <a:rPr lang="en-US" smtClean="0"/>
              <a:t>5/5/2025</a:t>
            </a:fld>
            <a:endParaRPr lang="en-US" dirty="0"/>
          </a:p>
        </p:txBody>
      </p:sp>
    </p:spTree>
    <p:extLst>
      <p:ext uri="{BB962C8B-B14F-4D97-AF65-F5344CB8AC3E}">
        <p14:creationId xmlns:p14="http://schemas.microsoft.com/office/powerpoint/2010/main" val="187643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
        <p:nvSpPr>
          <p:cNvPr id="7" name="Date Placeholder 4">
            <a:extLst>
              <a:ext uri="{FF2B5EF4-FFF2-40B4-BE49-F238E27FC236}">
                <a16:creationId xmlns:a16="http://schemas.microsoft.com/office/drawing/2014/main" id="{5466924C-6186-8AE2-2F49-9908855C4C27}"/>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BFAD42D8-153E-447E-B9CF-624B0D6B5D12}" type="datetime1">
              <a:rPr lang="en-US" smtClean="0"/>
              <a:t>5/5/2025</a:t>
            </a:fld>
            <a:endParaRPr lang="en-US" dirty="0"/>
          </a:p>
        </p:txBody>
      </p:sp>
    </p:spTree>
    <p:extLst>
      <p:ext uri="{BB962C8B-B14F-4D97-AF65-F5344CB8AC3E}">
        <p14:creationId xmlns:p14="http://schemas.microsoft.com/office/powerpoint/2010/main" val="234125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217920" y="1845735"/>
            <a:ext cx="493776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
        <p:nvSpPr>
          <p:cNvPr id="5" name="Date Placeholder 4">
            <a:extLst>
              <a:ext uri="{FF2B5EF4-FFF2-40B4-BE49-F238E27FC236}">
                <a16:creationId xmlns:a16="http://schemas.microsoft.com/office/drawing/2014/main" id="{4A820CF9-9DAF-6E62-D870-7D1B83EA064D}"/>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36D3D21F-37C2-49B6-97B7-8C1DDBC1FBAA}" type="datetime1">
              <a:rPr lang="en-US" smtClean="0"/>
              <a:t>5/5/2025</a:t>
            </a:fld>
            <a:endParaRPr lang="en-US" dirty="0"/>
          </a:p>
        </p:txBody>
      </p:sp>
    </p:spTree>
    <p:extLst>
      <p:ext uri="{BB962C8B-B14F-4D97-AF65-F5344CB8AC3E}">
        <p14:creationId xmlns:p14="http://schemas.microsoft.com/office/powerpoint/2010/main" val="334467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2" name="Date Placeholder 4">
            <a:extLst>
              <a:ext uri="{FF2B5EF4-FFF2-40B4-BE49-F238E27FC236}">
                <a16:creationId xmlns:a16="http://schemas.microsoft.com/office/drawing/2014/main" id="{3893A7A9-2C60-E46B-5DAE-252659F50C76}"/>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A5272BB4-0D78-4DF9-B3B4-20100EACC1D4}" type="datetime1">
              <a:rPr lang="en-US" smtClean="0"/>
              <a:t>5/5/2025</a:t>
            </a:fld>
            <a:endParaRPr lang="en-US" dirty="0"/>
          </a:p>
        </p:txBody>
      </p:sp>
    </p:spTree>
    <p:extLst>
      <p:ext uri="{BB962C8B-B14F-4D97-AF65-F5344CB8AC3E}">
        <p14:creationId xmlns:p14="http://schemas.microsoft.com/office/powerpoint/2010/main" val="3002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B582AC-5695-48DB-B28C-201892CC33C9}" type="slidenum">
              <a:rPr lang="en-US" smtClean="0"/>
              <a:t>‹#›</a:t>
            </a:fld>
            <a:endParaRPr lang="en-US" dirty="0"/>
          </a:p>
        </p:txBody>
      </p:sp>
      <p:sp>
        <p:nvSpPr>
          <p:cNvPr id="11" name="Rectangle 10">
            <a:extLst>
              <a:ext uri="{FF2B5EF4-FFF2-40B4-BE49-F238E27FC236}">
                <a16:creationId xmlns:a16="http://schemas.microsoft.com/office/drawing/2014/main" id="{D1A4C0C1-73A0-D349-2470-DA35738D105D}"/>
              </a:ext>
              <a:ext uri="{C183D7F6-B498-43B3-948B-1728B52AA6E4}">
                <adec:decorative xmlns:adec="http://schemas.microsoft.com/office/drawing/2017/decorative" val="1"/>
              </a:ext>
            </a:extLst>
          </p:cNvPr>
          <p:cNvSpPr/>
          <p:nvPr userDrawn="1"/>
        </p:nvSpPr>
        <p:spPr>
          <a:xfrm>
            <a:off x="4040071" y="0"/>
            <a:ext cx="6400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56EB170A-7C53-CE9D-8250-713FB915566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542936" y="5642948"/>
            <a:ext cx="669547" cy="604259"/>
          </a:xfrm>
          <a:prstGeom prst="rect">
            <a:avLst/>
          </a:prstGeom>
        </p:spPr>
      </p:pic>
      <p:pic>
        <p:nvPicPr>
          <p:cNvPr id="12" name="Picture 11">
            <a:extLst>
              <a:ext uri="{FF2B5EF4-FFF2-40B4-BE49-F238E27FC236}">
                <a16:creationId xmlns:a16="http://schemas.microsoft.com/office/drawing/2014/main" id="{C622FF21-E6A5-AC0E-66A2-67A50EB697F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344207" y="5638123"/>
            <a:ext cx="601075" cy="604259"/>
          </a:xfrm>
          <a:prstGeom prst="rect">
            <a:avLst/>
          </a:prstGeom>
        </p:spPr>
      </p:pic>
      <p:sp>
        <p:nvSpPr>
          <p:cNvPr id="13" name="Date Placeholder 4">
            <a:extLst>
              <a:ext uri="{FF2B5EF4-FFF2-40B4-BE49-F238E27FC236}">
                <a16:creationId xmlns:a16="http://schemas.microsoft.com/office/drawing/2014/main" id="{6F8B4AD2-0564-A4EC-7274-9F7772012A95}"/>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44C574C9-DB98-4B82-BE0C-AC0D791226BA}" type="datetime1">
              <a:rPr lang="en-US" smtClean="0"/>
              <a:t>5/5/2025</a:t>
            </a:fld>
            <a:endParaRPr lang="en-US" dirty="0"/>
          </a:p>
        </p:txBody>
      </p:sp>
    </p:spTree>
    <p:extLst>
      <p:ext uri="{BB962C8B-B14F-4D97-AF65-F5344CB8AC3E}">
        <p14:creationId xmlns:p14="http://schemas.microsoft.com/office/powerpoint/2010/main" val="391406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915076"/>
          </a:xfrm>
          <a:blipFill>
            <a:blip r:embed="rId2">
              <a:extLst>
                <a:ext uri="{28A0092B-C50C-407E-A947-70E740481C1C}">
                  <a14:useLocalDpi xmlns:a14="http://schemas.microsoft.com/office/drawing/2010/main" val="0"/>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Rectangle 13">
            <a:extLst>
              <a:ext uri="{FF2B5EF4-FFF2-40B4-BE49-F238E27FC236}">
                <a16:creationId xmlns:a16="http://schemas.microsoft.com/office/drawing/2014/main" id="{98FF8A75-2CE1-BF66-72C1-5536C788B3A6}"/>
              </a:ext>
              <a:ext uri="{C183D7F6-B498-43B3-948B-1728B52AA6E4}">
                <adec:decorative xmlns:adec="http://schemas.microsoft.com/office/drawing/2017/decorative" val="1"/>
              </a:ext>
            </a:extLst>
          </p:cNvPr>
          <p:cNvSpPr/>
          <p:nvPr userDrawn="1"/>
        </p:nvSpPr>
        <p:spPr>
          <a:xfrm>
            <a:off x="-3160" y="4924219"/>
            <a:ext cx="12188825" cy="64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
        <p:nvSpPr>
          <p:cNvPr id="12" name="Date Placeholder 4">
            <a:extLst>
              <a:ext uri="{FF2B5EF4-FFF2-40B4-BE49-F238E27FC236}">
                <a16:creationId xmlns:a16="http://schemas.microsoft.com/office/drawing/2014/main" id="{369236F2-69BE-53E7-DC4D-01B9FC92524B}"/>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9504A631-8697-472D-8F01-D29709AE5455}" type="datetime1">
              <a:rPr lang="en-US" smtClean="0"/>
              <a:t>5/5/2025</a:t>
            </a:fld>
            <a:endParaRPr lang="en-US" dirty="0"/>
          </a:p>
        </p:txBody>
      </p:sp>
    </p:spTree>
    <p:extLst>
      <p:ext uri="{BB962C8B-B14F-4D97-AF65-F5344CB8AC3E}">
        <p14:creationId xmlns:p14="http://schemas.microsoft.com/office/powerpoint/2010/main" val="109127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73A134-F005-F046-73D0-0FF3071EC1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4">
            <a:extLst>
              <a:ext uri="{FF2B5EF4-FFF2-40B4-BE49-F238E27FC236}">
                <a16:creationId xmlns:a16="http://schemas.microsoft.com/office/drawing/2014/main" id="{20927E09-D07E-3D1B-A21F-DBCC2F5AEC64}"/>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74C89A34-25AB-4919-ABF9-D60BCEF84CB2}" type="datetime1">
              <a:rPr lang="en-US" smtClean="0"/>
              <a:t>5/5/2025</a:t>
            </a:fld>
            <a:endParaRPr lang="en-US" dirty="0"/>
          </a:p>
        </p:txBody>
      </p:sp>
    </p:spTree>
    <p:extLst>
      <p:ext uri="{BB962C8B-B14F-4D97-AF65-F5344CB8AC3E}">
        <p14:creationId xmlns:p14="http://schemas.microsoft.com/office/powerpoint/2010/main" val="289423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3" name="Title 1">
            <a:extLst>
              <a:ext uri="{FF2B5EF4-FFF2-40B4-BE49-F238E27FC236}">
                <a16:creationId xmlns:a16="http://schemas.microsoft.com/office/drawing/2014/main" id="{DC5367BD-E33D-DDE9-8121-89DAB2F8D0CF}"/>
              </a:ext>
            </a:extLst>
          </p:cNvPr>
          <p:cNvSpPr>
            <a:spLocks noGrp="1"/>
          </p:cNvSpPr>
          <p:nvPr>
            <p:ph type="title"/>
          </p:nvPr>
        </p:nvSpPr>
        <p:spPr>
          <a:xfrm>
            <a:off x="1097280" y="286603"/>
            <a:ext cx="10058400" cy="1450757"/>
          </a:xfrm>
        </p:spPr>
        <p:txBody>
          <a:bodyPr/>
          <a:lstStyle>
            <a:lvl1pPr marL="0">
              <a:defRPr/>
            </a:lvl1pPr>
          </a:lstStyle>
          <a:p>
            <a:r>
              <a:rPr lang="en-US" dirty="0"/>
              <a:t>Click to edit Master title style</a:t>
            </a:r>
          </a:p>
        </p:txBody>
      </p:sp>
      <p:sp>
        <p:nvSpPr>
          <p:cNvPr id="4" name="Content Placeholder 2">
            <a:extLst>
              <a:ext uri="{FF2B5EF4-FFF2-40B4-BE49-F238E27FC236}">
                <a16:creationId xmlns:a16="http://schemas.microsoft.com/office/drawing/2014/main" id="{EA9423A2-767B-3280-6DDF-0D03E30F0689}"/>
              </a:ext>
            </a:extLst>
          </p:cNvPr>
          <p:cNvSpPr>
            <a:spLocks noGrp="1"/>
          </p:cNvSpPr>
          <p:nvPr>
            <p:ph idx="1"/>
          </p:nvPr>
        </p:nvSpPr>
        <p:spPr>
          <a:xfrm>
            <a:off x="1097280" y="1845734"/>
            <a:ext cx="1005840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a:extLst>
              <a:ext uri="{FF2B5EF4-FFF2-40B4-BE49-F238E27FC236}">
                <a16:creationId xmlns:a16="http://schemas.microsoft.com/office/drawing/2014/main" id="{7CCD43BE-CD11-7721-E3C8-357AA30BE8A3}"/>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84780099-5EE7-4974-B3CA-15D157EC4D5B}" type="datetime1">
              <a:rPr lang="en-US" smtClean="0"/>
              <a:t>5/5/2025</a:t>
            </a:fld>
            <a:endParaRPr lang="en-US" dirty="0"/>
          </a:p>
        </p:txBody>
      </p:sp>
    </p:spTree>
    <p:extLst>
      <p:ext uri="{BB962C8B-B14F-4D97-AF65-F5344CB8AC3E}">
        <p14:creationId xmlns:p14="http://schemas.microsoft.com/office/powerpoint/2010/main" val="421768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90DF75-E31F-D393-AC57-F393CB56A22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0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200" b="0">
                <a:solidFill>
                  <a:srgbClr val="FFFFFF"/>
                </a:solidFill>
              </a:defRPr>
            </a:lvl1pPr>
          </a:lstStyle>
          <a:p>
            <a:fld id="{CFB582AC-5695-48DB-B28C-201892CC33C9}"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4">
            <a:extLst>
              <a:ext uri="{FF2B5EF4-FFF2-40B4-BE49-F238E27FC236}">
                <a16:creationId xmlns:a16="http://schemas.microsoft.com/office/drawing/2014/main" id="{F40D0162-6AD3-1185-5FE4-D6EF8E7E3206}"/>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99CFDEE9-C87B-4D78-9C2C-D5A65B58F70F}" type="datetime1">
              <a:rPr lang="en-US" smtClean="0"/>
              <a:t>5/5/2025</a:t>
            </a:fld>
            <a:endParaRPr lang="en-US" dirty="0"/>
          </a:p>
        </p:txBody>
      </p:sp>
      <p:pic>
        <p:nvPicPr>
          <p:cNvPr id="4" name="Picture 3">
            <a:extLst>
              <a:ext uri="{FF2B5EF4-FFF2-40B4-BE49-F238E27FC236}">
                <a16:creationId xmlns:a16="http://schemas.microsoft.com/office/drawing/2014/main" id="{9B33BFB2-6327-512F-9EBD-E86BD5EF957A}"/>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10542936" y="5642948"/>
            <a:ext cx="669547" cy="604259"/>
          </a:xfrm>
          <a:prstGeom prst="rect">
            <a:avLst/>
          </a:prstGeom>
        </p:spPr>
      </p:pic>
      <p:pic>
        <p:nvPicPr>
          <p:cNvPr id="9" name="Picture 8">
            <a:extLst>
              <a:ext uri="{FF2B5EF4-FFF2-40B4-BE49-F238E27FC236}">
                <a16:creationId xmlns:a16="http://schemas.microsoft.com/office/drawing/2014/main" id="{7F9478FF-9FED-E97D-1710-8F21F9367470}"/>
              </a:ext>
            </a:extLst>
          </p:cNvPr>
          <p:cNvPicPr/>
          <p:nvPr userDrawn="1"/>
        </p:nvPicPr>
        <p:blipFill>
          <a:blip r:embed="rId15" cstate="print">
            <a:extLst>
              <a:ext uri="{28A0092B-C50C-407E-A947-70E740481C1C}">
                <a14:useLocalDpi xmlns:a14="http://schemas.microsoft.com/office/drawing/2010/main" val="0"/>
              </a:ext>
            </a:extLst>
          </a:blip>
          <a:stretch>
            <a:fillRect/>
          </a:stretch>
        </p:blipFill>
        <p:spPr>
          <a:xfrm>
            <a:off x="11344207" y="5638123"/>
            <a:ext cx="601075" cy="604259"/>
          </a:xfrm>
          <a:prstGeom prst="rect">
            <a:avLst/>
          </a:prstGeom>
        </p:spPr>
      </p:pic>
    </p:spTree>
    <p:extLst>
      <p:ext uri="{BB962C8B-B14F-4D97-AF65-F5344CB8AC3E}">
        <p14:creationId xmlns:p14="http://schemas.microsoft.com/office/powerpoint/2010/main" val="3577514746"/>
      </p:ext>
    </p:extLst>
  </p:cSld>
  <p:clrMap bg1="lt1" tx1="dk1" bg2="lt2" tx2="dk2" accent1="accent1" accent2="accent2" accent3="accent3" accent4="accent4" accent5="accent5" accent6="accent6" hlink="hlink" folHlink="folHlink"/>
  <p:sldLayoutIdLst>
    <p:sldLayoutId id="2147483735" r:id="rId1"/>
    <p:sldLayoutId id="2147483739" r:id="rId2"/>
    <p:sldLayoutId id="2147483722" r:id="rId3"/>
    <p:sldLayoutId id="2147483724" r:id="rId4"/>
    <p:sldLayoutId id="2147483725" r:id="rId5"/>
    <p:sldLayoutId id="2147483741" r:id="rId6"/>
    <p:sldLayoutId id="2147483743" r:id="rId7"/>
    <p:sldLayoutId id="2147483721" r:id="rId8"/>
    <p:sldLayoutId id="2147483732" r:id="rId9"/>
    <p:sldLayoutId id="2147483727" r:id="rId10"/>
    <p:sldLayoutId id="2147483744"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5D7CAEA-38F8-5099-B989-D00B255313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A69586-E8E8-16D7-A891-31B67F7CC870}"/>
              </a:ext>
            </a:extLst>
          </p:cNvPr>
          <p:cNvSpPr>
            <a:spLocks noGrp="1"/>
          </p:cNvSpPr>
          <p:nvPr>
            <p:ph type="sldNum" sz="quarter" idx="12"/>
          </p:nvPr>
        </p:nvSpPr>
        <p:spPr/>
        <p:txBody>
          <a:bodyPr/>
          <a:lstStyle/>
          <a:p>
            <a:fld id="{CFB582AC-5695-48DB-B28C-201892CC33C9}" type="slidenum">
              <a:rPr lang="en-US" smtClean="0"/>
              <a:pPr/>
              <a:t>1</a:t>
            </a:fld>
            <a:endParaRPr lang="en-US" dirty="0"/>
          </a:p>
        </p:txBody>
      </p:sp>
      <p:sp>
        <p:nvSpPr>
          <p:cNvPr id="2" name="Title 1">
            <a:extLst>
              <a:ext uri="{FF2B5EF4-FFF2-40B4-BE49-F238E27FC236}">
                <a16:creationId xmlns:a16="http://schemas.microsoft.com/office/drawing/2014/main" id="{51FE48CC-1EAC-6BBE-AABB-B0CA2F236D3A}"/>
              </a:ext>
            </a:extLst>
          </p:cNvPr>
          <p:cNvSpPr>
            <a:spLocks noGrp="1"/>
          </p:cNvSpPr>
          <p:nvPr>
            <p:ph type="title"/>
          </p:nvPr>
        </p:nvSpPr>
        <p:spPr/>
        <p:txBody>
          <a:bodyPr/>
          <a:lstStyle/>
          <a:p>
            <a:br>
              <a:rPr lang="en-US" dirty="0"/>
            </a:br>
            <a:r>
              <a:rPr lang="en-US" dirty="0">
                <a:solidFill>
                  <a:srgbClr val="1D4D77"/>
                </a:solidFill>
              </a:rPr>
              <a:t>Indirect Cost and Contract Audit Division</a:t>
            </a:r>
            <a:endParaRPr lang="en-US" dirty="0"/>
          </a:p>
        </p:txBody>
      </p:sp>
      <p:sp>
        <p:nvSpPr>
          <p:cNvPr id="4" name="Date Placeholder 3">
            <a:extLst>
              <a:ext uri="{FF2B5EF4-FFF2-40B4-BE49-F238E27FC236}">
                <a16:creationId xmlns:a16="http://schemas.microsoft.com/office/drawing/2014/main" id="{60D1CA96-E82A-932C-795F-6EB8F7BB7282}"/>
              </a:ext>
            </a:extLst>
          </p:cNvPr>
          <p:cNvSpPr>
            <a:spLocks noGrp="1"/>
          </p:cNvSpPr>
          <p:nvPr>
            <p:ph type="dt" sz="half" idx="2"/>
          </p:nvPr>
        </p:nvSpPr>
        <p:spPr/>
        <p:txBody>
          <a:bodyPr/>
          <a:lstStyle/>
          <a:p>
            <a:endParaRPr lang="en-US" dirty="0"/>
          </a:p>
        </p:txBody>
      </p:sp>
      <p:sp>
        <p:nvSpPr>
          <p:cNvPr id="3" name="Subtitle 2">
            <a:extLst>
              <a:ext uri="{FF2B5EF4-FFF2-40B4-BE49-F238E27FC236}">
                <a16:creationId xmlns:a16="http://schemas.microsoft.com/office/drawing/2014/main" id="{58C9C74D-CB94-9F9E-7EF0-F8F4D16D446A}"/>
              </a:ext>
            </a:extLst>
          </p:cNvPr>
          <p:cNvSpPr>
            <a:spLocks noGrp="1"/>
          </p:cNvSpPr>
          <p:nvPr>
            <p:ph type="subTitle" idx="4294967295"/>
          </p:nvPr>
        </p:nvSpPr>
        <p:spPr>
          <a:xfrm>
            <a:off x="1097280" y="4439022"/>
            <a:ext cx="10058400" cy="1143000"/>
          </a:xfrm>
        </p:spPr>
        <p:txBody>
          <a:bodyPr>
            <a:normAutofit fontScale="92500" lnSpcReduction="10000"/>
          </a:bodyPr>
          <a:lstStyle/>
          <a:p>
            <a:r>
              <a:rPr lang="en-US" sz="2400" dirty="0"/>
              <a:t>Mark W. Stout, MBA</a:t>
            </a:r>
          </a:p>
          <a:p>
            <a:r>
              <a:rPr lang="en-US" dirty="0"/>
              <a:t>Branch Chief, DOI/IBC/ICCAD</a:t>
            </a:r>
            <a:endParaRPr lang="en-US" sz="2400" dirty="0"/>
          </a:p>
          <a:p>
            <a:r>
              <a:rPr lang="en-US" sz="2400" dirty="0"/>
              <a:t>May 8, 2025</a:t>
            </a:r>
          </a:p>
          <a:p>
            <a:endParaRPr lang="en-US" dirty="0"/>
          </a:p>
        </p:txBody>
      </p:sp>
    </p:spTree>
    <p:extLst>
      <p:ext uri="{BB962C8B-B14F-4D97-AF65-F5344CB8AC3E}">
        <p14:creationId xmlns:p14="http://schemas.microsoft.com/office/powerpoint/2010/main" val="3268364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10</a:t>
            </a:fld>
            <a:endParaRPr lang="en-US" dirty="0"/>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endParaRPr lang="en-US" dirty="0"/>
          </a:p>
        </p:txBody>
      </p:sp>
      <p:pic>
        <p:nvPicPr>
          <p:cNvPr id="10" name="Picture 9">
            <a:extLst>
              <a:ext uri="{FF2B5EF4-FFF2-40B4-BE49-F238E27FC236}">
                <a16:creationId xmlns:a16="http://schemas.microsoft.com/office/drawing/2014/main" id="{06CB0358-8102-57AD-5333-8DD2D9A16BDD}"/>
              </a:ext>
            </a:extLst>
          </p:cNvPr>
          <p:cNvPicPr>
            <a:picLocks noChangeAspect="1"/>
          </p:cNvPicPr>
          <p:nvPr/>
        </p:nvPicPr>
        <p:blipFill>
          <a:blip r:embed="rId2"/>
          <a:stretch>
            <a:fillRect/>
          </a:stretch>
        </p:blipFill>
        <p:spPr>
          <a:xfrm>
            <a:off x="1789044" y="14288"/>
            <a:ext cx="8016944" cy="6098278"/>
          </a:xfrm>
          <a:prstGeom prst="rect">
            <a:avLst/>
          </a:prstGeom>
        </p:spPr>
      </p:pic>
    </p:spTree>
    <p:extLst>
      <p:ext uri="{BB962C8B-B14F-4D97-AF65-F5344CB8AC3E}">
        <p14:creationId xmlns:p14="http://schemas.microsoft.com/office/powerpoint/2010/main" val="80052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101B6-C802-4950-F879-FF1D1E3A3407}"/>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32C898E8-7614-F09C-4468-ACE4BF00855C}"/>
              </a:ext>
            </a:extLst>
          </p:cNvPr>
          <p:cNvSpPr>
            <a:spLocks noGrp="1"/>
          </p:cNvSpPr>
          <p:nvPr>
            <p:ph type="sldNum" sz="quarter" idx="12"/>
          </p:nvPr>
        </p:nvSpPr>
        <p:spPr/>
        <p:txBody>
          <a:bodyPr/>
          <a:lstStyle/>
          <a:p>
            <a:fld id="{CFB582AC-5695-48DB-B28C-201892CC33C9}" type="slidenum">
              <a:rPr lang="en-US" smtClean="0"/>
              <a:t>11</a:t>
            </a:fld>
            <a:endParaRPr lang="en-US" dirty="0"/>
          </a:p>
        </p:txBody>
      </p:sp>
      <p:sp>
        <p:nvSpPr>
          <p:cNvPr id="4" name="Title 3">
            <a:extLst>
              <a:ext uri="{FF2B5EF4-FFF2-40B4-BE49-F238E27FC236}">
                <a16:creationId xmlns:a16="http://schemas.microsoft.com/office/drawing/2014/main" id="{8869118E-6518-F46D-A29B-656A78E4FD1C}"/>
              </a:ext>
            </a:extLst>
          </p:cNvPr>
          <p:cNvSpPr>
            <a:spLocks noGrp="1"/>
          </p:cNvSpPr>
          <p:nvPr>
            <p:ph type="title"/>
          </p:nvPr>
        </p:nvSpPr>
        <p:spPr/>
        <p:txBody>
          <a:bodyPr/>
          <a:lstStyle/>
          <a:p>
            <a:r>
              <a:rPr lang="en-US" dirty="0"/>
              <a:t>Three (3) Optional Bases</a:t>
            </a:r>
          </a:p>
        </p:txBody>
      </p:sp>
      <p:sp>
        <p:nvSpPr>
          <p:cNvPr id="5" name="Date Placeholder 4">
            <a:extLst>
              <a:ext uri="{FF2B5EF4-FFF2-40B4-BE49-F238E27FC236}">
                <a16:creationId xmlns:a16="http://schemas.microsoft.com/office/drawing/2014/main" id="{9D192570-0CF8-68A3-9F19-4852EB13160C}"/>
              </a:ext>
            </a:extLst>
          </p:cNvPr>
          <p:cNvSpPr>
            <a:spLocks noGrp="1"/>
          </p:cNvSpPr>
          <p:nvPr>
            <p:ph type="dt" sz="half" idx="2"/>
          </p:nvPr>
        </p:nvSpPr>
        <p:spPr/>
        <p:txBody>
          <a:bodyPr/>
          <a:lstStyle/>
          <a:p>
            <a:endParaRPr lang="en-US" dirty="0"/>
          </a:p>
        </p:txBody>
      </p:sp>
      <p:pic>
        <p:nvPicPr>
          <p:cNvPr id="7" name="Picture 6">
            <a:extLst>
              <a:ext uri="{FF2B5EF4-FFF2-40B4-BE49-F238E27FC236}">
                <a16:creationId xmlns:a16="http://schemas.microsoft.com/office/drawing/2014/main" id="{4DBF6008-051E-EB3B-C5B5-45AC1858B9F4}"/>
              </a:ext>
            </a:extLst>
          </p:cNvPr>
          <p:cNvPicPr>
            <a:picLocks noChangeAspect="1"/>
          </p:cNvPicPr>
          <p:nvPr/>
        </p:nvPicPr>
        <p:blipFill>
          <a:blip r:embed="rId2"/>
          <a:stretch>
            <a:fillRect/>
          </a:stretch>
        </p:blipFill>
        <p:spPr>
          <a:xfrm>
            <a:off x="3245167" y="1737360"/>
            <a:ext cx="5762625" cy="4343400"/>
          </a:xfrm>
          <a:prstGeom prst="rect">
            <a:avLst/>
          </a:prstGeom>
        </p:spPr>
      </p:pic>
    </p:spTree>
    <p:extLst>
      <p:ext uri="{BB962C8B-B14F-4D97-AF65-F5344CB8AC3E}">
        <p14:creationId xmlns:p14="http://schemas.microsoft.com/office/powerpoint/2010/main" val="119596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12</a:t>
            </a:fld>
            <a:endParaRPr lang="en-US" dirty="0"/>
          </a:p>
        </p:txBody>
      </p:sp>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p:txBody>
          <a:bodyPr/>
          <a:lstStyle/>
          <a:p>
            <a:r>
              <a:rPr lang="en-US" dirty="0"/>
              <a:t>Uniform Guidance 2 CFR Part 200</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endParaRPr lang="en-US" dirty="0"/>
          </a:p>
        </p:txBody>
      </p:sp>
      <p:pic>
        <p:nvPicPr>
          <p:cNvPr id="5" name="Content Placeholder 4">
            <a:extLst>
              <a:ext uri="{FF2B5EF4-FFF2-40B4-BE49-F238E27FC236}">
                <a16:creationId xmlns:a16="http://schemas.microsoft.com/office/drawing/2014/main" id="{5F401BB3-4B04-3901-32D4-7E765B77E875}"/>
              </a:ext>
            </a:extLst>
          </p:cNvPr>
          <p:cNvPicPr>
            <a:picLocks noGrp="1" noChangeAspect="1"/>
          </p:cNvPicPr>
          <p:nvPr>
            <p:ph idx="4294967295"/>
          </p:nvPr>
        </p:nvPicPr>
        <p:blipFill>
          <a:blip r:embed="rId2"/>
          <a:stretch>
            <a:fillRect/>
          </a:stretch>
        </p:blipFill>
        <p:spPr>
          <a:xfrm>
            <a:off x="2743200" y="1737361"/>
            <a:ext cx="6649277" cy="4474596"/>
          </a:xfrm>
        </p:spPr>
      </p:pic>
      <p:sp>
        <p:nvSpPr>
          <p:cNvPr id="6" name="Title 1">
            <a:extLst>
              <a:ext uri="{FF2B5EF4-FFF2-40B4-BE49-F238E27FC236}">
                <a16:creationId xmlns:a16="http://schemas.microsoft.com/office/drawing/2014/main" id="{1FDD8534-8F36-0AB1-9123-7B9258A053E9}"/>
              </a:ext>
            </a:extLst>
          </p:cNvPr>
          <p:cNvSpPr txBox="1">
            <a:spLocks/>
          </p:cNvSpPr>
          <p:nvPr/>
        </p:nvSpPr>
        <p:spPr>
          <a:xfrm>
            <a:off x="1610139" y="1705555"/>
            <a:ext cx="576470" cy="4341718"/>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A</a:t>
            </a:r>
          </a:p>
          <a:p>
            <a:r>
              <a:rPr lang="en-US" dirty="0"/>
              <a:t>P</a:t>
            </a:r>
          </a:p>
          <a:p>
            <a:r>
              <a:rPr lang="en-US" dirty="0"/>
              <a:t>P</a:t>
            </a:r>
          </a:p>
          <a:p>
            <a:r>
              <a:rPr lang="en-US" dirty="0"/>
              <a:t>E</a:t>
            </a:r>
          </a:p>
          <a:p>
            <a:r>
              <a:rPr lang="en-US" dirty="0"/>
              <a:t>N</a:t>
            </a:r>
          </a:p>
          <a:p>
            <a:r>
              <a:rPr lang="en-US" dirty="0"/>
              <a:t>D</a:t>
            </a:r>
          </a:p>
          <a:p>
            <a:r>
              <a:rPr lang="en-US" dirty="0"/>
              <a:t>I</a:t>
            </a:r>
          </a:p>
          <a:p>
            <a:r>
              <a:rPr lang="en-US" dirty="0"/>
              <a:t>X</a:t>
            </a:r>
          </a:p>
          <a:p>
            <a:endParaRPr lang="en-US" dirty="0"/>
          </a:p>
          <a:p>
            <a:r>
              <a:rPr lang="en-US" dirty="0"/>
              <a:t>7</a:t>
            </a:r>
          </a:p>
          <a:p>
            <a:endParaRPr lang="en-US" dirty="0"/>
          </a:p>
          <a:p>
            <a:r>
              <a:rPr lang="en-US" dirty="0"/>
              <a:t>§D</a:t>
            </a:r>
          </a:p>
        </p:txBody>
      </p:sp>
    </p:spTree>
    <p:extLst>
      <p:ext uri="{BB962C8B-B14F-4D97-AF65-F5344CB8AC3E}">
        <p14:creationId xmlns:p14="http://schemas.microsoft.com/office/powerpoint/2010/main" val="151419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101B6-C802-4950-F879-FF1D1E3A3407}"/>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32C898E8-7614-F09C-4468-ACE4BF00855C}"/>
              </a:ext>
            </a:extLst>
          </p:cNvPr>
          <p:cNvSpPr>
            <a:spLocks noGrp="1"/>
          </p:cNvSpPr>
          <p:nvPr>
            <p:ph type="sldNum" sz="quarter" idx="12"/>
          </p:nvPr>
        </p:nvSpPr>
        <p:spPr/>
        <p:txBody>
          <a:bodyPr/>
          <a:lstStyle/>
          <a:p>
            <a:fld id="{CFB582AC-5695-48DB-B28C-201892CC33C9}" type="slidenum">
              <a:rPr lang="en-US" smtClean="0"/>
              <a:t>13</a:t>
            </a:fld>
            <a:endParaRPr lang="en-US" dirty="0"/>
          </a:p>
        </p:txBody>
      </p:sp>
      <p:sp>
        <p:nvSpPr>
          <p:cNvPr id="4" name="Title 3">
            <a:extLst>
              <a:ext uri="{FF2B5EF4-FFF2-40B4-BE49-F238E27FC236}">
                <a16:creationId xmlns:a16="http://schemas.microsoft.com/office/drawing/2014/main" id="{8869118E-6518-F46D-A29B-656A78E4FD1C}"/>
              </a:ext>
            </a:extLst>
          </p:cNvPr>
          <p:cNvSpPr>
            <a:spLocks noGrp="1"/>
          </p:cNvSpPr>
          <p:nvPr>
            <p:ph type="title"/>
          </p:nvPr>
        </p:nvSpPr>
        <p:spPr/>
        <p:txBody>
          <a:bodyPr/>
          <a:lstStyle/>
          <a:p>
            <a:r>
              <a:rPr lang="en-US" dirty="0"/>
              <a:t>Indirect Cost Collections – Exhibit C-1</a:t>
            </a:r>
          </a:p>
        </p:txBody>
      </p:sp>
      <p:sp>
        <p:nvSpPr>
          <p:cNvPr id="5" name="Date Placeholder 4">
            <a:extLst>
              <a:ext uri="{FF2B5EF4-FFF2-40B4-BE49-F238E27FC236}">
                <a16:creationId xmlns:a16="http://schemas.microsoft.com/office/drawing/2014/main" id="{9D192570-0CF8-68A3-9F19-4852EB13160C}"/>
              </a:ext>
            </a:extLst>
          </p:cNvPr>
          <p:cNvSpPr>
            <a:spLocks noGrp="1"/>
          </p:cNvSpPr>
          <p:nvPr>
            <p:ph type="dt" sz="half" idx="2"/>
          </p:nvPr>
        </p:nvSpPr>
        <p:spPr/>
        <p:txBody>
          <a:bodyPr/>
          <a:lstStyle/>
          <a:p>
            <a:endParaRPr lang="en-US" dirty="0"/>
          </a:p>
        </p:txBody>
      </p:sp>
      <p:pic>
        <p:nvPicPr>
          <p:cNvPr id="8" name="Picture 7">
            <a:extLst>
              <a:ext uri="{FF2B5EF4-FFF2-40B4-BE49-F238E27FC236}">
                <a16:creationId xmlns:a16="http://schemas.microsoft.com/office/drawing/2014/main" id="{8937C625-1162-CCD1-7C1E-648292444A09}"/>
              </a:ext>
            </a:extLst>
          </p:cNvPr>
          <p:cNvPicPr>
            <a:picLocks noChangeAspect="1"/>
          </p:cNvPicPr>
          <p:nvPr/>
        </p:nvPicPr>
        <p:blipFill>
          <a:blip r:embed="rId2"/>
          <a:stretch>
            <a:fillRect/>
          </a:stretch>
        </p:blipFill>
        <p:spPr>
          <a:xfrm>
            <a:off x="4237382" y="1755250"/>
            <a:ext cx="3717235" cy="4345388"/>
          </a:xfrm>
          <a:prstGeom prst="rect">
            <a:avLst/>
          </a:prstGeom>
        </p:spPr>
      </p:pic>
    </p:spTree>
    <p:extLst>
      <p:ext uri="{BB962C8B-B14F-4D97-AF65-F5344CB8AC3E}">
        <p14:creationId xmlns:p14="http://schemas.microsoft.com/office/powerpoint/2010/main" val="1587148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101B6-C802-4950-F879-FF1D1E3A3407}"/>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32C898E8-7614-F09C-4468-ACE4BF00855C}"/>
              </a:ext>
            </a:extLst>
          </p:cNvPr>
          <p:cNvSpPr>
            <a:spLocks noGrp="1"/>
          </p:cNvSpPr>
          <p:nvPr>
            <p:ph type="sldNum" sz="quarter" idx="12"/>
          </p:nvPr>
        </p:nvSpPr>
        <p:spPr/>
        <p:txBody>
          <a:bodyPr/>
          <a:lstStyle/>
          <a:p>
            <a:fld id="{CFB582AC-5695-48DB-B28C-201892CC33C9}" type="slidenum">
              <a:rPr lang="en-US" smtClean="0"/>
              <a:t>14</a:t>
            </a:fld>
            <a:endParaRPr lang="en-US" dirty="0"/>
          </a:p>
        </p:txBody>
      </p:sp>
      <p:sp>
        <p:nvSpPr>
          <p:cNvPr id="4" name="Title 3">
            <a:extLst>
              <a:ext uri="{FF2B5EF4-FFF2-40B4-BE49-F238E27FC236}">
                <a16:creationId xmlns:a16="http://schemas.microsoft.com/office/drawing/2014/main" id="{8869118E-6518-F46D-A29B-656A78E4FD1C}"/>
              </a:ext>
            </a:extLst>
          </p:cNvPr>
          <p:cNvSpPr>
            <a:spLocks noGrp="1"/>
          </p:cNvSpPr>
          <p:nvPr>
            <p:ph type="title"/>
          </p:nvPr>
        </p:nvSpPr>
        <p:spPr/>
        <p:txBody>
          <a:bodyPr/>
          <a:lstStyle/>
          <a:p>
            <a:r>
              <a:rPr lang="en-US" dirty="0"/>
              <a:t>Carryforward &amp; Rate – Exhibit B-1 (TDC), Exhibit B-2 (SW) and Exhibit B-3 (SWF)</a:t>
            </a:r>
          </a:p>
        </p:txBody>
      </p:sp>
      <p:sp>
        <p:nvSpPr>
          <p:cNvPr id="5" name="Date Placeholder 4">
            <a:extLst>
              <a:ext uri="{FF2B5EF4-FFF2-40B4-BE49-F238E27FC236}">
                <a16:creationId xmlns:a16="http://schemas.microsoft.com/office/drawing/2014/main" id="{9D192570-0CF8-68A3-9F19-4852EB13160C}"/>
              </a:ext>
            </a:extLst>
          </p:cNvPr>
          <p:cNvSpPr>
            <a:spLocks noGrp="1"/>
          </p:cNvSpPr>
          <p:nvPr>
            <p:ph type="dt" sz="half" idx="2"/>
          </p:nvPr>
        </p:nvSpPr>
        <p:spPr/>
        <p:txBody>
          <a:bodyPr/>
          <a:lstStyle/>
          <a:p>
            <a:endParaRPr lang="en-US" dirty="0"/>
          </a:p>
        </p:txBody>
      </p:sp>
      <p:pic>
        <p:nvPicPr>
          <p:cNvPr id="7" name="Picture 6">
            <a:extLst>
              <a:ext uri="{FF2B5EF4-FFF2-40B4-BE49-F238E27FC236}">
                <a16:creationId xmlns:a16="http://schemas.microsoft.com/office/drawing/2014/main" id="{51E9A8BA-DDC9-6F32-9833-699C810C029D}"/>
              </a:ext>
            </a:extLst>
          </p:cNvPr>
          <p:cNvPicPr>
            <a:picLocks noChangeAspect="1"/>
          </p:cNvPicPr>
          <p:nvPr/>
        </p:nvPicPr>
        <p:blipFill>
          <a:blip r:embed="rId2"/>
          <a:stretch>
            <a:fillRect/>
          </a:stretch>
        </p:blipFill>
        <p:spPr>
          <a:xfrm>
            <a:off x="1333500" y="1737360"/>
            <a:ext cx="9525000" cy="3933825"/>
          </a:xfrm>
          <a:prstGeom prst="rect">
            <a:avLst/>
          </a:prstGeom>
        </p:spPr>
      </p:pic>
    </p:spTree>
    <p:extLst>
      <p:ext uri="{BB962C8B-B14F-4D97-AF65-F5344CB8AC3E}">
        <p14:creationId xmlns:p14="http://schemas.microsoft.com/office/powerpoint/2010/main" val="4152027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101B6-C802-4950-F879-FF1D1E3A3407}"/>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32C898E8-7614-F09C-4468-ACE4BF00855C}"/>
              </a:ext>
            </a:extLst>
          </p:cNvPr>
          <p:cNvSpPr>
            <a:spLocks noGrp="1"/>
          </p:cNvSpPr>
          <p:nvPr>
            <p:ph type="sldNum" sz="quarter" idx="12"/>
          </p:nvPr>
        </p:nvSpPr>
        <p:spPr/>
        <p:txBody>
          <a:bodyPr/>
          <a:lstStyle/>
          <a:p>
            <a:fld id="{CFB582AC-5695-48DB-B28C-201892CC33C9}" type="slidenum">
              <a:rPr lang="en-US" smtClean="0"/>
              <a:t>15</a:t>
            </a:fld>
            <a:endParaRPr lang="en-US" dirty="0"/>
          </a:p>
        </p:txBody>
      </p:sp>
      <p:sp>
        <p:nvSpPr>
          <p:cNvPr id="4" name="Title 3">
            <a:extLst>
              <a:ext uri="{FF2B5EF4-FFF2-40B4-BE49-F238E27FC236}">
                <a16:creationId xmlns:a16="http://schemas.microsoft.com/office/drawing/2014/main" id="{8869118E-6518-F46D-A29B-656A78E4FD1C}"/>
              </a:ext>
            </a:extLst>
          </p:cNvPr>
          <p:cNvSpPr>
            <a:spLocks noGrp="1"/>
          </p:cNvSpPr>
          <p:nvPr>
            <p:ph type="title"/>
          </p:nvPr>
        </p:nvSpPr>
        <p:spPr/>
        <p:txBody>
          <a:bodyPr/>
          <a:lstStyle/>
          <a:p>
            <a:r>
              <a:rPr lang="en-US" dirty="0"/>
              <a:t>Supplement – Direct Cost Base</a:t>
            </a:r>
          </a:p>
        </p:txBody>
      </p:sp>
      <p:sp>
        <p:nvSpPr>
          <p:cNvPr id="5" name="Date Placeholder 4">
            <a:extLst>
              <a:ext uri="{FF2B5EF4-FFF2-40B4-BE49-F238E27FC236}">
                <a16:creationId xmlns:a16="http://schemas.microsoft.com/office/drawing/2014/main" id="{9D192570-0CF8-68A3-9F19-4852EB13160C}"/>
              </a:ext>
            </a:extLst>
          </p:cNvPr>
          <p:cNvSpPr>
            <a:spLocks noGrp="1"/>
          </p:cNvSpPr>
          <p:nvPr>
            <p:ph type="dt" sz="half" idx="2"/>
          </p:nvPr>
        </p:nvSpPr>
        <p:spPr/>
        <p:txBody>
          <a:bodyPr/>
          <a:lstStyle/>
          <a:p>
            <a:endParaRPr lang="en-US" dirty="0"/>
          </a:p>
        </p:txBody>
      </p:sp>
      <p:pic>
        <p:nvPicPr>
          <p:cNvPr id="7" name="Picture 6">
            <a:extLst>
              <a:ext uri="{FF2B5EF4-FFF2-40B4-BE49-F238E27FC236}">
                <a16:creationId xmlns:a16="http://schemas.microsoft.com/office/drawing/2014/main" id="{6CD44C21-B733-FE36-3C4E-014A89BA0355}"/>
              </a:ext>
            </a:extLst>
          </p:cNvPr>
          <p:cNvPicPr>
            <a:picLocks noChangeAspect="1"/>
          </p:cNvPicPr>
          <p:nvPr/>
        </p:nvPicPr>
        <p:blipFill>
          <a:blip r:embed="rId2"/>
          <a:stretch>
            <a:fillRect/>
          </a:stretch>
        </p:blipFill>
        <p:spPr>
          <a:xfrm>
            <a:off x="2481403" y="1735372"/>
            <a:ext cx="7229194" cy="4494475"/>
          </a:xfrm>
          <a:prstGeom prst="rect">
            <a:avLst/>
          </a:prstGeom>
        </p:spPr>
      </p:pic>
    </p:spTree>
    <p:extLst>
      <p:ext uri="{BB962C8B-B14F-4D97-AF65-F5344CB8AC3E}">
        <p14:creationId xmlns:p14="http://schemas.microsoft.com/office/powerpoint/2010/main" val="277265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101B6-C802-4950-F879-FF1D1E3A3407}"/>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32C898E8-7614-F09C-4468-ACE4BF00855C}"/>
              </a:ext>
            </a:extLst>
          </p:cNvPr>
          <p:cNvSpPr>
            <a:spLocks noGrp="1"/>
          </p:cNvSpPr>
          <p:nvPr>
            <p:ph type="sldNum" sz="quarter" idx="12"/>
          </p:nvPr>
        </p:nvSpPr>
        <p:spPr/>
        <p:txBody>
          <a:bodyPr/>
          <a:lstStyle/>
          <a:p>
            <a:fld id="{CFB582AC-5695-48DB-B28C-201892CC33C9}" type="slidenum">
              <a:rPr lang="en-US" smtClean="0"/>
              <a:t>16</a:t>
            </a:fld>
            <a:endParaRPr lang="en-US" dirty="0"/>
          </a:p>
        </p:txBody>
      </p:sp>
      <p:sp>
        <p:nvSpPr>
          <p:cNvPr id="4" name="Title 3">
            <a:extLst>
              <a:ext uri="{FF2B5EF4-FFF2-40B4-BE49-F238E27FC236}">
                <a16:creationId xmlns:a16="http://schemas.microsoft.com/office/drawing/2014/main" id="{8869118E-6518-F46D-A29B-656A78E4FD1C}"/>
              </a:ext>
            </a:extLst>
          </p:cNvPr>
          <p:cNvSpPr>
            <a:spLocks noGrp="1"/>
          </p:cNvSpPr>
          <p:nvPr>
            <p:ph type="title"/>
          </p:nvPr>
        </p:nvSpPr>
        <p:spPr/>
        <p:txBody>
          <a:bodyPr/>
          <a:lstStyle/>
          <a:p>
            <a:r>
              <a:rPr lang="en-US" dirty="0"/>
              <a:t>ICS Negotiator Sample Questions</a:t>
            </a:r>
          </a:p>
        </p:txBody>
      </p:sp>
      <p:sp>
        <p:nvSpPr>
          <p:cNvPr id="5" name="Date Placeholder 4">
            <a:extLst>
              <a:ext uri="{FF2B5EF4-FFF2-40B4-BE49-F238E27FC236}">
                <a16:creationId xmlns:a16="http://schemas.microsoft.com/office/drawing/2014/main" id="{9D192570-0CF8-68A3-9F19-4852EB13160C}"/>
              </a:ext>
            </a:extLst>
          </p:cNvPr>
          <p:cNvSpPr>
            <a:spLocks noGrp="1"/>
          </p:cNvSpPr>
          <p:nvPr>
            <p:ph type="dt" sz="half" idx="2"/>
          </p:nvPr>
        </p:nvSpPr>
        <p:spPr/>
        <p:txBody>
          <a:bodyPr/>
          <a:lstStyle/>
          <a:p>
            <a:endParaRPr lang="en-US" dirty="0"/>
          </a:p>
        </p:txBody>
      </p:sp>
      <p:pic>
        <p:nvPicPr>
          <p:cNvPr id="6" name="Picture 5">
            <a:extLst>
              <a:ext uri="{FF2B5EF4-FFF2-40B4-BE49-F238E27FC236}">
                <a16:creationId xmlns:a16="http://schemas.microsoft.com/office/drawing/2014/main" id="{4031CD27-32EC-965A-F899-BF334D95908D}"/>
              </a:ext>
            </a:extLst>
          </p:cNvPr>
          <p:cNvPicPr>
            <a:picLocks noChangeAspect="1"/>
          </p:cNvPicPr>
          <p:nvPr/>
        </p:nvPicPr>
        <p:blipFill>
          <a:blip r:embed="rId2"/>
          <a:stretch>
            <a:fillRect/>
          </a:stretch>
        </p:blipFill>
        <p:spPr>
          <a:xfrm>
            <a:off x="1212573" y="2563177"/>
            <a:ext cx="8259417" cy="2714501"/>
          </a:xfrm>
          <a:prstGeom prst="rect">
            <a:avLst/>
          </a:prstGeom>
        </p:spPr>
      </p:pic>
    </p:spTree>
    <p:extLst>
      <p:ext uri="{BB962C8B-B14F-4D97-AF65-F5344CB8AC3E}">
        <p14:creationId xmlns:p14="http://schemas.microsoft.com/office/powerpoint/2010/main" val="296484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17</a:t>
            </a:fld>
            <a:endParaRPr lang="en-US" dirty="0"/>
          </a:p>
        </p:txBody>
      </p:sp>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p:txBody>
          <a:bodyPr/>
          <a:lstStyle/>
          <a:p>
            <a:r>
              <a:rPr lang="en-US" dirty="0"/>
              <a:t>Ongoing Concerns</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endParaRPr lang="en-US" dirty="0"/>
          </a:p>
        </p:txBody>
      </p:sp>
      <p:sp>
        <p:nvSpPr>
          <p:cNvPr id="3" name="Content Placeholder 2">
            <a:extLst>
              <a:ext uri="{FF2B5EF4-FFF2-40B4-BE49-F238E27FC236}">
                <a16:creationId xmlns:a16="http://schemas.microsoft.com/office/drawing/2014/main" id="{3313DBE0-C468-844F-E1BE-EBF3DCC26A6C}"/>
              </a:ext>
            </a:extLst>
          </p:cNvPr>
          <p:cNvSpPr>
            <a:spLocks noGrp="1"/>
          </p:cNvSpPr>
          <p:nvPr>
            <p:ph idx="4294967295"/>
          </p:nvPr>
        </p:nvSpPr>
        <p:spPr>
          <a:xfrm>
            <a:off x="1100129" y="1931721"/>
            <a:ext cx="10058400" cy="4022725"/>
          </a:xfrm>
        </p:spPr>
        <p:txBody>
          <a:bodyPr/>
          <a:lstStyle/>
          <a:p>
            <a:pPr>
              <a:lnSpc>
                <a:spcPct val="90000"/>
              </a:lnSpc>
              <a:spcBef>
                <a:spcPts val="600"/>
              </a:spcBef>
              <a:spcAft>
                <a:spcPts val="600"/>
              </a:spcAft>
            </a:pPr>
            <a:r>
              <a:rPr lang="en-US" sz="2000" dirty="0"/>
              <a:t>Validating actual costs</a:t>
            </a:r>
          </a:p>
          <a:p>
            <a:pPr lvl="1">
              <a:spcBef>
                <a:spcPts val="600"/>
              </a:spcBef>
              <a:spcAft>
                <a:spcPts val="600"/>
              </a:spcAft>
            </a:pPr>
            <a:r>
              <a:rPr lang="en-US" dirty="0"/>
              <a:t>Separating Federal from non-federal (Third Party Revenue) expenditures</a:t>
            </a:r>
          </a:p>
          <a:p>
            <a:pPr marL="182880" lvl="1" indent="0">
              <a:spcBef>
                <a:spcPts val="600"/>
              </a:spcBef>
              <a:spcAft>
                <a:spcPts val="600"/>
              </a:spcAft>
              <a:buNone/>
            </a:pPr>
            <a:endParaRPr lang="en-US" dirty="0"/>
          </a:p>
          <a:p>
            <a:pPr>
              <a:lnSpc>
                <a:spcPct val="90000"/>
              </a:lnSpc>
              <a:spcBef>
                <a:spcPts val="600"/>
              </a:spcBef>
              <a:spcAft>
                <a:spcPts val="600"/>
              </a:spcAft>
            </a:pPr>
            <a:r>
              <a:rPr lang="en-US" sz="2000" dirty="0"/>
              <a:t>Validating estimates</a:t>
            </a:r>
          </a:p>
          <a:p>
            <a:pPr>
              <a:lnSpc>
                <a:spcPct val="90000"/>
              </a:lnSpc>
              <a:spcBef>
                <a:spcPts val="600"/>
              </a:spcBef>
              <a:spcAft>
                <a:spcPts val="600"/>
              </a:spcAft>
            </a:pPr>
            <a:endParaRPr lang="en-US" dirty="0"/>
          </a:p>
          <a:p>
            <a:pPr>
              <a:lnSpc>
                <a:spcPct val="90000"/>
              </a:lnSpc>
              <a:spcBef>
                <a:spcPts val="600"/>
              </a:spcBef>
              <a:spcAft>
                <a:spcPts val="600"/>
              </a:spcAft>
            </a:pPr>
            <a:r>
              <a:rPr lang="en-US" dirty="0"/>
              <a:t>Cross-Agency Collaboration</a:t>
            </a:r>
          </a:p>
          <a:p>
            <a:pPr lvl="1">
              <a:spcBef>
                <a:spcPts val="600"/>
              </a:spcBef>
              <a:spcAft>
                <a:spcPts val="600"/>
              </a:spcAft>
            </a:pPr>
            <a:r>
              <a:rPr lang="en-US" dirty="0"/>
              <a:t>Central POC</a:t>
            </a:r>
          </a:p>
          <a:p>
            <a:pPr lvl="1">
              <a:spcBef>
                <a:spcPts val="600"/>
              </a:spcBef>
              <a:spcAft>
                <a:spcPts val="600"/>
              </a:spcAft>
            </a:pPr>
            <a:r>
              <a:rPr lang="en-US" dirty="0"/>
              <a:t>Awarding Officials</a:t>
            </a:r>
          </a:p>
          <a:p>
            <a:endParaRPr lang="en-US" dirty="0"/>
          </a:p>
        </p:txBody>
      </p:sp>
    </p:spTree>
    <p:extLst>
      <p:ext uri="{BB962C8B-B14F-4D97-AF65-F5344CB8AC3E}">
        <p14:creationId xmlns:p14="http://schemas.microsoft.com/office/powerpoint/2010/main" val="2361641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18</a:t>
            </a:fld>
            <a:endParaRPr lang="en-US" dirty="0"/>
          </a:p>
        </p:txBody>
      </p:sp>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p:txBody>
          <a:bodyPr/>
          <a:lstStyle/>
          <a:p>
            <a:r>
              <a:rPr lang="en-US" dirty="0"/>
              <a:t>Questions?</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endParaRPr lang="en-US" dirty="0"/>
          </a:p>
        </p:txBody>
      </p:sp>
      <p:graphicFrame>
        <p:nvGraphicFramePr>
          <p:cNvPr id="4" name="Object 6">
            <a:extLst>
              <a:ext uri="{FF2B5EF4-FFF2-40B4-BE49-F238E27FC236}">
                <a16:creationId xmlns:a16="http://schemas.microsoft.com/office/drawing/2014/main" id="{DE8D0F68-29F8-D994-6723-A391471D7A2D}"/>
              </a:ext>
            </a:extLst>
          </p:cNvPr>
          <p:cNvGraphicFramePr>
            <a:graphicFrameLocks noChangeAspect="1"/>
          </p:cNvGraphicFramePr>
          <p:nvPr>
            <p:extLst>
              <p:ext uri="{D42A27DB-BD31-4B8C-83A1-F6EECF244321}">
                <p14:modId xmlns:p14="http://schemas.microsoft.com/office/powerpoint/2010/main" val="879302704"/>
              </p:ext>
            </p:extLst>
          </p:nvPr>
        </p:nvGraphicFramePr>
        <p:xfrm>
          <a:off x="5197792" y="1923555"/>
          <a:ext cx="1857375" cy="3995738"/>
        </p:xfrm>
        <a:graphic>
          <a:graphicData uri="http://schemas.openxmlformats.org/presentationml/2006/ole">
            <mc:AlternateContent xmlns:mc="http://schemas.openxmlformats.org/markup-compatibility/2006">
              <mc:Choice xmlns:v="urn:schemas-microsoft-com:vml" Requires="v">
                <p:oleObj name="Clip" r:id="rId2" imgW="1857600" imgH="3995640" progId="">
                  <p:embed/>
                </p:oleObj>
              </mc:Choice>
              <mc:Fallback>
                <p:oleObj name="Clip" r:id="rId2" imgW="1857600" imgH="3995640" progId="">
                  <p:embed/>
                  <p:pic>
                    <p:nvPicPr>
                      <p:cNvPr id="4" name="Object 6">
                        <a:extLst>
                          <a:ext uri="{FF2B5EF4-FFF2-40B4-BE49-F238E27FC236}">
                            <a16:creationId xmlns:a16="http://schemas.microsoft.com/office/drawing/2014/main" id="{DE8D0F68-29F8-D994-6723-A391471D7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792" y="1923555"/>
                        <a:ext cx="1857375" cy="3995738"/>
                      </a:xfrm>
                      <a:prstGeom prst="rect">
                        <a:avLst/>
                      </a:prstGeom>
                      <a:noFill/>
                    </p:spPr>
                  </p:pic>
                </p:oleObj>
              </mc:Fallback>
            </mc:AlternateContent>
          </a:graphicData>
        </a:graphic>
      </p:graphicFrame>
    </p:spTree>
    <p:extLst>
      <p:ext uri="{BB962C8B-B14F-4D97-AF65-F5344CB8AC3E}">
        <p14:creationId xmlns:p14="http://schemas.microsoft.com/office/powerpoint/2010/main" val="346522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2</a:t>
            </a:fld>
            <a:endParaRPr lang="en-US" dirty="0"/>
          </a:p>
        </p:txBody>
      </p:sp>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p:txBody>
          <a:bodyPr/>
          <a:lstStyle/>
          <a:p>
            <a:r>
              <a:rPr lang="en-US" dirty="0"/>
              <a:t>Agenda</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endParaRPr lang="en-US" dirty="0"/>
          </a:p>
        </p:txBody>
      </p:sp>
      <p:sp>
        <p:nvSpPr>
          <p:cNvPr id="3" name="Content Placeholder 2">
            <a:extLst>
              <a:ext uri="{FF2B5EF4-FFF2-40B4-BE49-F238E27FC236}">
                <a16:creationId xmlns:a16="http://schemas.microsoft.com/office/drawing/2014/main" id="{3313DBE0-C468-844F-E1BE-EBF3DCC26A6C}"/>
              </a:ext>
            </a:extLst>
          </p:cNvPr>
          <p:cNvSpPr>
            <a:spLocks noGrp="1"/>
          </p:cNvSpPr>
          <p:nvPr>
            <p:ph idx="4294967295"/>
          </p:nvPr>
        </p:nvSpPr>
        <p:spPr>
          <a:xfrm>
            <a:off x="3361055" y="1815782"/>
            <a:ext cx="2765425" cy="3944938"/>
          </a:xfrm>
        </p:spPr>
        <p:txBody>
          <a:bodyPr>
            <a:normAutofit/>
          </a:bodyPr>
          <a:lstStyle/>
          <a:p>
            <a:r>
              <a:rPr lang="en-US" dirty="0"/>
              <a:t>COVID &amp; IDC Rates</a:t>
            </a:r>
          </a:p>
          <a:p>
            <a:r>
              <a:rPr lang="en-US" dirty="0"/>
              <a:t>ICRP Due Dates</a:t>
            </a:r>
          </a:p>
          <a:p>
            <a:r>
              <a:rPr lang="en-US" dirty="0"/>
              <a:t>Audit Due Dates</a:t>
            </a:r>
          </a:p>
          <a:p>
            <a:r>
              <a:rPr lang="en-US" dirty="0"/>
              <a:t>2-year –v– 3-year CF</a:t>
            </a:r>
          </a:p>
          <a:p>
            <a:r>
              <a:rPr lang="en-US" dirty="0"/>
              <a:t>CARES Act Exception</a:t>
            </a:r>
          </a:p>
          <a:p>
            <a:r>
              <a:rPr lang="en-US" dirty="0"/>
              <a:t>ARPA/SLFRF Exception</a:t>
            </a:r>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FD415C4A-0C5D-B5FC-1B75-41A0198AE591}"/>
              </a:ext>
            </a:extLst>
          </p:cNvPr>
          <p:cNvSpPr txBox="1">
            <a:spLocks/>
          </p:cNvSpPr>
          <p:nvPr/>
        </p:nvSpPr>
        <p:spPr>
          <a:xfrm>
            <a:off x="7327702" y="1737360"/>
            <a:ext cx="3152360" cy="4023360"/>
          </a:xfrm>
          <a:prstGeom prst="rect">
            <a:avLst/>
          </a:prstGeom>
        </p:spPr>
        <p:txBody>
          <a:bodyPr vert="horz" lIns="0" tIns="45720" rIns="0" bIns="45720" rtlCol="0">
            <a:normAutofit/>
          </a:bodyPr>
          <a:lst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Becerra –v– San Carlos Apache Tribe</a:t>
            </a:r>
          </a:p>
          <a:p>
            <a:r>
              <a:rPr lang="en-US" dirty="0"/>
              <a:t>AKA Third Party Revenue</a:t>
            </a:r>
          </a:p>
          <a:p>
            <a:r>
              <a:rPr lang="en-US" dirty="0"/>
              <a:t>Summary Schedules</a:t>
            </a:r>
          </a:p>
          <a:p>
            <a:r>
              <a:rPr lang="en-US" dirty="0"/>
              <a:t>IDC Collections</a:t>
            </a:r>
          </a:p>
          <a:p>
            <a:r>
              <a:rPr lang="en-US" dirty="0"/>
              <a:t>3 Optional Bases</a:t>
            </a:r>
          </a:p>
          <a:p>
            <a:r>
              <a:rPr lang="en-US" dirty="0"/>
              <a:t>CF &amp; Rate Computation</a:t>
            </a:r>
          </a:p>
          <a:p>
            <a:r>
              <a:rPr lang="en-US" dirty="0"/>
              <a:t>Supplements</a:t>
            </a:r>
          </a:p>
          <a:p>
            <a:r>
              <a:rPr lang="en-US" dirty="0"/>
              <a:t>Negotiator’s Questions</a:t>
            </a:r>
          </a:p>
          <a:p>
            <a:r>
              <a:rPr lang="en-US" dirty="0"/>
              <a:t>Ongoing Concerns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8141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3</a:t>
            </a:fld>
            <a:endParaRPr lang="en-US" dirty="0"/>
          </a:p>
        </p:txBody>
      </p:sp>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p:txBody>
          <a:bodyPr/>
          <a:lstStyle/>
          <a:p>
            <a:r>
              <a:rPr lang="en-US" dirty="0"/>
              <a:t>COVID &amp; Indirect Cost Rates</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endParaRPr lang="en-US" dirty="0"/>
          </a:p>
        </p:txBody>
      </p:sp>
      <p:sp>
        <p:nvSpPr>
          <p:cNvPr id="3" name="Content Placeholder 2">
            <a:extLst>
              <a:ext uri="{FF2B5EF4-FFF2-40B4-BE49-F238E27FC236}">
                <a16:creationId xmlns:a16="http://schemas.microsoft.com/office/drawing/2014/main" id="{3313DBE0-C468-844F-E1BE-EBF3DCC26A6C}"/>
              </a:ext>
            </a:extLst>
          </p:cNvPr>
          <p:cNvSpPr>
            <a:spLocks noGrp="1"/>
          </p:cNvSpPr>
          <p:nvPr>
            <p:ph idx="4294967295"/>
          </p:nvPr>
        </p:nvSpPr>
        <p:spPr>
          <a:xfrm>
            <a:off x="1100129" y="1931721"/>
            <a:ext cx="10058400" cy="4022725"/>
          </a:xfrm>
        </p:spPr>
        <p:txBody>
          <a:bodyPr/>
          <a:lstStyle/>
          <a:p>
            <a:pPr>
              <a:lnSpc>
                <a:spcPct val="90000"/>
              </a:lnSpc>
              <a:spcBef>
                <a:spcPts val="600"/>
              </a:spcBef>
              <a:spcAft>
                <a:spcPts val="600"/>
              </a:spcAft>
            </a:pPr>
            <a:r>
              <a:rPr lang="en-US" sz="2000" dirty="0"/>
              <a:t>Proposal Due Dates and Audited Financial Statements</a:t>
            </a:r>
          </a:p>
          <a:p>
            <a:pPr lvl="1">
              <a:spcBef>
                <a:spcPts val="600"/>
              </a:spcBef>
              <a:spcAft>
                <a:spcPts val="600"/>
              </a:spcAft>
            </a:pPr>
            <a:r>
              <a:rPr lang="en-US" dirty="0"/>
              <a:t>A proposal containing actual costs is due within six months after the close of the fiscal year, </a:t>
            </a:r>
            <a:r>
              <a:rPr lang="en-US" i="1" dirty="0"/>
              <a:t>unless an exception is approved by the cognizant agency for indirect costs</a:t>
            </a:r>
            <a:r>
              <a:rPr lang="en-US" dirty="0"/>
              <a:t>.  </a:t>
            </a:r>
          </a:p>
          <a:p>
            <a:pPr lvl="2">
              <a:spcBef>
                <a:spcPts val="600"/>
              </a:spcBef>
              <a:spcAft>
                <a:spcPts val="600"/>
              </a:spcAft>
            </a:pPr>
            <a:r>
              <a:rPr lang="en-US" dirty="0"/>
              <a:t>Ref:  2 CFR Part 200 Appendix VI Subsection D.2.d</a:t>
            </a:r>
          </a:p>
          <a:p>
            <a:pPr lvl="2">
              <a:spcBef>
                <a:spcPts val="600"/>
              </a:spcBef>
              <a:spcAft>
                <a:spcPts val="600"/>
              </a:spcAft>
            </a:pPr>
            <a:endParaRPr lang="en-US" dirty="0"/>
          </a:p>
          <a:p>
            <a:pPr lvl="1">
              <a:spcBef>
                <a:spcPts val="600"/>
              </a:spcBef>
              <a:spcAft>
                <a:spcPts val="600"/>
              </a:spcAft>
            </a:pPr>
            <a:r>
              <a:rPr lang="en-US" dirty="0"/>
              <a:t>The audit must be completed and submitted to the Federal Audit Clearinghouse within 30 calendar days after the auditee receives the auditor’s report(s) or nine months after the end of the audit period (whichever is earlier.)</a:t>
            </a:r>
          </a:p>
          <a:p>
            <a:pPr lvl="2">
              <a:spcBef>
                <a:spcPts val="600"/>
              </a:spcBef>
              <a:spcAft>
                <a:spcPts val="600"/>
              </a:spcAft>
            </a:pPr>
            <a:r>
              <a:rPr lang="en-US" dirty="0"/>
              <a:t>Ref:  2 CFR Part 200 Subpart F Subparagraph 200.507(c)(1)</a:t>
            </a:r>
          </a:p>
          <a:p>
            <a:r>
              <a:rPr lang="en-US" dirty="0"/>
              <a:t>Resolution:  Three-year carryforward cycle – basically gives the tribe an additional nine (9) months between completing the audit and submitting their next indirect cost rate proposal.</a:t>
            </a:r>
          </a:p>
        </p:txBody>
      </p:sp>
    </p:spTree>
    <p:extLst>
      <p:ext uri="{BB962C8B-B14F-4D97-AF65-F5344CB8AC3E}">
        <p14:creationId xmlns:p14="http://schemas.microsoft.com/office/powerpoint/2010/main" val="329504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4</a:t>
            </a:fld>
            <a:endParaRPr lang="en-US" dirty="0"/>
          </a:p>
        </p:txBody>
      </p:sp>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p:txBody>
          <a:bodyPr/>
          <a:lstStyle/>
          <a:p>
            <a:r>
              <a:rPr lang="en-US" dirty="0"/>
              <a:t>Timelines for Submission-F/P</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endParaRPr lang="en-US" dirty="0"/>
          </a:p>
        </p:txBody>
      </p:sp>
      <p:sp>
        <p:nvSpPr>
          <p:cNvPr id="6" name="Text Box 9">
            <a:extLst>
              <a:ext uri="{FF2B5EF4-FFF2-40B4-BE49-F238E27FC236}">
                <a16:creationId xmlns:a16="http://schemas.microsoft.com/office/drawing/2014/main" id="{17E5D9EA-2ED2-1BE4-303E-6199C86FD0E3}"/>
              </a:ext>
            </a:extLst>
          </p:cNvPr>
          <p:cNvSpPr txBox="1">
            <a:spLocks noChangeArrowheads="1"/>
          </p:cNvSpPr>
          <p:nvPr/>
        </p:nvSpPr>
        <p:spPr bwMode="auto">
          <a:xfrm>
            <a:off x="4153710" y="2213848"/>
            <a:ext cx="2895600" cy="369332"/>
          </a:xfrm>
          <a:prstGeom prst="rect">
            <a:avLst/>
          </a:prstGeom>
          <a:noFill/>
          <a:ln w="9525">
            <a:noFill/>
            <a:miter lim="800000"/>
            <a:headEnd/>
            <a:tailEnd/>
          </a:ln>
          <a:effectLst/>
        </p:spPr>
        <p:txBody>
          <a:bodyPr>
            <a:spAutoFit/>
          </a:bodyPr>
          <a:lstStyle/>
          <a:p>
            <a:pPr>
              <a:spcBef>
                <a:spcPct val="50000"/>
              </a:spcBef>
            </a:pPr>
            <a:r>
              <a:rPr lang="en-US" b="1" dirty="0">
                <a:latin typeface="Arial" charset="0"/>
              </a:rPr>
              <a:t>Final / Provisional Rates</a:t>
            </a:r>
          </a:p>
        </p:txBody>
      </p:sp>
      <p:sp>
        <p:nvSpPr>
          <p:cNvPr id="10" name="Text Box 10">
            <a:extLst>
              <a:ext uri="{FF2B5EF4-FFF2-40B4-BE49-F238E27FC236}">
                <a16:creationId xmlns:a16="http://schemas.microsoft.com/office/drawing/2014/main" id="{DF61A838-6C6D-8998-3253-29562AB09CD8}"/>
              </a:ext>
            </a:extLst>
          </p:cNvPr>
          <p:cNvSpPr txBox="1">
            <a:spLocks noChangeArrowheads="1"/>
          </p:cNvSpPr>
          <p:nvPr/>
        </p:nvSpPr>
        <p:spPr bwMode="auto">
          <a:xfrm>
            <a:off x="1097280" y="2847062"/>
            <a:ext cx="3266243" cy="1000274"/>
          </a:xfrm>
          <a:prstGeom prst="rect">
            <a:avLst/>
          </a:prstGeom>
          <a:noFill/>
          <a:ln w="9525">
            <a:noFill/>
            <a:miter lim="800000"/>
            <a:headEnd/>
            <a:tailEnd/>
          </a:ln>
          <a:effectLst/>
        </p:spPr>
        <p:txBody>
          <a:bodyPr wrap="square">
            <a:spAutoFit/>
          </a:bodyPr>
          <a:lstStyle/>
          <a:p>
            <a:pPr algn="l">
              <a:spcBef>
                <a:spcPts val="600"/>
              </a:spcBef>
            </a:pPr>
            <a:r>
              <a:rPr lang="en-US" u="sng" dirty="0">
                <a:solidFill>
                  <a:srgbClr val="FF0000"/>
                </a:solidFill>
                <a:latin typeface="Arial" charset="0"/>
              </a:rPr>
              <a:t>2022 Final Rate</a:t>
            </a:r>
            <a:r>
              <a:rPr lang="en-US" dirty="0">
                <a:solidFill>
                  <a:schemeClr val="accent5">
                    <a:lumMod val="50000"/>
                  </a:schemeClr>
                </a:solidFill>
                <a:latin typeface="Arial" charset="0"/>
              </a:rPr>
              <a:t>: </a:t>
            </a:r>
          </a:p>
          <a:p>
            <a:pPr algn="l">
              <a:spcBef>
                <a:spcPts val="600"/>
              </a:spcBef>
            </a:pPr>
            <a:r>
              <a:rPr lang="en-US" dirty="0">
                <a:solidFill>
                  <a:schemeClr val="accent5">
                    <a:lumMod val="50000"/>
                  </a:schemeClr>
                </a:solidFill>
              </a:rPr>
              <a:t>D</a:t>
            </a:r>
            <a:r>
              <a:rPr lang="en-US" dirty="0">
                <a:solidFill>
                  <a:schemeClr val="accent5">
                    <a:lumMod val="50000"/>
                  </a:schemeClr>
                </a:solidFill>
                <a:latin typeface="Arial" charset="0"/>
              </a:rPr>
              <a:t>ue within six months after fiscal year-end </a:t>
            </a:r>
          </a:p>
        </p:txBody>
      </p:sp>
      <p:cxnSp>
        <p:nvCxnSpPr>
          <p:cNvPr id="11" name="Straight Arrow Connector 10">
            <a:extLst>
              <a:ext uri="{FF2B5EF4-FFF2-40B4-BE49-F238E27FC236}">
                <a16:creationId xmlns:a16="http://schemas.microsoft.com/office/drawing/2014/main" id="{1A36FA65-412B-53E6-7F01-B93B627C0CDA}"/>
              </a:ext>
            </a:extLst>
          </p:cNvPr>
          <p:cNvCxnSpPr/>
          <p:nvPr/>
        </p:nvCxnSpPr>
        <p:spPr>
          <a:xfrm>
            <a:off x="4517172" y="3429000"/>
            <a:ext cx="1269163" cy="0"/>
          </a:xfrm>
          <a:prstGeom prst="straightConnector1">
            <a:avLst/>
          </a:prstGeom>
          <a:ln w="38100">
            <a:solidFill>
              <a:srgbClr val="4D2403"/>
            </a:solidFill>
            <a:tailEnd type="arrow"/>
          </a:ln>
        </p:spPr>
        <p:style>
          <a:lnRef idx="1">
            <a:schemeClr val="accent1"/>
          </a:lnRef>
          <a:fillRef idx="0">
            <a:schemeClr val="accent1"/>
          </a:fillRef>
          <a:effectRef idx="0">
            <a:schemeClr val="accent1"/>
          </a:effectRef>
          <a:fontRef idx="minor">
            <a:schemeClr val="tx1"/>
          </a:fontRef>
        </p:style>
      </p:cxnSp>
      <p:sp>
        <p:nvSpPr>
          <p:cNvPr id="12" name="Text Box 11">
            <a:extLst>
              <a:ext uri="{FF2B5EF4-FFF2-40B4-BE49-F238E27FC236}">
                <a16:creationId xmlns:a16="http://schemas.microsoft.com/office/drawing/2014/main" id="{1D620738-6290-4A11-D076-D183440F26C7}"/>
              </a:ext>
            </a:extLst>
          </p:cNvPr>
          <p:cNvSpPr txBox="1">
            <a:spLocks noChangeArrowheads="1"/>
          </p:cNvSpPr>
          <p:nvPr/>
        </p:nvSpPr>
        <p:spPr bwMode="auto">
          <a:xfrm>
            <a:off x="6200887" y="2848633"/>
            <a:ext cx="3642674" cy="1000274"/>
          </a:xfrm>
          <a:prstGeom prst="rect">
            <a:avLst/>
          </a:prstGeom>
          <a:noFill/>
          <a:ln w="9525">
            <a:noFill/>
            <a:miter lim="800000"/>
            <a:headEnd/>
            <a:tailEnd/>
          </a:ln>
          <a:effectLst/>
        </p:spPr>
        <p:txBody>
          <a:bodyPr wrap="square">
            <a:spAutoFit/>
          </a:bodyPr>
          <a:lstStyle/>
          <a:p>
            <a:pPr algn="l">
              <a:spcBef>
                <a:spcPts val="600"/>
              </a:spcBef>
            </a:pPr>
            <a:r>
              <a:rPr lang="en-US" u="sng" dirty="0">
                <a:solidFill>
                  <a:srgbClr val="FF0000"/>
                </a:solidFill>
                <a:latin typeface="Arial" charset="0"/>
              </a:rPr>
              <a:t>2024 Provisional Rate</a:t>
            </a:r>
            <a:r>
              <a:rPr lang="en-US" dirty="0">
                <a:solidFill>
                  <a:schemeClr val="accent5">
                    <a:lumMod val="50000"/>
                  </a:schemeClr>
                </a:solidFill>
                <a:latin typeface="Arial" charset="0"/>
              </a:rPr>
              <a:t>: </a:t>
            </a:r>
          </a:p>
          <a:p>
            <a:pPr algn="l">
              <a:spcBef>
                <a:spcPts val="600"/>
              </a:spcBef>
            </a:pPr>
            <a:r>
              <a:rPr lang="en-US" dirty="0">
                <a:solidFill>
                  <a:schemeClr val="accent5">
                    <a:lumMod val="50000"/>
                  </a:schemeClr>
                </a:solidFill>
              </a:rPr>
              <a:t>N</a:t>
            </a:r>
            <a:r>
              <a:rPr lang="en-US" dirty="0">
                <a:solidFill>
                  <a:schemeClr val="accent5">
                    <a:lumMod val="50000"/>
                  </a:schemeClr>
                </a:solidFill>
                <a:latin typeface="Arial" charset="0"/>
              </a:rPr>
              <a:t>egotiated six months prior to beginning of the fiscal year</a:t>
            </a:r>
          </a:p>
        </p:txBody>
      </p:sp>
      <p:graphicFrame>
        <p:nvGraphicFramePr>
          <p:cNvPr id="13" name="Content Placeholder 1">
            <a:extLst>
              <a:ext uri="{FF2B5EF4-FFF2-40B4-BE49-F238E27FC236}">
                <a16:creationId xmlns:a16="http://schemas.microsoft.com/office/drawing/2014/main" id="{65DDCE76-0CC2-2025-A6DB-4C0A68F3D077}"/>
              </a:ext>
            </a:extLst>
          </p:cNvPr>
          <p:cNvGraphicFramePr>
            <a:graphicFrameLocks/>
          </p:cNvGraphicFramePr>
          <p:nvPr/>
        </p:nvGraphicFramePr>
        <p:xfrm>
          <a:off x="1828802" y="4114360"/>
          <a:ext cx="8534396" cy="1447801"/>
        </p:xfrm>
        <a:graphic>
          <a:graphicData uri="http://schemas.openxmlformats.org/drawingml/2006/table">
            <a:tbl>
              <a:tblPr>
                <a:tableStyleId>{5C22544A-7EE6-4342-B048-85BDC9FD1C3A}</a:tableStyleId>
              </a:tblPr>
              <a:tblGrid>
                <a:gridCol w="461242">
                  <a:extLst>
                    <a:ext uri="{9D8B030D-6E8A-4147-A177-3AD203B41FA5}">
                      <a16:colId xmlns:a16="http://schemas.microsoft.com/office/drawing/2014/main" val="20000"/>
                    </a:ext>
                  </a:extLst>
                </a:gridCol>
                <a:gridCol w="358356">
                  <a:extLst>
                    <a:ext uri="{9D8B030D-6E8A-4147-A177-3AD203B41FA5}">
                      <a16:colId xmlns:a16="http://schemas.microsoft.com/office/drawing/2014/main" val="20001"/>
                    </a:ext>
                  </a:extLst>
                </a:gridCol>
                <a:gridCol w="319385">
                  <a:extLst>
                    <a:ext uri="{9D8B030D-6E8A-4147-A177-3AD203B41FA5}">
                      <a16:colId xmlns:a16="http://schemas.microsoft.com/office/drawing/2014/main" val="20002"/>
                    </a:ext>
                  </a:extLst>
                </a:gridCol>
                <a:gridCol w="398500">
                  <a:extLst>
                    <a:ext uri="{9D8B030D-6E8A-4147-A177-3AD203B41FA5}">
                      <a16:colId xmlns:a16="http://schemas.microsoft.com/office/drawing/2014/main" val="20003"/>
                    </a:ext>
                  </a:extLst>
                </a:gridCol>
                <a:gridCol w="307497">
                  <a:extLst>
                    <a:ext uri="{9D8B030D-6E8A-4147-A177-3AD203B41FA5}">
                      <a16:colId xmlns:a16="http://schemas.microsoft.com/office/drawing/2014/main" val="20004"/>
                    </a:ext>
                  </a:extLst>
                </a:gridCol>
                <a:gridCol w="384372">
                  <a:extLst>
                    <a:ext uri="{9D8B030D-6E8A-4147-A177-3AD203B41FA5}">
                      <a16:colId xmlns:a16="http://schemas.microsoft.com/office/drawing/2014/main" val="20005"/>
                    </a:ext>
                  </a:extLst>
                </a:gridCol>
                <a:gridCol w="307497">
                  <a:extLst>
                    <a:ext uri="{9D8B030D-6E8A-4147-A177-3AD203B41FA5}">
                      <a16:colId xmlns:a16="http://schemas.microsoft.com/office/drawing/2014/main" val="20006"/>
                    </a:ext>
                  </a:extLst>
                </a:gridCol>
                <a:gridCol w="307497">
                  <a:extLst>
                    <a:ext uri="{9D8B030D-6E8A-4147-A177-3AD203B41FA5}">
                      <a16:colId xmlns:a16="http://schemas.microsoft.com/office/drawing/2014/main" val="20007"/>
                    </a:ext>
                  </a:extLst>
                </a:gridCol>
                <a:gridCol w="384372">
                  <a:extLst>
                    <a:ext uri="{9D8B030D-6E8A-4147-A177-3AD203B41FA5}">
                      <a16:colId xmlns:a16="http://schemas.microsoft.com/office/drawing/2014/main" val="20008"/>
                    </a:ext>
                  </a:extLst>
                </a:gridCol>
                <a:gridCol w="307497">
                  <a:extLst>
                    <a:ext uri="{9D8B030D-6E8A-4147-A177-3AD203B41FA5}">
                      <a16:colId xmlns:a16="http://schemas.microsoft.com/office/drawing/2014/main" val="20009"/>
                    </a:ext>
                  </a:extLst>
                </a:gridCol>
                <a:gridCol w="307497">
                  <a:extLst>
                    <a:ext uri="{9D8B030D-6E8A-4147-A177-3AD203B41FA5}">
                      <a16:colId xmlns:a16="http://schemas.microsoft.com/office/drawing/2014/main" val="20010"/>
                    </a:ext>
                  </a:extLst>
                </a:gridCol>
                <a:gridCol w="384372">
                  <a:extLst>
                    <a:ext uri="{9D8B030D-6E8A-4147-A177-3AD203B41FA5}">
                      <a16:colId xmlns:a16="http://schemas.microsoft.com/office/drawing/2014/main" val="20011"/>
                    </a:ext>
                  </a:extLst>
                </a:gridCol>
                <a:gridCol w="420112">
                  <a:extLst>
                    <a:ext uri="{9D8B030D-6E8A-4147-A177-3AD203B41FA5}">
                      <a16:colId xmlns:a16="http://schemas.microsoft.com/office/drawing/2014/main" val="20012"/>
                    </a:ext>
                  </a:extLst>
                </a:gridCol>
                <a:gridCol w="3886200">
                  <a:extLst>
                    <a:ext uri="{9D8B030D-6E8A-4147-A177-3AD203B41FA5}">
                      <a16:colId xmlns:a16="http://schemas.microsoft.com/office/drawing/2014/main" val="20014"/>
                    </a:ext>
                  </a:extLst>
                </a:gridCol>
              </a:tblGrid>
              <a:tr h="490384">
                <a:tc>
                  <a:txBody>
                    <a:bodyPr/>
                    <a:lstStyle/>
                    <a:p>
                      <a:pPr algn="ctr" fontAlgn="b"/>
                      <a:r>
                        <a:rPr lang="en-US" sz="1400" u="none" strike="noStrike" dirty="0">
                          <a:effectLst/>
                        </a:rPr>
                        <a:t>2022:  </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Jan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Feb</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Apr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May</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Jul</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Aug</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Sep</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Oct</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Nov</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Dec</a:t>
                      </a:r>
                      <a:endParaRPr lang="en-US" sz="1400" b="0" i="0" u="none" strike="noStrike" dirty="0">
                        <a:solidFill>
                          <a:srgbClr val="000000"/>
                        </a:solidFill>
                        <a:effectLst/>
                        <a:latin typeface="Calibri"/>
                      </a:endParaRPr>
                    </a:p>
                  </a:txBody>
                  <a:tcPr marL="6309" marR="6309" marT="6309" marB="0" anchor="b"/>
                </a:tc>
                <a:tc>
                  <a:txBody>
                    <a:bodyPr/>
                    <a:lstStyle/>
                    <a:p>
                      <a:pPr algn="l" fontAlgn="b"/>
                      <a:r>
                        <a:rPr lang="en-US" sz="1400" u="none" strike="noStrike" dirty="0">
                          <a:effectLst/>
                        </a:rPr>
                        <a:t>Final rate proposal due within six months after the close of the fiscal year</a:t>
                      </a:r>
                      <a:endParaRPr lang="en-US" sz="1400" b="0" i="0" u="none" strike="noStrike" dirty="0">
                        <a:solidFill>
                          <a:srgbClr val="000000"/>
                        </a:solidFill>
                        <a:effectLst/>
                        <a:latin typeface="Calibri"/>
                      </a:endParaRPr>
                    </a:p>
                  </a:txBody>
                  <a:tcPr marL="6309" marR="6309" marT="6309" marB="0" anchor="b"/>
                </a:tc>
                <a:extLst>
                  <a:ext uri="{0D108BD9-81ED-4DB2-BD59-A6C34878D82A}">
                    <a16:rowId xmlns:a16="http://schemas.microsoft.com/office/drawing/2014/main" val="10000"/>
                  </a:ext>
                </a:extLst>
              </a:tr>
              <a:tr h="490384">
                <a:tc>
                  <a:txBody>
                    <a:bodyPr/>
                    <a:lstStyle/>
                    <a:p>
                      <a:pPr algn="ctr" fontAlgn="b"/>
                      <a:r>
                        <a:rPr lang="en-US" sz="1400" u="none" strike="noStrike" dirty="0">
                          <a:effectLst/>
                        </a:rPr>
                        <a:t>2023:  </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Jan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Feb</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Apr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May</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Jul</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Aug</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Sep</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Oct</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Nov</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Dec</a:t>
                      </a:r>
                      <a:endParaRPr lang="en-US" sz="1400" b="0" i="0" u="none" strike="noStrike" dirty="0">
                        <a:solidFill>
                          <a:srgbClr val="000000"/>
                        </a:solidFill>
                        <a:effectLst/>
                        <a:latin typeface="Calibri"/>
                      </a:endParaRPr>
                    </a:p>
                  </a:txBody>
                  <a:tcPr marL="6309" marR="6309" marT="6309" marB="0" anchor="b"/>
                </a:tc>
                <a:tc>
                  <a:txBody>
                    <a:bodyPr/>
                    <a:lstStyle/>
                    <a:p>
                      <a:pPr algn="l" fontAlgn="b"/>
                      <a:endParaRPr lang="en-US" sz="1400" b="0" i="0" u="none" strike="noStrike" dirty="0">
                        <a:solidFill>
                          <a:srgbClr val="000000"/>
                        </a:solidFill>
                        <a:effectLst/>
                        <a:latin typeface="Calibri"/>
                      </a:endParaRPr>
                    </a:p>
                  </a:txBody>
                  <a:tcPr marL="6309" marR="6309" marT="6309" marB="0" anchor="b"/>
                </a:tc>
                <a:extLst>
                  <a:ext uri="{0D108BD9-81ED-4DB2-BD59-A6C34878D82A}">
                    <a16:rowId xmlns:a16="http://schemas.microsoft.com/office/drawing/2014/main" val="10001"/>
                  </a:ext>
                </a:extLst>
              </a:tr>
              <a:tr h="467033">
                <a:tc>
                  <a:txBody>
                    <a:bodyPr/>
                    <a:lstStyle/>
                    <a:p>
                      <a:pPr algn="ctr" fontAlgn="b"/>
                      <a:r>
                        <a:rPr lang="en-US" sz="1400" u="none" strike="noStrike" dirty="0">
                          <a:effectLst/>
                        </a:rPr>
                        <a:t>2024:  </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Jan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Feb</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Apr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May</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Jul</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Aug</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Sep</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Oct</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Nov</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Dec</a:t>
                      </a:r>
                      <a:endParaRPr lang="en-US" sz="1400" b="0" i="0" u="none" strike="noStrike" dirty="0">
                        <a:solidFill>
                          <a:srgbClr val="000000"/>
                        </a:solidFill>
                        <a:effectLst/>
                        <a:latin typeface="Calibri"/>
                      </a:endParaRPr>
                    </a:p>
                  </a:txBody>
                  <a:tcPr marL="6309" marR="6309" marT="6309" marB="0" anchor="b"/>
                </a:tc>
                <a:tc>
                  <a:txBody>
                    <a:bodyPr/>
                    <a:lstStyle/>
                    <a:p>
                      <a:pPr algn="l" fontAlgn="b"/>
                      <a:r>
                        <a:rPr lang="en-US" sz="1400" u="none" strike="noStrike" dirty="0">
                          <a:effectLst/>
                        </a:rPr>
                        <a:t>Provisional rate proposal due within six months prior to the start of the fiscal year</a:t>
                      </a:r>
                      <a:endParaRPr lang="en-US" sz="1400" b="0" i="0" u="none" strike="noStrike" dirty="0">
                        <a:solidFill>
                          <a:srgbClr val="000000"/>
                        </a:solidFill>
                        <a:effectLst/>
                        <a:latin typeface="Calibri"/>
                      </a:endParaRPr>
                    </a:p>
                  </a:txBody>
                  <a:tcPr marL="6309" marR="6309" marT="6309" marB="0" anchor="b"/>
                </a:tc>
                <a:extLst>
                  <a:ext uri="{0D108BD9-81ED-4DB2-BD59-A6C34878D82A}">
                    <a16:rowId xmlns:a16="http://schemas.microsoft.com/office/drawing/2014/main" val="10002"/>
                  </a:ext>
                </a:extLst>
              </a:tr>
            </a:tbl>
          </a:graphicData>
        </a:graphic>
      </p:graphicFrame>
      <p:sp>
        <p:nvSpPr>
          <p:cNvPr id="14" name="Oval 13">
            <a:extLst>
              <a:ext uri="{FF2B5EF4-FFF2-40B4-BE49-F238E27FC236}">
                <a16:creationId xmlns:a16="http://schemas.microsoft.com/office/drawing/2014/main" id="{A50CAF7B-1860-8930-A4E0-F007F4C0E782}"/>
              </a:ext>
            </a:extLst>
          </p:cNvPr>
          <p:cNvSpPr/>
          <p:nvPr/>
        </p:nvSpPr>
        <p:spPr>
          <a:xfrm>
            <a:off x="4075889" y="4838260"/>
            <a:ext cx="287634" cy="32712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noFill/>
            </a:endParaRPr>
          </a:p>
        </p:txBody>
      </p:sp>
    </p:spTree>
    <p:extLst>
      <p:ext uri="{BB962C8B-B14F-4D97-AF65-F5344CB8AC3E}">
        <p14:creationId xmlns:p14="http://schemas.microsoft.com/office/powerpoint/2010/main" val="228201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5</a:t>
            </a:fld>
            <a:endParaRPr lang="en-US" dirty="0"/>
          </a:p>
        </p:txBody>
      </p:sp>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p:txBody>
          <a:bodyPr/>
          <a:lstStyle/>
          <a:p>
            <a:r>
              <a:rPr lang="en-US" dirty="0"/>
              <a:t>Timelines for Submission-FCF (2-yr)</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endParaRPr lang="en-US" dirty="0"/>
          </a:p>
        </p:txBody>
      </p:sp>
      <p:sp>
        <p:nvSpPr>
          <p:cNvPr id="6" name="Text Box 9">
            <a:extLst>
              <a:ext uri="{FF2B5EF4-FFF2-40B4-BE49-F238E27FC236}">
                <a16:creationId xmlns:a16="http://schemas.microsoft.com/office/drawing/2014/main" id="{17E5D9EA-2ED2-1BE4-303E-6199C86FD0E3}"/>
              </a:ext>
            </a:extLst>
          </p:cNvPr>
          <p:cNvSpPr txBox="1">
            <a:spLocks noChangeArrowheads="1"/>
          </p:cNvSpPr>
          <p:nvPr/>
        </p:nvSpPr>
        <p:spPr bwMode="auto">
          <a:xfrm>
            <a:off x="4153710" y="2213848"/>
            <a:ext cx="2895600" cy="369332"/>
          </a:xfrm>
          <a:prstGeom prst="rect">
            <a:avLst/>
          </a:prstGeom>
          <a:noFill/>
          <a:ln w="9525">
            <a:noFill/>
            <a:miter lim="800000"/>
            <a:headEnd/>
            <a:tailEnd/>
          </a:ln>
          <a:effectLst/>
        </p:spPr>
        <p:txBody>
          <a:bodyPr>
            <a:spAutoFit/>
          </a:bodyPr>
          <a:lstStyle/>
          <a:p>
            <a:pPr>
              <a:spcBef>
                <a:spcPct val="50000"/>
              </a:spcBef>
            </a:pPr>
            <a:r>
              <a:rPr lang="en-US" b="1" dirty="0">
                <a:latin typeface="Arial" charset="0"/>
              </a:rPr>
              <a:t>Fixed Carryforward Rate</a:t>
            </a:r>
          </a:p>
        </p:txBody>
      </p:sp>
      <p:sp>
        <p:nvSpPr>
          <p:cNvPr id="10" name="Text Box 10">
            <a:extLst>
              <a:ext uri="{FF2B5EF4-FFF2-40B4-BE49-F238E27FC236}">
                <a16:creationId xmlns:a16="http://schemas.microsoft.com/office/drawing/2014/main" id="{DF61A838-6C6D-8998-3253-29562AB09CD8}"/>
              </a:ext>
            </a:extLst>
          </p:cNvPr>
          <p:cNvSpPr txBox="1">
            <a:spLocks noChangeArrowheads="1"/>
          </p:cNvSpPr>
          <p:nvPr/>
        </p:nvSpPr>
        <p:spPr bwMode="auto">
          <a:xfrm>
            <a:off x="1097280" y="2651125"/>
            <a:ext cx="3266243" cy="1554272"/>
          </a:xfrm>
          <a:prstGeom prst="rect">
            <a:avLst/>
          </a:prstGeom>
          <a:noFill/>
          <a:ln w="9525">
            <a:noFill/>
            <a:miter lim="800000"/>
            <a:headEnd/>
            <a:tailEnd/>
          </a:ln>
          <a:effectLst/>
        </p:spPr>
        <p:txBody>
          <a:bodyPr wrap="square">
            <a:spAutoFit/>
          </a:bodyPr>
          <a:lstStyle/>
          <a:p>
            <a:pPr algn="l">
              <a:spcBef>
                <a:spcPts val="600"/>
              </a:spcBef>
            </a:pPr>
            <a:r>
              <a:rPr lang="en-US" u="sng" dirty="0">
                <a:solidFill>
                  <a:srgbClr val="FF0000"/>
                </a:solidFill>
                <a:latin typeface="Arial" charset="0"/>
              </a:rPr>
              <a:t>2022 Actual Expenditures</a:t>
            </a:r>
            <a:r>
              <a:rPr lang="en-US" dirty="0">
                <a:solidFill>
                  <a:schemeClr val="accent5">
                    <a:lumMod val="50000"/>
                  </a:schemeClr>
                </a:solidFill>
                <a:latin typeface="Arial" charset="0"/>
              </a:rPr>
              <a:t>: </a:t>
            </a:r>
          </a:p>
          <a:p>
            <a:pPr algn="l">
              <a:spcBef>
                <a:spcPts val="600"/>
              </a:spcBef>
            </a:pPr>
            <a:r>
              <a:rPr lang="en-US" dirty="0">
                <a:solidFill>
                  <a:schemeClr val="accent5">
                    <a:lumMod val="50000"/>
                  </a:schemeClr>
                </a:solidFill>
              </a:rPr>
              <a:t>Used to compute the carryforward adjustment which is then applied to the FY 2024 FCF rate</a:t>
            </a:r>
            <a:endParaRPr lang="en-US" dirty="0">
              <a:solidFill>
                <a:schemeClr val="accent5">
                  <a:lumMod val="50000"/>
                </a:schemeClr>
              </a:solidFill>
              <a:latin typeface="Arial" charset="0"/>
            </a:endParaRPr>
          </a:p>
        </p:txBody>
      </p:sp>
      <p:cxnSp>
        <p:nvCxnSpPr>
          <p:cNvPr id="11" name="Straight Arrow Connector 10">
            <a:extLst>
              <a:ext uri="{FF2B5EF4-FFF2-40B4-BE49-F238E27FC236}">
                <a16:creationId xmlns:a16="http://schemas.microsoft.com/office/drawing/2014/main" id="{1A36FA65-412B-53E6-7F01-B93B627C0CDA}"/>
              </a:ext>
            </a:extLst>
          </p:cNvPr>
          <p:cNvCxnSpPr/>
          <p:nvPr/>
        </p:nvCxnSpPr>
        <p:spPr>
          <a:xfrm>
            <a:off x="4575538" y="3423397"/>
            <a:ext cx="1269163" cy="0"/>
          </a:xfrm>
          <a:prstGeom prst="straightConnector1">
            <a:avLst/>
          </a:prstGeom>
          <a:ln w="38100">
            <a:solidFill>
              <a:srgbClr val="4D2403"/>
            </a:solidFill>
            <a:tailEnd type="arrow"/>
          </a:ln>
        </p:spPr>
        <p:style>
          <a:lnRef idx="1">
            <a:schemeClr val="accent1"/>
          </a:lnRef>
          <a:fillRef idx="0">
            <a:schemeClr val="accent1"/>
          </a:fillRef>
          <a:effectRef idx="0">
            <a:schemeClr val="accent1"/>
          </a:effectRef>
          <a:fontRef idx="minor">
            <a:schemeClr val="tx1"/>
          </a:fontRef>
        </p:style>
      </p:cxnSp>
      <p:sp>
        <p:nvSpPr>
          <p:cNvPr id="12" name="Text Box 11">
            <a:extLst>
              <a:ext uri="{FF2B5EF4-FFF2-40B4-BE49-F238E27FC236}">
                <a16:creationId xmlns:a16="http://schemas.microsoft.com/office/drawing/2014/main" id="{1D620738-6290-4A11-D076-D183440F26C7}"/>
              </a:ext>
            </a:extLst>
          </p:cNvPr>
          <p:cNvSpPr txBox="1">
            <a:spLocks noChangeArrowheads="1"/>
          </p:cNvSpPr>
          <p:nvPr/>
        </p:nvSpPr>
        <p:spPr bwMode="auto">
          <a:xfrm>
            <a:off x="6257784" y="2710133"/>
            <a:ext cx="3642674" cy="1277273"/>
          </a:xfrm>
          <a:prstGeom prst="rect">
            <a:avLst/>
          </a:prstGeom>
          <a:noFill/>
          <a:ln w="9525">
            <a:noFill/>
            <a:miter lim="800000"/>
            <a:headEnd/>
            <a:tailEnd/>
          </a:ln>
          <a:effectLst/>
        </p:spPr>
        <p:txBody>
          <a:bodyPr wrap="square">
            <a:spAutoFit/>
          </a:bodyPr>
          <a:lstStyle/>
          <a:p>
            <a:pPr algn="l">
              <a:spcBef>
                <a:spcPts val="600"/>
              </a:spcBef>
            </a:pPr>
            <a:r>
              <a:rPr lang="en-US" u="sng" dirty="0">
                <a:solidFill>
                  <a:srgbClr val="FF0000"/>
                </a:solidFill>
                <a:latin typeface="Arial" charset="0"/>
              </a:rPr>
              <a:t>2024 Fixed Carryforward Rate</a:t>
            </a:r>
            <a:r>
              <a:rPr lang="en-US" dirty="0">
                <a:solidFill>
                  <a:schemeClr val="accent5">
                    <a:lumMod val="50000"/>
                  </a:schemeClr>
                </a:solidFill>
                <a:latin typeface="Arial" charset="0"/>
              </a:rPr>
              <a:t>: </a:t>
            </a:r>
          </a:p>
          <a:p>
            <a:pPr algn="l">
              <a:spcBef>
                <a:spcPts val="600"/>
              </a:spcBef>
            </a:pPr>
            <a:r>
              <a:rPr lang="en-US" dirty="0">
                <a:solidFill>
                  <a:schemeClr val="accent5">
                    <a:lumMod val="50000"/>
                  </a:schemeClr>
                </a:solidFill>
              </a:rPr>
              <a:t>Proposal due within </a:t>
            </a:r>
            <a:r>
              <a:rPr lang="en-US" dirty="0">
                <a:solidFill>
                  <a:schemeClr val="accent5">
                    <a:lumMod val="50000"/>
                  </a:schemeClr>
                </a:solidFill>
                <a:latin typeface="Arial" charset="0"/>
              </a:rPr>
              <a:t>six months prior to beginning of the fiscal year</a:t>
            </a:r>
          </a:p>
        </p:txBody>
      </p:sp>
      <p:graphicFrame>
        <p:nvGraphicFramePr>
          <p:cNvPr id="13" name="Content Placeholder 1">
            <a:extLst>
              <a:ext uri="{FF2B5EF4-FFF2-40B4-BE49-F238E27FC236}">
                <a16:creationId xmlns:a16="http://schemas.microsoft.com/office/drawing/2014/main" id="{65DDCE76-0CC2-2025-A6DB-4C0A68F3D077}"/>
              </a:ext>
            </a:extLst>
          </p:cNvPr>
          <p:cNvGraphicFramePr>
            <a:graphicFrameLocks/>
          </p:cNvGraphicFramePr>
          <p:nvPr/>
        </p:nvGraphicFramePr>
        <p:xfrm>
          <a:off x="1655325" y="4273342"/>
          <a:ext cx="8534396" cy="1603806"/>
        </p:xfrm>
        <a:graphic>
          <a:graphicData uri="http://schemas.openxmlformats.org/drawingml/2006/table">
            <a:tbl>
              <a:tblPr>
                <a:tableStyleId>{5C22544A-7EE6-4342-B048-85BDC9FD1C3A}</a:tableStyleId>
              </a:tblPr>
              <a:tblGrid>
                <a:gridCol w="461242">
                  <a:extLst>
                    <a:ext uri="{9D8B030D-6E8A-4147-A177-3AD203B41FA5}">
                      <a16:colId xmlns:a16="http://schemas.microsoft.com/office/drawing/2014/main" val="20000"/>
                    </a:ext>
                  </a:extLst>
                </a:gridCol>
                <a:gridCol w="358356">
                  <a:extLst>
                    <a:ext uri="{9D8B030D-6E8A-4147-A177-3AD203B41FA5}">
                      <a16:colId xmlns:a16="http://schemas.microsoft.com/office/drawing/2014/main" val="20001"/>
                    </a:ext>
                  </a:extLst>
                </a:gridCol>
                <a:gridCol w="319385">
                  <a:extLst>
                    <a:ext uri="{9D8B030D-6E8A-4147-A177-3AD203B41FA5}">
                      <a16:colId xmlns:a16="http://schemas.microsoft.com/office/drawing/2014/main" val="20002"/>
                    </a:ext>
                  </a:extLst>
                </a:gridCol>
                <a:gridCol w="398500">
                  <a:extLst>
                    <a:ext uri="{9D8B030D-6E8A-4147-A177-3AD203B41FA5}">
                      <a16:colId xmlns:a16="http://schemas.microsoft.com/office/drawing/2014/main" val="20003"/>
                    </a:ext>
                  </a:extLst>
                </a:gridCol>
                <a:gridCol w="307497">
                  <a:extLst>
                    <a:ext uri="{9D8B030D-6E8A-4147-A177-3AD203B41FA5}">
                      <a16:colId xmlns:a16="http://schemas.microsoft.com/office/drawing/2014/main" val="20004"/>
                    </a:ext>
                  </a:extLst>
                </a:gridCol>
                <a:gridCol w="384372">
                  <a:extLst>
                    <a:ext uri="{9D8B030D-6E8A-4147-A177-3AD203B41FA5}">
                      <a16:colId xmlns:a16="http://schemas.microsoft.com/office/drawing/2014/main" val="20005"/>
                    </a:ext>
                  </a:extLst>
                </a:gridCol>
                <a:gridCol w="307497">
                  <a:extLst>
                    <a:ext uri="{9D8B030D-6E8A-4147-A177-3AD203B41FA5}">
                      <a16:colId xmlns:a16="http://schemas.microsoft.com/office/drawing/2014/main" val="20006"/>
                    </a:ext>
                  </a:extLst>
                </a:gridCol>
                <a:gridCol w="307497">
                  <a:extLst>
                    <a:ext uri="{9D8B030D-6E8A-4147-A177-3AD203B41FA5}">
                      <a16:colId xmlns:a16="http://schemas.microsoft.com/office/drawing/2014/main" val="20007"/>
                    </a:ext>
                  </a:extLst>
                </a:gridCol>
                <a:gridCol w="344704">
                  <a:extLst>
                    <a:ext uri="{9D8B030D-6E8A-4147-A177-3AD203B41FA5}">
                      <a16:colId xmlns:a16="http://schemas.microsoft.com/office/drawing/2014/main" val="20008"/>
                    </a:ext>
                  </a:extLst>
                </a:gridCol>
                <a:gridCol w="347165">
                  <a:extLst>
                    <a:ext uri="{9D8B030D-6E8A-4147-A177-3AD203B41FA5}">
                      <a16:colId xmlns:a16="http://schemas.microsoft.com/office/drawing/2014/main" val="20009"/>
                    </a:ext>
                  </a:extLst>
                </a:gridCol>
                <a:gridCol w="307497">
                  <a:extLst>
                    <a:ext uri="{9D8B030D-6E8A-4147-A177-3AD203B41FA5}">
                      <a16:colId xmlns:a16="http://schemas.microsoft.com/office/drawing/2014/main" val="20010"/>
                    </a:ext>
                  </a:extLst>
                </a:gridCol>
                <a:gridCol w="384372">
                  <a:extLst>
                    <a:ext uri="{9D8B030D-6E8A-4147-A177-3AD203B41FA5}">
                      <a16:colId xmlns:a16="http://schemas.microsoft.com/office/drawing/2014/main" val="20011"/>
                    </a:ext>
                  </a:extLst>
                </a:gridCol>
                <a:gridCol w="420112">
                  <a:extLst>
                    <a:ext uri="{9D8B030D-6E8A-4147-A177-3AD203B41FA5}">
                      <a16:colId xmlns:a16="http://schemas.microsoft.com/office/drawing/2014/main" val="20012"/>
                    </a:ext>
                  </a:extLst>
                </a:gridCol>
                <a:gridCol w="3886200">
                  <a:extLst>
                    <a:ext uri="{9D8B030D-6E8A-4147-A177-3AD203B41FA5}">
                      <a16:colId xmlns:a16="http://schemas.microsoft.com/office/drawing/2014/main" val="20014"/>
                    </a:ext>
                  </a:extLst>
                </a:gridCol>
              </a:tblGrid>
              <a:tr h="490384">
                <a:tc>
                  <a:txBody>
                    <a:bodyPr/>
                    <a:lstStyle/>
                    <a:p>
                      <a:pPr algn="ctr" fontAlgn="b"/>
                      <a:r>
                        <a:rPr lang="en-US" sz="1400" u="none" strike="noStrike" dirty="0">
                          <a:effectLst/>
                        </a:rPr>
                        <a:t>2022:  </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Jan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Feb</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Apr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May</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Jul</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Aug</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Sep</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Oct</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Nov</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Dec</a:t>
                      </a:r>
                      <a:endParaRPr lang="en-US" sz="1400" b="0" i="0" u="none" strike="noStrike" dirty="0">
                        <a:solidFill>
                          <a:srgbClr val="000000"/>
                        </a:solidFill>
                        <a:effectLst/>
                        <a:latin typeface="Calibri"/>
                      </a:endParaRPr>
                    </a:p>
                  </a:txBody>
                  <a:tcPr marL="6309" marR="6309" marT="6309" marB="0" anchor="b"/>
                </a:tc>
                <a:tc>
                  <a:txBody>
                    <a:bodyPr/>
                    <a:lstStyle/>
                    <a:p>
                      <a:pPr algn="l" fontAlgn="b"/>
                      <a:r>
                        <a:rPr lang="en-US" sz="1400" u="none" strike="noStrike" dirty="0">
                          <a:effectLst/>
                        </a:rPr>
                        <a:t>2024C proposal for year is due within six months prior to the start of the fiscal year</a:t>
                      </a:r>
                      <a:endParaRPr lang="en-US" sz="1400" b="0" i="0" u="none" strike="noStrike" dirty="0">
                        <a:solidFill>
                          <a:srgbClr val="000000"/>
                        </a:solidFill>
                        <a:effectLst/>
                        <a:latin typeface="Calibri"/>
                      </a:endParaRPr>
                    </a:p>
                  </a:txBody>
                  <a:tcPr marL="6309" marR="6309" marT="6309" marB="0" anchor="b"/>
                </a:tc>
                <a:extLst>
                  <a:ext uri="{0D108BD9-81ED-4DB2-BD59-A6C34878D82A}">
                    <a16:rowId xmlns:a16="http://schemas.microsoft.com/office/drawing/2014/main" val="10000"/>
                  </a:ext>
                </a:extLst>
              </a:tr>
              <a:tr h="490384">
                <a:tc>
                  <a:txBody>
                    <a:bodyPr/>
                    <a:lstStyle/>
                    <a:p>
                      <a:pPr algn="ctr" fontAlgn="b"/>
                      <a:r>
                        <a:rPr lang="en-US" sz="1400" u="none" strike="noStrike" dirty="0">
                          <a:effectLst/>
                        </a:rPr>
                        <a:t>2023:  </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Jan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Feb</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Apr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May</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Jul</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Aug</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Sep</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Oct</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Nov</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Dec</a:t>
                      </a:r>
                      <a:endParaRPr lang="en-US" sz="1400" b="0" i="0" u="none" strike="noStrike" dirty="0">
                        <a:solidFill>
                          <a:srgbClr val="000000"/>
                        </a:solidFill>
                        <a:effectLst/>
                        <a:latin typeface="Calibri"/>
                      </a:endParaRPr>
                    </a:p>
                  </a:txBody>
                  <a:tcPr marL="6309" marR="6309" marT="6309" marB="0" anchor="b"/>
                </a:tc>
                <a:tc>
                  <a:txBody>
                    <a:bodyPr/>
                    <a:lstStyle/>
                    <a:p>
                      <a:pPr algn="l" fontAlgn="b"/>
                      <a:r>
                        <a:rPr lang="en-US" sz="1400" b="0" i="0" u="none" strike="noStrike" dirty="0">
                          <a:solidFill>
                            <a:srgbClr val="000000"/>
                          </a:solidFill>
                          <a:effectLst/>
                          <a:latin typeface="Calibri"/>
                        </a:rPr>
                        <a:t>2022 Audit with actual costs is due nine months after the end of the fiscal year</a:t>
                      </a:r>
                    </a:p>
                    <a:p>
                      <a:pPr algn="l" fontAlgn="b"/>
                      <a:endParaRPr lang="en-US" sz="1400" b="0" i="0" u="none" strike="noStrike" dirty="0">
                        <a:solidFill>
                          <a:srgbClr val="000000"/>
                        </a:solidFill>
                        <a:effectLst/>
                        <a:latin typeface="Calibri"/>
                      </a:endParaRPr>
                    </a:p>
                  </a:txBody>
                  <a:tcPr marL="6309" marR="6309" marT="6309" marB="0" anchor="b"/>
                </a:tc>
                <a:extLst>
                  <a:ext uri="{0D108BD9-81ED-4DB2-BD59-A6C34878D82A}">
                    <a16:rowId xmlns:a16="http://schemas.microsoft.com/office/drawing/2014/main" val="10001"/>
                  </a:ext>
                </a:extLst>
              </a:tr>
              <a:tr h="467033">
                <a:tc>
                  <a:txBody>
                    <a:bodyPr/>
                    <a:lstStyle/>
                    <a:p>
                      <a:pPr algn="ctr" fontAlgn="b"/>
                      <a:r>
                        <a:rPr lang="en-US" sz="1400" u="none" strike="noStrike" dirty="0">
                          <a:effectLst/>
                        </a:rPr>
                        <a:t>2024:  </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Jan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Feb</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Apr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May</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Jul</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Aug</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Sep</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Oct</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Nov</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Dec</a:t>
                      </a:r>
                      <a:endParaRPr lang="en-US" sz="1400" b="0" i="0" u="none" strike="noStrike" dirty="0">
                        <a:solidFill>
                          <a:srgbClr val="000000"/>
                        </a:solidFill>
                        <a:effectLst/>
                        <a:latin typeface="Calibri"/>
                      </a:endParaRPr>
                    </a:p>
                  </a:txBody>
                  <a:tcPr marL="6309" marR="6309" marT="6309" marB="0" anchor="b"/>
                </a:tc>
                <a:tc>
                  <a:txBody>
                    <a:bodyPr/>
                    <a:lstStyle/>
                    <a:p>
                      <a:pPr algn="l" fontAlgn="b"/>
                      <a:r>
                        <a:rPr lang="en-US" sz="1400" b="0" i="0" u="none" strike="noStrike" dirty="0">
                          <a:solidFill>
                            <a:srgbClr val="000000"/>
                          </a:solidFill>
                          <a:effectLst/>
                          <a:latin typeface="Calibri"/>
                        </a:rPr>
                        <a:t>Two-year carryforward cycle (2024C) versus three-year carryforward cycle (2025C)</a:t>
                      </a:r>
                    </a:p>
                  </a:txBody>
                  <a:tcPr marL="6309" marR="6309" marT="6309" marB="0" anchor="b"/>
                </a:tc>
                <a:extLst>
                  <a:ext uri="{0D108BD9-81ED-4DB2-BD59-A6C34878D82A}">
                    <a16:rowId xmlns:a16="http://schemas.microsoft.com/office/drawing/2014/main" val="10002"/>
                  </a:ext>
                </a:extLst>
              </a:tr>
            </a:tbl>
          </a:graphicData>
        </a:graphic>
      </p:graphicFrame>
      <p:sp>
        <p:nvSpPr>
          <p:cNvPr id="14" name="Oval 13">
            <a:extLst>
              <a:ext uri="{FF2B5EF4-FFF2-40B4-BE49-F238E27FC236}">
                <a16:creationId xmlns:a16="http://schemas.microsoft.com/office/drawing/2014/main" id="{A50CAF7B-1860-8930-A4E0-F007F4C0E782}"/>
              </a:ext>
            </a:extLst>
          </p:cNvPr>
          <p:cNvSpPr/>
          <p:nvPr/>
        </p:nvSpPr>
        <p:spPr>
          <a:xfrm>
            <a:off x="3885531" y="5134834"/>
            <a:ext cx="355728" cy="32712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noFill/>
            </a:endParaRPr>
          </a:p>
        </p:txBody>
      </p:sp>
      <p:sp>
        <p:nvSpPr>
          <p:cNvPr id="3" name="Oval 2">
            <a:extLst>
              <a:ext uri="{FF2B5EF4-FFF2-40B4-BE49-F238E27FC236}">
                <a16:creationId xmlns:a16="http://schemas.microsoft.com/office/drawing/2014/main" id="{33D170D7-D3FB-6C89-C421-011EAB79818A}"/>
              </a:ext>
            </a:extLst>
          </p:cNvPr>
          <p:cNvSpPr/>
          <p:nvPr/>
        </p:nvSpPr>
        <p:spPr>
          <a:xfrm>
            <a:off x="4825208" y="5138734"/>
            <a:ext cx="355728" cy="32712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noFill/>
            </a:endParaRPr>
          </a:p>
        </p:txBody>
      </p:sp>
      <p:sp>
        <p:nvSpPr>
          <p:cNvPr id="4" name="Oval 3">
            <a:extLst>
              <a:ext uri="{FF2B5EF4-FFF2-40B4-BE49-F238E27FC236}">
                <a16:creationId xmlns:a16="http://schemas.microsoft.com/office/drawing/2014/main" id="{BE464B98-D688-B9A6-D15B-24C986B37AD1}"/>
              </a:ext>
            </a:extLst>
          </p:cNvPr>
          <p:cNvSpPr/>
          <p:nvPr/>
        </p:nvSpPr>
        <p:spPr>
          <a:xfrm>
            <a:off x="3862618" y="5601814"/>
            <a:ext cx="355728" cy="32712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noFill/>
            </a:endParaRPr>
          </a:p>
        </p:txBody>
      </p:sp>
      <p:cxnSp>
        <p:nvCxnSpPr>
          <p:cNvPr id="15" name="Straight Connector 14">
            <a:extLst>
              <a:ext uri="{FF2B5EF4-FFF2-40B4-BE49-F238E27FC236}">
                <a16:creationId xmlns:a16="http://schemas.microsoft.com/office/drawing/2014/main" id="{EF412903-D895-D039-CA8D-F313B03EFE25}"/>
              </a:ext>
            </a:extLst>
          </p:cNvPr>
          <p:cNvCxnSpPr>
            <a:cxnSpLocks/>
            <a:stCxn id="14" idx="7"/>
          </p:cNvCxnSpPr>
          <p:nvPr/>
        </p:nvCxnSpPr>
        <p:spPr>
          <a:xfrm flipV="1">
            <a:off x="4189164" y="4664545"/>
            <a:ext cx="2088075" cy="518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75443A-2990-B75A-9A92-3EBEFBF9383A}"/>
              </a:ext>
            </a:extLst>
          </p:cNvPr>
          <p:cNvCxnSpPr>
            <a:cxnSpLocks/>
            <a:stCxn id="3" idx="6"/>
          </p:cNvCxnSpPr>
          <p:nvPr/>
        </p:nvCxnSpPr>
        <p:spPr>
          <a:xfrm flipV="1">
            <a:off x="5180936" y="5100652"/>
            <a:ext cx="1122587" cy="201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A37B149-EA4B-A1BC-D51D-4E1F09629026}"/>
              </a:ext>
            </a:extLst>
          </p:cNvPr>
          <p:cNvCxnSpPr>
            <a:cxnSpLocks/>
          </p:cNvCxnSpPr>
          <p:nvPr/>
        </p:nvCxnSpPr>
        <p:spPr>
          <a:xfrm flipH="1" flipV="1">
            <a:off x="5844701" y="5461961"/>
            <a:ext cx="458822"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12D029-B489-9372-BA78-56FC259350F3}"/>
              </a:ext>
            </a:extLst>
          </p:cNvPr>
          <p:cNvCxnSpPr>
            <a:cxnSpLocks/>
          </p:cNvCxnSpPr>
          <p:nvPr/>
        </p:nvCxnSpPr>
        <p:spPr>
          <a:xfrm flipH="1">
            <a:off x="5844701" y="5614361"/>
            <a:ext cx="458822" cy="100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88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6</a:t>
            </a:fld>
            <a:endParaRPr lang="en-US" dirty="0"/>
          </a:p>
        </p:txBody>
      </p:sp>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p:txBody>
          <a:bodyPr/>
          <a:lstStyle/>
          <a:p>
            <a:r>
              <a:rPr lang="en-US" dirty="0"/>
              <a:t>Timelines for Submission-FCF (3-yr)</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endParaRPr lang="en-US" dirty="0"/>
          </a:p>
        </p:txBody>
      </p:sp>
      <p:sp>
        <p:nvSpPr>
          <p:cNvPr id="6" name="Text Box 9">
            <a:extLst>
              <a:ext uri="{FF2B5EF4-FFF2-40B4-BE49-F238E27FC236}">
                <a16:creationId xmlns:a16="http://schemas.microsoft.com/office/drawing/2014/main" id="{17E5D9EA-2ED2-1BE4-303E-6199C86FD0E3}"/>
              </a:ext>
            </a:extLst>
          </p:cNvPr>
          <p:cNvSpPr txBox="1">
            <a:spLocks noChangeArrowheads="1"/>
          </p:cNvSpPr>
          <p:nvPr/>
        </p:nvSpPr>
        <p:spPr bwMode="auto">
          <a:xfrm>
            <a:off x="4153710" y="2213848"/>
            <a:ext cx="2895600" cy="369332"/>
          </a:xfrm>
          <a:prstGeom prst="rect">
            <a:avLst/>
          </a:prstGeom>
          <a:noFill/>
          <a:ln w="9525">
            <a:noFill/>
            <a:miter lim="800000"/>
            <a:headEnd/>
            <a:tailEnd/>
          </a:ln>
          <a:effectLst/>
        </p:spPr>
        <p:txBody>
          <a:bodyPr>
            <a:spAutoFit/>
          </a:bodyPr>
          <a:lstStyle/>
          <a:p>
            <a:pPr>
              <a:spcBef>
                <a:spcPct val="50000"/>
              </a:spcBef>
            </a:pPr>
            <a:r>
              <a:rPr lang="en-US" b="1" dirty="0">
                <a:latin typeface="Arial" charset="0"/>
              </a:rPr>
              <a:t>Fixed Carryforward Rate</a:t>
            </a:r>
          </a:p>
        </p:txBody>
      </p:sp>
      <p:sp>
        <p:nvSpPr>
          <p:cNvPr id="10" name="Text Box 10">
            <a:extLst>
              <a:ext uri="{FF2B5EF4-FFF2-40B4-BE49-F238E27FC236}">
                <a16:creationId xmlns:a16="http://schemas.microsoft.com/office/drawing/2014/main" id="{DF61A838-6C6D-8998-3253-29562AB09CD8}"/>
              </a:ext>
            </a:extLst>
          </p:cNvPr>
          <p:cNvSpPr txBox="1">
            <a:spLocks noChangeArrowheads="1"/>
          </p:cNvSpPr>
          <p:nvPr/>
        </p:nvSpPr>
        <p:spPr bwMode="auto">
          <a:xfrm>
            <a:off x="1097280" y="2651125"/>
            <a:ext cx="3266243" cy="1554272"/>
          </a:xfrm>
          <a:prstGeom prst="rect">
            <a:avLst/>
          </a:prstGeom>
          <a:noFill/>
          <a:ln w="9525">
            <a:noFill/>
            <a:miter lim="800000"/>
            <a:headEnd/>
            <a:tailEnd/>
          </a:ln>
          <a:effectLst/>
        </p:spPr>
        <p:txBody>
          <a:bodyPr wrap="square">
            <a:spAutoFit/>
          </a:bodyPr>
          <a:lstStyle/>
          <a:p>
            <a:pPr algn="l">
              <a:spcBef>
                <a:spcPts val="600"/>
              </a:spcBef>
            </a:pPr>
            <a:r>
              <a:rPr lang="en-US" u="sng" dirty="0">
                <a:solidFill>
                  <a:srgbClr val="FF0000"/>
                </a:solidFill>
                <a:latin typeface="Arial" charset="0"/>
              </a:rPr>
              <a:t>2022 Actual Expenditures</a:t>
            </a:r>
            <a:r>
              <a:rPr lang="en-US" dirty="0">
                <a:solidFill>
                  <a:schemeClr val="accent5">
                    <a:lumMod val="50000"/>
                  </a:schemeClr>
                </a:solidFill>
                <a:latin typeface="Arial" charset="0"/>
              </a:rPr>
              <a:t>: </a:t>
            </a:r>
          </a:p>
          <a:p>
            <a:pPr algn="l">
              <a:spcBef>
                <a:spcPts val="600"/>
              </a:spcBef>
            </a:pPr>
            <a:r>
              <a:rPr lang="en-US" dirty="0">
                <a:solidFill>
                  <a:schemeClr val="accent5">
                    <a:lumMod val="50000"/>
                  </a:schemeClr>
                </a:solidFill>
              </a:rPr>
              <a:t>Used to compute the carryforward adjustment which is then applied to the FY 2025 FCF rate</a:t>
            </a:r>
            <a:endParaRPr lang="en-US" dirty="0">
              <a:solidFill>
                <a:schemeClr val="accent5">
                  <a:lumMod val="50000"/>
                </a:schemeClr>
              </a:solidFill>
              <a:latin typeface="Arial" charset="0"/>
            </a:endParaRPr>
          </a:p>
        </p:txBody>
      </p:sp>
      <p:cxnSp>
        <p:nvCxnSpPr>
          <p:cNvPr id="11" name="Straight Arrow Connector 10">
            <a:extLst>
              <a:ext uri="{FF2B5EF4-FFF2-40B4-BE49-F238E27FC236}">
                <a16:creationId xmlns:a16="http://schemas.microsoft.com/office/drawing/2014/main" id="{1A36FA65-412B-53E6-7F01-B93B627C0CDA}"/>
              </a:ext>
            </a:extLst>
          </p:cNvPr>
          <p:cNvCxnSpPr/>
          <p:nvPr/>
        </p:nvCxnSpPr>
        <p:spPr>
          <a:xfrm>
            <a:off x="4575538" y="3423397"/>
            <a:ext cx="1269163" cy="0"/>
          </a:xfrm>
          <a:prstGeom prst="straightConnector1">
            <a:avLst/>
          </a:prstGeom>
          <a:ln w="38100">
            <a:solidFill>
              <a:srgbClr val="4D2403"/>
            </a:solidFill>
            <a:tailEnd type="arrow"/>
          </a:ln>
        </p:spPr>
        <p:style>
          <a:lnRef idx="1">
            <a:schemeClr val="accent1"/>
          </a:lnRef>
          <a:fillRef idx="0">
            <a:schemeClr val="accent1"/>
          </a:fillRef>
          <a:effectRef idx="0">
            <a:schemeClr val="accent1"/>
          </a:effectRef>
          <a:fontRef idx="minor">
            <a:schemeClr val="tx1"/>
          </a:fontRef>
        </p:style>
      </p:cxnSp>
      <p:sp>
        <p:nvSpPr>
          <p:cNvPr id="12" name="Text Box 11">
            <a:extLst>
              <a:ext uri="{FF2B5EF4-FFF2-40B4-BE49-F238E27FC236}">
                <a16:creationId xmlns:a16="http://schemas.microsoft.com/office/drawing/2014/main" id="{1D620738-6290-4A11-D076-D183440F26C7}"/>
              </a:ext>
            </a:extLst>
          </p:cNvPr>
          <p:cNvSpPr txBox="1">
            <a:spLocks noChangeArrowheads="1"/>
          </p:cNvSpPr>
          <p:nvPr/>
        </p:nvSpPr>
        <p:spPr bwMode="auto">
          <a:xfrm>
            <a:off x="6257783" y="2710133"/>
            <a:ext cx="3931937" cy="1000274"/>
          </a:xfrm>
          <a:prstGeom prst="rect">
            <a:avLst/>
          </a:prstGeom>
          <a:noFill/>
          <a:ln w="9525">
            <a:noFill/>
            <a:miter lim="800000"/>
            <a:headEnd/>
            <a:tailEnd/>
          </a:ln>
          <a:effectLst/>
        </p:spPr>
        <p:txBody>
          <a:bodyPr wrap="square">
            <a:spAutoFit/>
          </a:bodyPr>
          <a:lstStyle/>
          <a:p>
            <a:pPr algn="l">
              <a:spcBef>
                <a:spcPts val="600"/>
              </a:spcBef>
            </a:pPr>
            <a:r>
              <a:rPr lang="en-US" u="sng" dirty="0">
                <a:solidFill>
                  <a:srgbClr val="FF0000"/>
                </a:solidFill>
                <a:latin typeface="Arial" charset="0"/>
              </a:rPr>
              <a:t>2025 Fixed Carryforward Rate</a:t>
            </a:r>
            <a:r>
              <a:rPr lang="en-US" dirty="0">
                <a:solidFill>
                  <a:schemeClr val="accent5">
                    <a:lumMod val="50000"/>
                  </a:schemeClr>
                </a:solidFill>
                <a:latin typeface="Arial" charset="0"/>
              </a:rPr>
              <a:t>: </a:t>
            </a:r>
          </a:p>
          <a:p>
            <a:pPr algn="l">
              <a:spcBef>
                <a:spcPts val="600"/>
              </a:spcBef>
            </a:pPr>
            <a:r>
              <a:rPr lang="en-US" dirty="0">
                <a:solidFill>
                  <a:schemeClr val="accent5">
                    <a:lumMod val="50000"/>
                  </a:schemeClr>
                </a:solidFill>
              </a:rPr>
              <a:t>Proposal due within </a:t>
            </a:r>
            <a:r>
              <a:rPr lang="en-US" dirty="0">
                <a:solidFill>
                  <a:schemeClr val="accent5">
                    <a:lumMod val="50000"/>
                  </a:schemeClr>
                </a:solidFill>
                <a:latin typeface="Arial" charset="0"/>
              </a:rPr>
              <a:t>six months prior to beginning of the fiscal year</a:t>
            </a:r>
          </a:p>
        </p:txBody>
      </p:sp>
      <p:graphicFrame>
        <p:nvGraphicFramePr>
          <p:cNvPr id="13" name="Content Placeholder 1">
            <a:extLst>
              <a:ext uri="{FF2B5EF4-FFF2-40B4-BE49-F238E27FC236}">
                <a16:creationId xmlns:a16="http://schemas.microsoft.com/office/drawing/2014/main" id="{65DDCE76-0CC2-2025-A6DB-4C0A68F3D077}"/>
              </a:ext>
            </a:extLst>
          </p:cNvPr>
          <p:cNvGraphicFramePr>
            <a:graphicFrameLocks/>
          </p:cNvGraphicFramePr>
          <p:nvPr>
            <p:extLst>
              <p:ext uri="{D42A27DB-BD31-4B8C-83A1-F6EECF244321}">
                <p14:modId xmlns:p14="http://schemas.microsoft.com/office/powerpoint/2010/main" val="4042095493"/>
              </p:ext>
            </p:extLst>
          </p:nvPr>
        </p:nvGraphicFramePr>
        <p:xfrm>
          <a:off x="1655325" y="4273342"/>
          <a:ext cx="8534396" cy="1603806"/>
        </p:xfrm>
        <a:graphic>
          <a:graphicData uri="http://schemas.openxmlformats.org/drawingml/2006/table">
            <a:tbl>
              <a:tblPr>
                <a:tableStyleId>{5C22544A-7EE6-4342-B048-85BDC9FD1C3A}</a:tableStyleId>
              </a:tblPr>
              <a:tblGrid>
                <a:gridCol w="461242">
                  <a:extLst>
                    <a:ext uri="{9D8B030D-6E8A-4147-A177-3AD203B41FA5}">
                      <a16:colId xmlns:a16="http://schemas.microsoft.com/office/drawing/2014/main" val="20000"/>
                    </a:ext>
                  </a:extLst>
                </a:gridCol>
                <a:gridCol w="358356">
                  <a:extLst>
                    <a:ext uri="{9D8B030D-6E8A-4147-A177-3AD203B41FA5}">
                      <a16:colId xmlns:a16="http://schemas.microsoft.com/office/drawing/2014/main" val="20001"/>
                    </a:ext>
                  </a:extLst>
                </a:gridCol>
                <a:gridCol w="319385">
                  <a:extLst>
                    <a:ext uri="{9D8B030D-6E8A-4147-A177-3AD203B41FA5}">
                      <a16:colId xmlns:a16="http://schemas.microsoft.com/office/drawing/2014/main" val="20002"/>
                    </a:ext>
                  </a:extLst>
                </a:gridCol>
                <a:gridCol w="398500">
                  <a:extLst>
                    <a:ext uri="{9D8B030D-6E8A-4147-A177-3AD203B41FA5}">
                      <a16:colId xmlns:a16="http://schemas.microsoft.com/office/drawing/2014/main" val="20003"/>
                    </a:ext>
                  </a:extLst>
                </a:gridCol>
                <a:gridCol w="307497">
                  <a:extLst>
                    <a:ext uri="{9D8B030D-6E8A-4147-A177-3AD203B41FA5}">
                      <a16:colId xmlns:a16="http://schemas.microsoft.com/office/drawing/2014/main" val="20004"/>
                    </a:ext>
                  </a:extLst>
                </a:gridCol>
                <a:gridCol w="384372">
                  <a:extLst>
                    <a:ext uri="{9D8B030D-6E8A-4147-A177-3AD203B41FA5}">
                      <a16:colId xmlns:a16="http://schemas.microsoft.com/office/drawing/2014/main" val="20005"/>
                    </a:ext>
                  </a:extLst>
                </a:gridCol>
                <a:gridCol w="307497">
                  <a:extLst>
                    <a:ext uri="{9D8B030D-6E8A-4147-A177-3AD203B41FA5}">
                      <a16:colId xmlns:a16="http://schemas.microsoft.com/office/drawing/2014/main" val="20006"/>
                    </a:ext>
                  </a:extLst>
                </a:gridCol>
                <a:gridCol w="307497">
                  <a:extLst>
                    <a:ext uri="{9D8B030D-6E8A-4147-A177-3AD203B41FA5}">
                      <a16:colId xmlns:a16="http://schemas.microsoft.com/office/drawing/2014/main" val="20007"/>
                    </a:ext>
                  </a:extLst>
                </a:gridCol>
                <a:gridCol w="344704">
                  <a:extLst>
                    <a:ext uri="{9D8B030D-6E8A-4147-A177-3AD203B41FA5}">
                      <a16:colId xmlns:a16="http://schemas.microsoft.com/office/drawing/2014/main" val="20008"/>
                    </a:ext>
                  </a:extLst>
                </a:gridCol>
                <a:gridCol w="347165">
                  <a:extLst>
                    <a:ext uri="{9D8B030D-6E8A-4147-A177-3AD203B41FA5}">
                      <a16:colId xmlns:a16="http://schemas.microsoft.com/office/drawing/2014/main" val="20009"/>
                    </a:ext>
                  </a:extLst>
                </a:gridCol>
                <a:gridCol w="307497">
                  <a:extLst>
                    <a:ext uri="{9D8B030D-6E8A-4147-A177-3AD203B41FA5}">
                      <a16:colId xmlns:a16="http://schemas.microsoft.com/office/drawing/2014/main" val="20010"/>
                    </a:ext>
                  </a:extLst>
                </a:gridCol>
                <a:gridCol w="384372">
                  <a:extLst>
                    <a:ext uri="{9D8B030D-6E8A-4147-A177-3AD203B41FA5}">
                      <a16:colId xmlns:a16="http://schemas.microsoft.com/office/drawing/2014/main" val="20011"/>
                    </a:ext>
                  </a:extLst>
                </a:gridCol>
                <a:gridCol w="420112">
                  <a:extLst>
                    <a:ext uri="{9D8B030D-6E8A-4147-A177-3AD203B41FA5}">
                      <a16:colId xmlns:a16="http://schemas.microsoft.com/office/drawing/2014/main" val="20012"/>
                    </a:ext>
                  </a:extLst>
                </a:gridCol>
                <a:gridCol w="3886200">
                  <a:extLst>
                    <a:ext uri="{9D8B030D-6E8A-4147-A177-3AD203B41FA5}">
                      <a16:colId xmlns:a16="http://schemas.microsoft.com/office/drawing/2014/main" val="20014"/>
                    </a:ext>
                  </a:extLst>
                </a:gridCol>
              </a:tblGrid>
              <a:tr h="490384">
                <a:tc>
                  <a:txBody>
                    <a:bodyPr/>
                    <a:lstStyle/>
                    <a:p>
                      <a:pPr algn="ctr" fontAlgn="b"/>
                      <a:r>
                        <a:rPr lang="en-US" sz="1400" u="none" strike="noStrike" dirty="0">
                          <a:effectLst/>
                        </a:rPr>
                        <a:t>2022:  </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Jan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Feb</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Apr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May</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Jul</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Aug</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Sep</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Oct</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Nov</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Dec</a:t>
                      </a:r>
                      <a:endParaRPr lang="en-US" sz="1400" b="0" i="0" u="none" strike="noStrike" dirty="0">
                        <a:solidFill>
                          <a:srgbClr val="000000"/>
                        </a:solidFill>
                        <a:effectLst/>
                        <a:latin typeface="Calibri"/>
                      </a:endParaRPr>
                    </a:p>
                  </a:txBody>
                  <a:tcPr marL="6309" marR="6309" marT="6309" marB="0" anchor="b"/>
                </a:tc>
                <a:tc>
                  <a:txBody>
                    <a:bodyPr/>
                    <a:lstStyle/>
                    <a:p>
                      <a:pPr algn="l" fontAlgn="b"/>
                      <a:endParaRPr lang="en-US" sz="1400" b="0" i="0" u="none" strike="noStrike" dirty="0">
                        <a:solidFill>
                          <a:srgbClr val="000000"/>
                        </a:solidFill>
                        <a:effectLst/>
                        <a:latin typeface="Calibri"/>
                      </a:endParaRPr>
                    </a:p>
                  </a:txBody>
                  <a:tcPr marL="6309" marR="6309" marT="6309" marB="0" anchor="b"/>
                </a:tc>
                <a:extLst>
                  <a:ext uri="{0D108BD9-81ED-4DB2-BD59-A6C34878D82A}">
                    <a16:rowId xmlns:a16="http://schemas.microsoft.com/office/drawing/2014/main" val="10000"/>
                  </a:ext>
                </a:extLst>
              </a:tr>
              <a:tr h="490384">
                <a:tc>
                  <a:txBody>
                    <a:bodyPr/>
                    <a:lstStyle/>
                    <a:p>
                      <a:pPr algn="ctr" fontAlgn="b"/>
                      <a:r>
                        <a:rPr lang="en-US" sz="1400" u="none" strike="noStrike" dirty="0">
                          <a:effectLst/>
                        </a:rPr>
                        <a:t>2023:  </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Jan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Feb</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Apr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May</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Jul</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Aug</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Sep</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Oct</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Nov</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Dec</a:t>
                      </a:r>
                      <a:endParaRPr lang="en-US" sz="1400" b="0" i="0" u="none" strike="noStrike" dirty="0">
                        <a:solidFill>
                          <a:srgbClr val="000000"/>
                        </a:solidFill>
                        <a:effectLst/>
                        <a:latin typeface="Calibri"/>
                      </a:endParaRPr>
                    </a:p>
                  </a:txBody>
                  <a:tcPr marL="6309" marR="6309" marT="6309" marB="0" anchor="b"/>
                </a:tc>
                <a:tc>
                  <a:txBody>
                    <a:bodyPr/>
                    <a:lstStyle/>
                    <a:p>
                      <a:pPr algn="l" fontAlgn="b"/>
                      <a:r>
                        <a:rPr lang="en-US" sz="1400" b="0" i="0" u="none" strike="noStrike" dirty="0">
                          <a:solidFill>
                            <a:srgbClr val="000000"/>
                          </a:solidFill>
                          <a:effectLst/>
                          <a:latin typeface="Calibri"/>
                        </a:rPr>
                        <a:t>2022 Audit with actual costs is due nine months after the end of the fiscal year</a:t>
                      </a:r>
                    </a:p>
                    <a:p>
                      <a:pPr algn="l" fontAlgn="b"/>
                      <a:endParaRPr lang="en-US" sz="1400" b="0" i="0" u="none" strike="noStrike" dirty="0">
                        <a:solidFill>
                          <a:srgbClr val="000000"/>
                        </a:solidFill>
                        <a:effectLst/>
                        <a:latin typeface="Calibri"/>
                      </a:endParaRPr>
                    </a:p>
                  </a:txBody>
                  <a:tcPr marL="6309" marR="6309" marT="6309" marB="0" anchor="b"/>
                </a:tc>
                <a:extLst>
                  <a:ext uri="{0D108BD9-81ED-4DB2-BD59-A6C34878D82A}">
                    <a16:rowId xmlns:a16="http://schemas.microsoft.com/office/drawing/2014/main" val="10001"/>
                  </a:ext>
                </a:extLst>
              </a:tr>
              <a:tr h="467033">
                <a:tc>
                  <a:txBody>
                    <a:bodyPr/>
                    <a:lstStyle/>
                    <a:p>
                      <a:pPr algn="ctr" fontAlgn="b"/>
                      <a:r>
                        <a:rPr lang="en-US" sz="1400" u="none" strike="noStrike" dirty="0">
                          <a:effectLst/>
                        </a:rPr>
                        <a:t>2024:  </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Jan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Feb</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Apr</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May</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Jun</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Jul</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Aug</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Sep</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Oct</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Nov</a:t>
                      </a:r>
                      <a:endParaRPr lang="en-US" sz="1400" b="0" i="0" u="none" strike="noStrike" dirty="0">
                        <a:solidFill>
                          <a:srgbClr val="000000"/>
                        </a:solidFill>
                        <a:effectLst/>
                        <a:latin typeface="Calibri"/>
                      </a:endParaRPr>
                    </a:p>
                  </a:txBody>
                  <a:tcPr marL="6309" marR="6309" marT="6309" marB="0" anchor="b"/>
                </a:tc>
                <a:tc>
                  <a:txBody>
                    <a:bodyPr/>
                    <a:lstStyle/>
                    <a:p>
                      <a:pPr algn="ctr" fontAlgn="b"/>
                      <a:r>
                        <a:rPr lang="en-US" sz="1400" u="none" strike="noStrike" dirty="0">
                          <a:effectLst/>
                        </a:rPr>
                        <a:t>Dec</a:t>
                      </a:r>
                      <a:endParaRPr lang="en-US" sz="1400" b="0" i="0" u="none" strike="noStrike" dirty="0">
                        <a:solidFill>
                          <a:srgbClr val="000000"/>
                        </a:solidFill>
                        <a:effectLst/>
                        <a:latin typeface="Calibri"/>
                      </a:endParaRPr>
                    </a:p>
                  </a:txBody>
                  <a:tcPr marL="6309" marR="6309" marT="6309" marB="0" anchor="b"/>
                </a:tc>
                <a:tc>
                  <a:txBody>
                    <a:bodyPr/>
                    <a:lstStyle/>
                    <a:p>
                      <a:pPr algn="l" fontAlgn="b"/>
                      <a:r>
                        <a:rPr lang="en-US" sz="1400" b="0" i="0" u="none" strike="noStrike" dirty="0">
                          <a:solidFill>
                            <a:srgbClr val="000000"/>
                          </a:solidFill>
                          <a:effectLst/>
                          <a:latin typeface="Calibri"/>
                        </a:rPr>
                        <a:t>Three-year carryforward cycle (2025C)</a:t>
                      </a:r>
                    </a:p>
                  </a:txBody>
                  <a:tcPr marL="6309" marR="6309" marT="6309" marB="0" anchor="b"/>
                </a:tc>
                <a:extLst>
                  <a:ext uri="{0D108BD9-81ED-4DB2-BD59-A6C34878D82A}">
                    <a16:rowId xmlns:a16="http://schemas.microsoft.com/office/drawing/2014/main" val="10002"/>
                  </a:ext>
                </a:extLst>
              </a:tr>
            </a:tbl>
          </a:graphicData>
        </a:graphic>
      </p:graphicFrame>
      <p:sp>
        <p:nvSpPr>
          <p:cNvPr id="3" name="Oval 2">
            <a:extLst>
              <a:ext uri="{FF2B5EF4-FFF2-40B4-BE49-F238E27FC236}">
                <a16:creationId xmlns:a16="http://schemas.microsoft.com/office/drawing/2014/main" id="{33D170D7-D3FB-6C89-C421-011EAB79818A}"/>
              </a:ext>
            </a:extLst>
          </p:cNvPr>
          <p:cNvSpPr/>
          <p:nvPr/>
        </p:nvSpPr>
        <p:spPr>
          <a:xfrm>
            <a:off x="4825208" y="5138734"/>
            <a:ext cx="355728" cy="32712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noFill/>
            </a:endParaRPr>
          </a:p>
        </p:txBody>
      </p:sp>
      <p:sp>
        <p:nvSpPr>
          <p:cNvPr id="4" name="Oval 3">
            <a:extLst>
              <a:ext uri="{FF2B5EF4-FFF2-40B4-BE49-F238E27FC236}">
                <a16:creationId xmlns:a16="http://schemas.microsoft.com/office/drawing/2014/main" id="{BE464B98-D688-B9A6-D15B-24C986B37AD1}"/>
              </a:ext>
            </a:extLst>
          </p:cNvPr>
          <p:cNvSpPr/>
          <p:nvPr/>
        </p:nvSpPr>
        <p:spPr>
          <a:xfrm>
            <a:off x="3862618" y="5601814"/>
            <a:ext cx="355728" cy="32712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noFill/>
            </a:endParaRPr>
          </a:p>
        </p:txBody>
      </p:sp>
      <p:cxnSp>
        <p:nvCxnSpPr>
          <p:cNvPr id="15" name="Straight Connector 14">
            <a:extLst>
              <a:ext uri="{FF2B5EF4-FFF2-40B4-BE49-F238E27FC236}">
                <a16:creationId xmlns:a16="http://schemas.microsoft.com/office/drawing/2014/main" id="{EF412903-D895-D039-CA8D-F313B03EFE25}"/>
              </a:ext>
            </a:extLst>
          </p:cNvPr>
          <p:cNvCxnSpPr>
            <a:cxnSpLocks/>
          </p:cNvCxnSpPr>
          <p:nvPr/>
        </p:nvCxnSpPr>
        <p:spPr>
          <a:xfrm flipV="1">
            <a:off x="4218346" y="5648347"/>
            <a:ext cx="2085177" cy="49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75443A-2990-B75A-9A92-3EBEFBF9383A}"/>
              </a:ext>
            </a:extLst>
          </p:cNvPr>
          <p:cNvCxnSpPr>
            <a:cxnSpLocks/>
          </p:cNvCxnSpPr>
          <p:nvPr/>
        </p:nvCxnSpPr>
        <p:spPr>
          <a:xfrm flipV="1">
            <a:off x="5135196" y="4946668"/>
            <a:ext cx="1168327" cy="2564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72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DD91BB-6465-22D3-2336-AD9FA34A9A17}"/>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BB54A227-24B4-DE8E-7505-56CEDD040A2A}"/>
              </a:ext>
            </a:extLst>
          </p:cNvPr>
          <p:cNvSpPr>
            <a:spLocks noGrp="1"/>
          </p:cNvSpPr>
          <p:nvPr>
            <p:ph type="sldNum" sz="quarter" idx="12"/>
          </p:nvPr>
        </p:nvSpPr>
        <p:spPr/>
        <p:txBody>
          <a:bodyPr/>
          <a:lstStyle/>
          <a:p>
            <a:fld id="{CFB582AC-5695-48DB-B28C-201892CC33C9}" type="slidenum">
              <a:rPr lang="en-US" smtClean="0"/>
              <a:t>7</a:t>
            </a:fld>
            <a:endParaRPr lang="en-US" dirty="0"/>
          </a:p>
        </p:txBody>
      </p:sp>
      <p:sp>
        <p:nvSpPr>
          <p:cNvPr id="4" name="Title 3">
            <a:extLst>
              <a:ext uri="{FF2B5EF4-FFF2-40B4-BE49-F238E27FC236}">
                <a16:creationId xmlns:a16="http://schemas.microsoft.com/office/drawing/2014/main" id="{F2C1A4A7-8906-5394-7B49-74CD7D5805DE}"/>
              </a:ext>
            </a:extLst>
          </p:cNvPr>
          <p:cNvSpPr>
            <a:spLocks noGrp="1"/>
          </p:cNvSpPr>
          <p:nvPr>
            <p:ph type="title"/>
          </p:nvPr>
        </p:nvSpPr>
        <p:spPr/>
        <p:txBody>
          <a:bodyPr/>
          <a:lstStyle/>
          <a:p>
            <a:r>
              <a:rPr lang="en-US" dirty="0"/>
              <a:t>CARES Act Exception</a:t>
            </a:r>
          </a:p>
        </p:txBody>
      </p:sp>
      <p:sp>
        <p:nvSpPr>
          <p:cNvPr id="5" name="Date Placeholder 4">
            <a:extLst>
              <a:ext uri="{FF2B5EF4-FFF2-40B4-BE49-F238E27FC236}">
                <a16:creationId xmlns:a16="http://schemas.microsoft.com/office/drawing/2014/main" id="{C76813E5-352C-E248-2D1A-68D345F16F33}"/>
              </a:ext>
            </a:extLst>
          </p:cNvPr>
          <p:cNvSpPr>
            <a:spLocks noGrp="1"/>
          </p:cNvSpPr>
          <p:nvPr>
            <p:ph type="dt" sz="half" idx="2"/>
          </p:nvPr>
        </p:nvSpPr>
        <p:spPr/>
        <p:txBody>
          <a:bodyPr/>
          <a:lstStyle/>
          <a:p>
            <a:endParaRPr lang="en-US" dirty="0"/>
          </a:p>
        </p:txBody>
      </p:sp>
      <p:pic>
        <p:nvPicPr>
          <p:cNvPr id="7" name="Picture 6">
            <a:extLst>
              <a:ext uri="{FF2B5EF4-FFF2-40B4-BE49-F238E27FC236}">
                <a16:creationId xmlns:a16="http://schemas.microsoft.com/office/drawing/2014/main" id="{492AD355-EF8A-8E8A-5788-06DBBF325B5B}"/>
              </a:ext>
            </a:extLst>
          </p:cNvPr>
          <p:cNvPicPr>
            <a:picLocks noChangeAspect="1"/>
          </p:cNvPicPr>
          <p:nvPr/>
        </p:nvPicPr>
        <p:blipFill>
          <a:blip r:embed="rId2"/>
          <a:stretch>
            <a:fillRect/>
          </a:stretch>
        </p:blipFill>
        <p:spPr>
          <a:xfrm>
            <a:off x="1304925" y="2039799"/>
            <a:ext cx="9582150" cy="2162175"/>
          </a:xfrm>
          <a:prstGeom prst="rect">
            <a:avLst/>
          </a:prstGeom>
        </p:spPr>
      </p:pic>
    </p:spTree>
    <p:extLst>
      <p:ext uri="{BB962C8B-B14F-4D97-AF65-F5344CB8AC3E}">
        <p14:creationId xmlns:p14="http://schemas.microsoft.com/office/powerpoint/2010/main" val="331996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DD91BB-6465-22D3-2336-AD9FA34A9A17}"/>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BB54A227-24B4-DE8E-7505-56CEDD040A2A}"/>
              </a:ext>
            </a:extLst>
          </p:cNvPr>
          <p:cNvSpPr>
            <a:spLocks noGrp="1"/>
          </p:cNvSpPr>
          <p:nvPr>
            <p:ph type="sldNum" sz="quarter" idx="12"/>
          </p:nvPr>
        </p:nvSpPr>
        <p:spPr/>
        <p:txBody>
          <a:bodyPr/>
          <a:lstStyle/>
          <a:p>
            <a:fld id="{CFB582AC-5695-48DB-B28C-201892CC33C9}" type="slidenum">
              <a:rPr lang="en-US" smtClean="0"/>
              <a:t>8</a:t>
            </a:fld>
            <a:endParaRPr lang="en-US" dirty="0"/>
          </a:p>
        </p:txBody>
      </p:sp>
      <p:sp>
        <p:nvSpPr>
          <p:cNvPr id="4" name="Title 3">
            <a:extLst>
              <a:ext uri="{FF2B5EF4-FFF2-40B4-BE49-F238E27FC236}">
                <a16:creationId xmlns:a16="http://schemas.microsoft.com/office/drawing/2014/main" id="{F2C1A4A7-8906-5394-7B49-74CD7D5805DE}"/>
              </a:ext>
            </a:extLst>
          </p:cNvPr>
          <p:cNvSpPr>
            <a:spLocks noGrp="1"/>
          </p:cNvSpPr>
          <p:nvPr>
            <p:ph type="title"/>
          </p:nvPr>
        </p:nvSpPr>
        <p:spPr/>
        <p:txBody>
          <a:bodyPr/>
          <a:lstStyle/>
          <a:p>
            <a:r>
              <a:rPr lang="en-US" dirty="0"/>
              <a:t>ARPA/SLFRF Exception</a:t>
            </a:r>
          </a:p>
        </p:txBody>
      </p:sp>
      <p:sp>
        <p:nvSpPr>
          <p:cNvPr id="5" name="Date Placeholder 4">
            <a:extLst>
              <a:ext uri="{FF2B5EF4-FFF2-40B4-BE49-F238E27FC236}">
                <a16:creationId xmlns:a16="http://schemas.microsoft.com/office/drawing/2014/main" id="{C76813E5-352C-E248-2D1A-68D345F16F33}"/>
              </a:ext>
            </a:extLst>
          </p:cNvPr>
          <p:cNvSpPr>
            <a:spLocks noGrp="1"/>
          </p:cNvSpPr>
          <p:nvPr>
            <p:ph type="dt" sz="half" idx="2"/>
          </p:nvPr>
        </p:nvSpPr>
        <p:spPr/>
        <p:txBody>
          <a:bodyPr/>
          <a:lstStyle/>
          <a:p>
            <a:endParaRPr lang="en-US" dirty="0"/>
          </a:p>
        </p:txBody>
      </p:sp>
      <p:pic>
        <p:nvPicPr>
          <p:cNvPr id="8" name="Picture 7">
            <a:extLst>
              <a:ext uri="{FF2B5EF4-FFF2-40B4-BE49-F238E27FC236}">
                <a16:creationId xmlns:a16="http://schemas.microsoft.com/office/drawing/2014/main" id="{24740449-F527-A6A3-8CA3-76D42CD80439}"/>
              </a:ext>
            </a:extLst>
          </p:cNvPr>
          <p:cNvPicPr>
            <a:picLocks noChangeAspect="1"/>
          </p:cNvPicPr>
          <p:nvPr/>
        </p:nvPicPr>
        <p:blipFill>
          <a:blip r:embed="rId3"/>
          <a:stretch>
            <a:fillRect/>
          </a:stretch>
        </p:blipFill>
        <p:spPr>
          <a:xfrm>
            <a:off x="1466850" y="1978921"/>
            <a:ext cx="9258300" cy="1647825"/>
          </a:xfrm>
          <a:prstGeom prst="rect">
            <a:avLst/>
          </a:prstGeom>
        </p:spPr>
      </p:pic>
    </p:spTree>
    <p:extLst>
      <p:ext uri="{BB962C8B-B14F-4D97-AF65-F5344CB8AC3E}">
        <p14:creationId xmlns:p14="http://schemas.microsoft.com/office/powerpoint/2010/main" val="365236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9</a:t>
            </a:fld>
            <a:endParaRPr lang="en-US" dirty="0"/>
          </a:p>
        </p:txBody>
      </p:sp>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p:txBody>
          <a:bodyPr/>
          <a:lstStyle/>
          <a:p>
            <a:r>
              <a:rPr lang="en-US" dirty="0"/>
              <a:t>Summary Schedules – </a:t>
            </a:r>
            <a:br>
              <a:rPr lang="en-US" dirty="0"/>
            </a:br>
            <a:r>
              <a:rPr lang="en-US" dirty="0"/>
              <a:t>   Exhibit C (Actual) / Exhibit D (Proposed)</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endParaRPr lang="en-US" dirty="0"/>
          </a:p>
        </p:txBody>
      </p:sp>
      <p:sp>
        <p:nvSpPr>
          <p:cNvPr id="3" name="Content Placeholder 2">
            <a:extLst>
              <a:ext uri="{FF2B5EF4-FFF2-40B4-BE49-F238E27FC236}">
                <a16:creationId xmlns:a16="http://schemas.microsoft.com/office/drawing/2014/main" id="{3313DBE0-C468-844F-E1BE-EBF3DCC26A6C}"/>
              </a:ext>
            </a:extLst>
          </p:cNvPr>
          <p:cNvSpPr>
            <a:spLocks noGrp="1"/>
          </p:cNvSpPr>
          <p:nvPr>
            <p:ph idx="4294967295"/>
          </p:nvPr>
        </p:nvSpPr>
        <p:spPr>
          <a:xfrm>
            <a:off x="1100129" y="1931721"/>
            <a:ext cx="10058400" cy="4022725"/>
          </a:xfrm>
        </p:spPr>
        <p:txBody>
          <a:bodyPr/>
          <a:lstStyle/>
          <a:p>
            <a:pPr>
              <a:lnSpc>
                <a:spcPct val="90000"/>
              </a:lnSpc>
              <a:spcBef>
                <a:spcPts val="600"/>
              </a:spcBef>
              <a:spcAft>
                <a:spcPts val="600"/>
              </a:spcAft>
            </a:pPr>
            <a:r>
              <a:rPr lang="en-US" sz="2000" dirty="0"/>
              <a:t>Placement</a:t>
            </a:r>
          </a:p>
          <a:p>
            <a:pPr lvl="1">
              <a:spcBef>
                <a:spcPts val="600"/>
              </a:spcBef>
              <a:spcAft>
                <a:spcPts val="600"/>
              </a:spcAft>
            </a:pPr>
            <a:r>
              <a:rPr lang="en-US" dirty="0"/>
              <a:t>Federal Programs (ties to Schedule of Expenditures of Federal Awards (SEFA)</a:t>
            </a:r>
          </a:p>
          <a:p>
            <a:pPr lvl="1">
              <a:spcBef>
                <a:spcPts val="600"/>
              </a:spcBef>
              <a:spcAft>
                <a:spcPts val="600"/>
              </a:spcAft>
            </a:pPr>
            <a:r>
              <a:rPr lang="en-US" dirty="0"/>
              <a:t>State and Other Programs</a:t>
            </a:r>
          </a:p>
          <a:p>
            <a:pPr lvl="1">
              <a:spcBef>
                <a:spcPts val="600"/>
              </a:spcBef>
              <a:spcAft>
                <a:spcPts val="600"/>
              </a:spcAft>
            </a:pPr>
            <a:r>
              <a:rPr lang="en-US" b="1" dirty="0"/>
              <a:t>Third Party Revenue</a:t>
            </a:r>
            <a:endParaRPr lang="en-US" dirty="0"/>
          </a:p>
          <a:p>
            <a:pPr lvl="1">
              <a:spcBef>
                <a:spcPts val="600"/>
              </a:spcBef>
              <a:spcAft>
                <a:spcPts val="600"/>
              </a:spcAft>
            </a:pPr>
            <a:r>
              <a:rPr lang="en-US" dirty="0"/>
              <a:t>Tribal Programs</a:t>
            </a:r>
          </a:p>
          <a:p>
            <a:pPr lvl="1">
              <a:spcBef>
                <a:spcPts val="600"/>
              </a:spcBef>
              <a:spcAft>
                <a:spcPts val="600"/>
              </a:spcAft>
            </a:pPr>
            <a:r>
              <a:rPr lang="en-US" dirty="0"/>
              <a:t>Separately Administered</a:t>
            </a:r>
          </a:p>
          <a:p>
            <a:pPr>
              <a:lnSpc>
                <a:spcPct val="90000"/>
              </a:lnSpc>
              <a:spcBef>
                <a:spcPts val="600"/>
              </a:spcBef>
              <a:spcAft>
                <a:spcPts val="600"/>
              </a:spcAft>
            </a:pPr>
            <a:r>
              <a:rPr lang="en-US" sz="2000" dirty="0"/>
              <a:t>Footnote:  Program income collected from Medicare, Medicaid, and private insurance by tribal contractors for Tribes that operate their own healthcare systems under the Indian Self-Determination and Educations Assistance Act (ISDA).  This does NOT include tribal supplements to programs.</a:t>
            </a:r>
            <a:endParaRPr lang="en-US" dirty="0"/>
          </a:p>
          <a:p>
            <a:endParaRPr lang="en-US" dirty="0"/>
          </a:p>
        </p:txBody>
      </p:sp>
    </p:spTree>
    <p:extLst>
      <p:ext uri="{BB962C8B-B14F-4D97-AF65-F5344CB8AC3E}">
        <p14:creationId xmlns:p14="http://schemas.microsoft.com/office/powerpoint/2010/main" val="2001792307"/>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0F4C76"/>
      </a:accent1>
      <a:accent2>
        <a:srgbClr val="0F4C7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693b5ba-4b18-4d7b-9341-f32f400a5494}" enabled="0" method="" siteId="{0693b5ba-4b18-4d7b-9341-f32f400a5494}" removed="1"/>
</clbl:labelList>
</file>

<file path=docProps/app.xml><?xml version="1.0" encoding="utf-8"?>
<Properties xmlns="http://schemas.openxmlformats.org/officeDocument/2006/extended-properties" xmlns:vt="http://schemas.openxmlformats.org/officeDocument/2006/docPropsVTypes">
  <Template>Retrospect</Template>
  <TotalTime>16520</TotalTime>
  <Words>775</Words>
  <Application>Microsoft Office PowerPoint</Application>
  <PresentationFormat>Widescreen</PresentationFormat>
  <Paragraphs>233</Paragraphs>
  <Slides>18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Wingdings</vt:lpstr>
      <vt:lpstr>Retrospect</vt:lpstr>
      <vt:lpstr>Clip</vt:lpstr>
      <vt:lpstr> Indirect Cost and Contract Audit Division</vt:lpstr>
      <vt:lpstr>Agenda</vt:lpstr>
      <vt:lpstr>COVID &amp; Indirect Cost Rates</vt:lpstr>
      <vt:lpstr>Timelines for Submission-F/P</vt:lpstr>
      <vt:lpstr>Timelines for Submission-FCF (2-yr)</vt:lpstr>
      <vt:lpstr>Timelines for Submission-FCF (3-yr)</vt:lpstr>
      <vt:lpstr>CARES Act Exception</vt:lpstr>
      <vt:lpstr>ARPA/SLFRF Exception</vt:lpstr>
      <vt:lpstr>Summary Schedules –     Exhibit C (Actual) / Exhibit D (Proposed)</vt:lpstr>
      <vt:lpstr>PowerPoint Presentation</vt:lpstr>
      <vt:lpstr>Three (3) Optional Bases</vt:lpstr>
      <vt:lpstr>Uniform Guidance 2 CFR Part 200</vt:lpstr>
      <vt:lpstr>Indirect Cost Collections – Exhibit C-1</vt:lpstr>
      <vt:lpstr>Carryforward &amp; Rate – Exhibit B-1 (TDC), Exhibit B-2 (SW) and Exhibit B-3 (SWF)</vt:lpstr>
      <vt:lpstr>Supplement – Direct Cost Base</vt:lpstr>
      <vt:lpstr>ICS Negotiator Sample Questions</vt:lpstr>
      <vt:lpstr>Ongoing Concerns</vt:lpstr>
      <vt:lpstr>Questions?</vt:lpstr>
    </vt:vector>
  </TitlesOfParts>
  <Company>Indian Health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Health Service Briefing</dc:title>
  <dc:creator>Eisenman, Theresa (IHS/HQ)</dc:creator>
  <cp:lastModifiedBy>Stout, Mark W</cp:lastModifiedBy>
  <cp:revision>169</cp:revision>
  <cp:lastPrinted>2016-03-30T21:52:09Z</cp:lastPrinted>
  <dcterms:created xsi:type="dcterms:W3CDTF">2016-03-11T19:03:08Z</dcterms:created>
  <dcterms:modified xsi:type="dcterms:W3CDTF">2025-05-05T20:34:15Z</dcterms:modified>
</cp:coreProperties>
</file>