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7FFFF62D_9DE63363.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4317" r:id="rId5"/>
    <p:sldMasterId id="2147484281" r:id="rId6"/>
    <p:sldMasterId id="2147484300" r:id="rId7"/>
  </p:sldMasterIdLst>
  <p:notesMasterIdLst>
    <p:notesMasterId r:id="rId33"/>
  </p:notesMasterIdLst>
  <p:sldIdLst>
    <p:sldId id="257" r:id="rId8"/>
    <p:sldId id="2147377520" r:id="rId9"/>
    <p:sldId id="285" r:id="rId10"/>
    <p:sldId id="2147481077" r:id="rId11"/>
    <p:sldId id="2147481122" r:id="rId12"/>
    <p:sldId id="2147481084" r:id="rId13"/>
    <p:sldId id="2147481085" r:id="rId14"/>
    <p:sldId id="2147481086" r:id="rId15"/>
    <p:sldId id="2147481090" r:id="rId16"/>
    <p:sldId id="2147481125" r:id="rId17"/>
    <p:sldId id="2147481124" r:id="rId18"/>
    <p:sldId id="560" r:id="rId19"/>
    <p:sldId id="583" r:id="rId20"/>
    <p:sldId id="2147481096" r:id="rId21"/>
    <p:sldId id="2147481126" r:id="rId22"/>
    <p:sldId id="277" r:id="rId23"/>
    <p:sldId id="2147481133" r:id="rId24"/>
    <p:sldId id="2147481083" r:id="rId25"/>
    <p:sldId id="2147481078" r:id="rId26"/>
    <p:sldId id="2147481123" r:id="rId27"/>
    <p:sldId id="2147481081" r:id="rId28"/>
    <p:sldId id="2147481082" r:id="rId29"/>
    <p:sldId id="501" r:id="rId30"/>
    <p:sldId id="2147481098" r:id="rId31"/>
    <p:sldId id="50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643A1B-E519-B502-36FC-604935844F03}" name="Cooper, Jennifer (IHS/HQ)" initials="CJ" userId="S::jcooper@na.ihs.gov::8f4d3e31-8827-4137-b256-6df579865c01" providerId="AD"/>
  <p188:author id="{1F6C263F-5106-1509-1F81-BC462D64E29C}" name="Navya Cheriyath" initials="NC" userId="S::ncheriyath@totemconsultingdc.com::022ebc4c-756f-4b71-bae9-86377c10292c" providerId="AD"/>
  <p188:author id="{8CDB4952-8766-6569-9C7A-794ADEA298F1}" name="Cheriyath, Navya (IHS/HQ) [C]" initials="C[" userId="S::ncheriyath@na.ihs.gov::8be567a3-b4da-4fe4-8293-67a1acb56b68" providerId="AD"/>
  <p188:author id="{CC9E1176-DC0D-2B8D-D5DE-0EEA0B5B200D}" name="Maxwell, Emily (IHS/HQ)" initials="EM" userId="S::emaxwell@na.ihs.gov::2eefd415-bd01-4ba6-9c36-b09dfc39b21f" providerId="AD"/>
  <p188:author id="{BFBBC37A-F2D9-1958-E245-91B188D342E8}" name="Jared Hardy" initials="JH" userId="S::jhardy@totemconsultingdc.com::9dc40962-1359-4e3f-b247-07cee0a3744e" providerId="AD"/>
  <p188:author id="{150C4CA7-3C65-A65A-7E25-44A6EB602B18}" name="Bria Blackshear" initials="BB" userId="S::bblackshear@totemconsultingdc.com::41076070-dab5-4ac6-8526-fd7a670dbb3b" providerId="AD"/>
  <p188:author id="{F2B230F1-9A13-1083-382A-7FAA5DB6D5BE}" name="Shije, Kimberly (IHS/HQ)" initials="SK" userId="S::kshije@na.ihs.gov::faf94920-f80e-4dd3-b7e7-956522d3ad18" providerId="AD"/>
  <p188:author id="{1FF1FDF8-31F2-58F6-1948-8911AA097337}" name="Thornbrugh, Mitchell (IHS/HQ)" initials="TM" userId="S::mthornbrugh@na.ihs.gov::3ff021d2-4790-4966-ba73-27da0c07fdc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E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9F1245-A08A-A3A9-5A66-B96957B3DDFF}" v="5" dt="2025-05-01T14:09:33.531"/>
    <p1510:client id="{73A2B6BD-950E-4F8A-A2EB-EE8388479CAA}" v="7" dt="2025-05-02T19:59:52.3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2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8/10/relationships/authors" Target="authors.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t" anchorCtr="0"/>
          <a:lstStyle/>
          <a:p>
            <a:pPr>
              <a:defRPr sz="2000" b="1" i="0" u="none" strike="noStrike" kern="1200" cap="all" spc="150" baseline="0">
                <a:ln>
                  <a:noFill/>
                </a:ln>
                <a:solidFill>
                  <a:schemeClr val="tx1">
                    <a:lumMod val="50000"/>
                    <a:lumOff val="50000"/>
                  </a:schemeClr>
                </a:solidFill>
                <a:latin typeface="+mn-lt"/>
                <a:ea typeface="+mn-ea"/>
                <a:cs typeface="+mn-cs"/>
              </a:defRPr>
            </a:pPr>
            <a:r>
              <a:rPr lang="en-US" sz="2000">
                <a:solidFill>
                  <a:srgbClr val="595959"/>
                </a:solidFill>
              </a:rPr>
              <a:t>Recurring Funding</a:t>
            </a:r>
          </a:p>
        </c:rich>
      </c:tx>
      <c:layout>
        <c:manualLayout>
          <c:xMode val="edge"/>
          <c:yMode val="edge"/>
          <c:x val="0.4104358670949918"/>
          <c:y val="0.85576784634761272"/>
        </c:manualLayout>
      </c:layout>
      <c:overlay val="0"/>
      <c:spPr>
        <a:noFill/>
        <a:ln>
          <a:noFill/>
        </a:ln>
        <a:effectLst/>
      </c:spPr>
      <c:txPr>
        <a:bodyPr rot="0" spcFirstLastPara="1" vertOverflow="ellipsis" vert="horz" wrap="square" anchor="t" anchorCtr="0"/>
        <a:lstStyle/>
        <a:p>
          <a:pPr>
            <a:defRPr sz="2000" b="1" i="0" u="none" strike="noStrike" kern="1200" cap="all" spc="150" baseline="0">
              <a:ln>
                <a:noFill/>
              </a:ln>
              <a:solidFill>
                <a:schemeClr val="tx1">
                  <a:lumMod val="50000"/>
                  <a:lumOff val="50000"/>
                </a:schemeClr>
              </a:solidFill>
              <a:latin typeface="+mn-lt"/>
              <a:ea typeface="+mn-ea"/>
              <a:cs typeface="+mn-cs"/>
            </a:defRPr>
          </a:pPr>
          <a:endParaRPr lang="en-US"/>
        </a:p>
      </c:txPr>
    </c:title>
    <c:autoTitleDeleted val="0"/>
    <c:plotArea>
      <c:layout>
        <c:manualLayout>
          <c:layoutTarget val="inner"/>
          <c:xMode val="edge"/>
          <c:yMode val="edge"/>
          <c:x val="0.25006877506181807"/>
          <c:y val="6.1240488586758304E-2"/>
          <c:w val="0.71555719600005463"/>
          <c:h val="0.71414799584138955"/>
        </c:manualLayout>
      </c:layout>
      <c:barChart>
        <c:barDir val="col"/>
        <c:grouping val="clustered"/>
        <c:varyColors val="0"/>
        <c:ser>
          <c:idx val="0"/>
          <c:order val="0"/>
          <c:tx>
            <c:strRef>
              <c:f>Sheet1!$B$1</c:f>
              <c:strCache>
                <c:ptCount val="1"/>
                <c:pt idx="0">
                  <c:v>Recurring Funding</c:v>
                </c:pt>
              </c:strCache>
            </c:strRef>
          </c:tx>
          <c:spPr>
            <a:pattFill prst="narHorz">
              <a:fgClr>
                <a:schemeClr val="accent1">
                  <a:lumMod val="20000"/>
                  <a:lumOff val="80000"/>
                </a:schemeClr>
              </a:fgClr>
              <a:bgClr>
                <a:schemeClr val="accent1">
                  <a:lumMod val="75000"/>
                </a:schemeClr>
              </a:bgClr>
            </a:pattFill>
            <a:ln>
              <a:noFill/>
            </a:ln>
            <a:effectLst>
              <a:innerShdw blurRad="114300">
                <a:schemeClr val="accent1"/>
              </a:innerShdw>
            </a:effectLst>
          </c:spPr>
          <c:invertIfNegative val="0"/>
          <c:dPt>
            <c:idx val="3"/>
            <c:invertIfNegative val="0"/>
            <c:bubble3D val="0"/>
            <c:spPr>
              <a:pattFill prst="narHorz">
                <a:fgClr>
                  <a:srgbClr val="C1E5F5"/>
                </a:fgClr>
                <a:bgClr>
                  <a:schemeClr val="accent1">
                    <a:lumMod val="75000"/>
                  </a:schemeClr>
                </a:bgClr>
              </a:pattFill>
              <a:ln>
                <a:noFill/>
              </a:ln>
              <a:effectLst>
                <a:innerShdw blurRad="114300">
                  <a:schemeClr val="accent1"/>
                </a:innerShdw>
              </a:effectLst>
            </c:spPr>
            <c:extLst>
              <c:ext xmlns:c16="http://schemas.microsoft.com/office/drawing/2014/chart" uri="{C3380CC4-5D6E-409C-BE32-E72D297353CC}">
                <c16:uniqueId val="{00000002-F1D9-42D4-B309-750DD4924100}"/>
              </c:ext>
            </c:extLst>
          </c:dPt>
          <c:dPt>
            <c:idx val="4"/>
            <c:invertIfNegative val="0"/>
            <c:bubble3D val="0"/>
            <c:spPr>
              <a:pattFill prst="narHorz">
                <a:fgClr>
                  <a:srgbClr val="C1E5F5"/>
                </a:fgClr>
                <a:bgClr>
                  <a:schemeClr val="accent1">
                    <a:lumMod val="75000"/>
                  </a:schemeClr>
                </a:bgClr>
              </a:pattFill>
              <a:ln>
                <a:noFill/>
              </a:ln>
              <a:effectLst>
                <a:innerShdw blurRad="114300">
                  <a:schemeClr val="accent1"/>
                </a:innerShdw>
              </a:effectLst>
            </c:spPr>
            <c:extLst>
              <c:ext xmlns:c16="http://schemas.microsoft.com/office/drawing/2014/chart" uri="{C3380CC4-5D6E-409C-BE32-E72D297353CC}">
                <c16:uniqueId val="{00000001-77B5-4D02-975F-F08AE7F92BC1}"/>
              </c:ext>
            </c:extLst>
          </c:dPt>
          <c:dLbls>
            <c:dLbl>
              <c:idx val="2"/>
              <c:layout>
                <c:manualLayout>
                  <c:x val="0"/>
                  <c:y val="-1.100900805151662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76-4FCD-9BE8-445E547D30BD}"/>
                </c:ext>
              </c:extLst>
            </c:dLbl>
            <c:dLbl>
              <c:idx val="3"/>
              <c:layout>
                <c:manualLayout>
                  <c:x val="-1.7708991900994744E-3"/>
                  <c:y val="-9.5742057149553281E-3"/>
                </c:manualLayout>
              </c:layout>
              <c:tx>
                <c:rich>
                  <a:bodyPr/>
                  <a:lstStyle/>
                  <a:p>
                    <a:fld id="{D1EB1DF9-EAB9-4DDB-98C6-04F2C00B2F77}" type="VALUE">
                      <a:rPr lang="en-US" sz="1200" b="1" i="0" u="none" strike="noStrike" kern="1200" baseline="0">
                        <a:ln>
                          <a:noFill/>
                        </a:ln>
                        <a:solidFill>
                          <a:prstClr val="black">
                            <a:lumMod val="65000"/>
                            <a:lumOff val="35000"/>
                          </a:prstClr>
                        </a:solidFill>
                        <a:latin typeface="+mn-lt"/>
                        <a:ea typeface="+mn-ea"/>
                        <a:cs typeface="+mn-cs"/>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1D9-42D4-B309-750DD4924100}"/>
                </c:ext>
              </c:extLst>
            </c:dLbl>
            <c:dLbl>
              <c:idx val="4"/>
              <c:layout>
                <c:manualLayout>
                  <c:x val="0"/>
                  <c:y val="-8.6524167494437254E-3"/>
                </c:manualLayout>
              </c:layout>
              <c:tx>
                <c:rich>
                  <a:bodyPr/>
                  <a:lstStyle/>
                  <a:p>
                    <a:fld id="{CC658338-5ABA-4914-ACEE-491289E45803}" type="VALUE">
                      <a:rPr lang="en-US">
                        <a:solidFill>
                          <a:schemeClr val="tx1">
                            <a:lumMod val="65000"/>
                            <a:lumOff val="35000"/>
                          </a:schemeClr>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7B5-4D02-975F-F08AE7F92BC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ln>
                      <a:noFill/>
                    </a:ln>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FY2021</c:v>
                </c:pt>
                <c:pt idx="1">
                  <c:v>FY2022</c:v>
                </c:pt>
                <c:pt idx="2">
                  <c:v>FY2023</c:v>
                </c:pt>
                <c:pt idx="3">
                  <c:v>FY2024 </c:v>
                </c:pt>
                <c:pt idx="4">
                  <c:v>FY2025</c:v>
                </c:pt>
              </c:strCache>
            </c:strRef>
          </c:cat>
          <c:val>
            <c:numRef>
              <c:f>Sheet1!$B$2:$B$6</c:f>
              <c:numCache>
                <c:formatCode>"$"#,##0_);[Red]\("$"#,##0\)</c:formatCode>
                <c:ptCount val="5"/>
                <c:pt idx="0">
                  <c:v>34500000</c:v>
                </c:pt>
                <c:pt idx="1">
                  <c:v>145000000</c:v>
                </c:pt>
                <c:pt idx="2">
                  <c:v>217500000</c:v>
                </c:pt>
                <c:pt idx="3">
                  <c:v>190564000</c:v>
                </c:pt>
                <c:pt idx="4">
                  <c:v>190564000</c:v>
                </c:pt>
              </c:numCache>
            </c:numRef>
          </c:val>
          <c:extLst>
            <c:ext xmlns:c16="http://schemas.microsoft.com/office/drawing/2014/chart" uri="{C3380CC4-5D6E-409C-BE32-E72D297353CC}">
              <c16:uniqueId val="{00000000-F1D9-42D4-B309-750DD4924100}"/>
            </c:ext>
          </c:extLst>
        </c:ser>
        <c:dLbls>
          <c:showLegendKey val="0"/>
          <c:showVal val="0"/>
          <c:showCatName val="0"/>
          <c:showSerName val="0"/>
          <c:showPercent val="0"/>
          <c:showBubbleSize val="0"/>
        </c:dLbls>
        <c:gapWidth val="164"/>
        <c:overlap val="-22"/>
        <c:axId val="1014394799"/>
        <c:axId val="1014395631"/>
      </c:barChart>
      <c:catAx>
        <c:axId val="1014394799"/>
        <c:scaling>
          <c:orientation val="minMax"/>
        </c:scaling>
        <c:delete val="0"/>
        <c:axPos val="b"/>
        <c:numFmt formatCode="General" sourceLinked="1"/>
        <c:majorTickMark val="out"/>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ln>
                  <a:noFill/>
                </a:ln>
                <a:solidFill>
                  <a:schemeClr val="tx1">
                    <a:lumMod val="65000"/>
                    <a:lumOff val="35000"/>
                  </a:schemeClr>
                </a:solidFill>
                <a:latin typeface="+mn-lt"/>
                <a:ea typeface="+mn-ea"/>
                <a:cs typeface="+mn-cs"/>
              </a:defRPr>
            </a:pPr>
            <a:endParaRPr lang="en-US"/>
          </a:p>
        </c:txPr>
        <c:crossAx val="1014395631"/>
        <c:crosses val="autoZero"/>
        <c:auto val="1"/>
        <c:lblAlgn val="ctr"/>
        <c:lblOffset val="100"/>
        <c:noMultiLvlLbl val="0"/>
      </c:catAx>
      <c:valAx>
        <c:axId val="1014395631"/>
        <c:scaling>
          <c:orientation val="minMax"/>
        </c:scaling>
        <c:delete val="1"/>
        <c:axPos val="l"/>
        <c:numFmt formatCode="&quot;$&quot;#,##0_);[Red]\(&quot;$&quot;#,##0\)" sourceLinked="1"/>
        <c:majorTickMark val="out"/>
        <c:minorTickMark val="none"/>
        <c:tickLblPos val="nextTo"/>
        <c:crossAx val="1014394799"/>
        <c:crosses val="autoZero"/>
        <c:crossBetween val="between"/>
      </c:valAx>
      <c:spPr>
        <a:noFill/>
        <a:ln w="6350">
          <a:solidFill>
            <a:schemeClr val="accent1">
              <a:alpha val="50000"/>
            </a:schemeClr>
          </a:solidFill>
          <a:prstDash val="lgDash"/>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n>
            <a:noFill/>
          </a:ln>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omments/modernComment_7FFFF62D_9DE63363.xml><?xml version="1.0" encoding="utf-8"?>
<p188:cmLst xmlns:a="http://schemas.openxmlformats.org/drawingml/2006/main" xmlns:r="http://schemas.openxmlformats.org/officeDocument/2006/relationships" xmlns:p188="http://schemas.microsoft.com/office/powerpoint/2018/8/main">
  <p188:cm id="{F43A5376-62FC-42A7-934E-B0B84B3DBC3D}" authorId="{CC9E1176-DC0D-2B8D-D5DE-0EEA0B5B200D}" created="2025-05-02T19:59:52.341">
    <pc:sldMkLst xmlns:pc="http://schemas.microsoft.com/office/powerpoint/2013/main/command">
      <pc:docMk/>
      <pc:sldMk cId="2649109347" sldId="2147481133"/>
    </pc:sldMkLst>
    <p188:txBody>
      <a:bodyPr/>
      <a:lstStyle/>
      <a:p>
        <a:r>
          <a:rPr lang="en-US"/>
          <a:t>Correct graphic</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8F7CAA-EA45-4E5B-B5AF-821A060BA452}" type="datetimeFigureOut">
              <a:rPr lang="en-US" smtClean="0"/>
              <a:t>5/5/2025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E7D448-A545-4264-BE60-29DD963E0AAC}" type="slidenum">
              <a:rPr lang="en-US" smtClean="0"/>
              <a:t>‹#›</a:t>
            </a:fld>
            <a:endParaRPr lang="en-US"/>
          </a:p>
        </p:txBody>
      </p:sp>
    </p:spTree>
    <p:extLst>
      <p:ext uri="{BB962C8B-B14F-4D97-AF65-F5344CB8AC3E}">
        <p14:creationId xmlns:p14="http://schemas.microsoft.com/office/powerpoint/2010/main" val="2865661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F8E536-381C-49DA-B51B-F692AA943430}" type="slidenum">
              <a:rPr lang="en-US" smtClean="0"/>
              <a:t>1</a:t>
            </a:fld>
            <a:endParaRPr lang="en-US"/>
          </a:p>
        </p:txBody>
      </p:sp>
    </p:spTree>
    <p:extLst>
      <p:ext uri="{BB962C8B-B14F-4D97-AF65-F5344CB8AC3E}">
        <p14:creationId xmlns:p14="http://schemas.microsoft.com/office/powerpoint/2010/main" val="788354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also pending guidance regarding separate actions from IHS to ensure access to PIV cards and associated costs will be addressed through a standard process across all urban Indian organizations and tribes.</a:t>
            </a:r>
          </a:p>
        </p:txBody>
      </p:sp>
      <p:sp>
        <p:nvSpPr>
          <p:cNvPr id="4" name="Slide Number Placeholder 3"/>
          <p:cNvSpPr>
            <a:spLocks noGrp="1"/>
          </p:cNvSpPr>
          <p:nvPr>
            <p:ph type="sldNum" sz="quarter" idx="5"/>
          </p:nvPr>
        </p:nvSpPr>
        <p:spPr/>
        <p:txBody>
          <a:bodyPr/>
          <a:lstStyle/>
          <a:p>
            <a:fld id="{68E7D448-A545-4264-BE60-29DD963E0AAC}" type="slidenum">
              <a:rPr lang="en-US" smtClean="0"/>
              <a:t>14</a:t>
            </a:fld>
            <a:endParaRPr lang="en-US"/>
          </a:p>
        </p:txBody>
      </p:sp>
    </p:spTree>
    <p:extLst>
      <p:ext uri="{BB962C8B-B14F-4D97-AF65-F5344CB8AC3E}">
        <p14:creationId xmlns:p14="http://schemas.microsoft.com/office/powerpoint/2010/main" val="615626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buClr>
                <a:schemeClr val="tx1"/>
              </a:buClr>
              <a:defRPr/>
            </a:pPr>
            <a:r>
              <a:rPr lang="en-US" b="1">
                <a:solidFill>
                  <a:srgbClr val="0F4C76"/>
                </a:solidFill>
                <a:latin typeface="Calibri" panose="020F0502020204030204"/>
              </a:rPr>
              <a:t>Overview: </a:t>
            </a:r>
            <a:r>
              <a:rPr lang="en-US">
                <a:solidFill>
                  <a:srgbClr val="0F4C76"/>
                </a:solidFill>
              </a:rPr>
              <a:t>One of the central principles of the IHS Health IT Modernization is that PATH EHR supports patient-centered care through improved access to patient data and enhanced communication with providers. PATH EHR’s commitment to interoperability ensures that patients have better access to personal health records, including test results, medications, and care plans. This interoperability will improve access to patient data across IHS, tribal, and urban Indian (I/T/U) facilities, giving patients more control over their care and providing clinicians with a comprehensive care overview.</a:t>
            </a:r>
          </a:p>
          <a:p>
            <a:pPr marL="0" lvl="1">
              <a:defRPr/>
            </a:pPr>
            <a:endParaRPr lang="en-US" b="1">
              <a:solidFill>
                <a:srgbClr val="0F4C76"/>
              </a:solidFill>
              <a:latin typeface="Calibri" panose="020F0502020204030204"/>
            </a:endParaRPr>
          </a:p>
          <a:p>
            <a:pPr marL="0" lvl="1">
              <a:defRPr/>
            </a:pPr>
            <a:r>
              <a:rPr lang="en-US" b="1">
                <a:solidFill>
                  <a:srgbClr val="0F4C76"/>
                </a:solidFill>
                <a:latin typeface="Calibri" panose="020F0502020204030204"/>
              </a:rPr>
              <a:t>Why</a:t>
            </a:r>
            <a:r>
              <a:rPr lang="en-US" sz="1200" b="1">
                <a:solidFill>
                  <a:srgbClr val="0F4C76"/>
                </a:solidFill>
                <a:latin typeface="Calibri" panose="020F0502020204030204"/>
              </a:rPr>
              <a:t> it Matters: </a:t>
            </a:r>
            <a:r>
              <a:rPr lang="en-US" sz="1200">
                <a:solidFill>
                  <a:srgbClr val="0F4C76"/>
                </a:solidFill>
                <a:latin typeface="Calibri" panose="020F0502020204030204"/>
              </a:rPr>
              <a:t>Interoperability supports better clinical decisions, reduces patient burden, and improves outcomes by allowing data to flow seamlessly across sites of care.</a:t>
            </a:r>
            <a:endParaRPr lang="en-US">
              <a:solidFill>
                <a:srgbClr val="0F4C76"/>
              </a:solidFill>
              <a:latin typeface="Calibri"/>
              <a:ea typeface="Calibri"/>
              <a:cs typeface="Calibri"/>
            </a:endParaRPr>
          </a:p>
          <a:p>
            <a:pPr marL="0" lvl="1">
              <a:defRPr/>
            </a:pPr>
            <a:endParaRPr lang="en-US">
              <a:solidFill>
                <a:srgbClr val="0F4C76"/>
              </a:solidFill>
              <a:latin typeface="Calibri" panose="020F0502020204030204"/>
            </a:endParaRPr>
          </a:p>
          <a:p>
            <a:pPr marL="0" lvl="1" indent="0">
              <a:buClr>
                <a:schemeClr val="tx1"/>
              </a:buClr>
              <a:buNone/>
              <a:defRPr/>
            </a:pPr>
            <a:r>
              <a:rPr lang="en-US" sz="1200" b="1">
                <a:solidFill>
                  <a:srgbClr val="0F4C76"/>
                </a:solidFill>
                <a:latin typeface="Calibri" panose="020F0502020204030204"/>
              </a:rPr>
              <a:t>Tribal-Led Input: </a:t>
            </a:r>
            <a:r>
              <a:rPr lang="en-US" sz="1200">
                <a:solidFill>
                  <a:srgbClr val="0F4C76"/>
                </a:solidFill>
                <a:latin typeface="Calibri" panose="020F0502020204030204"/>
              </a:rPr>
              <a:t>Interoperability efforts are guided by Tribal, Urban, and Federal voices through the Interoperability Focus Group and Enterprise Collaboration Group (ECG).</a:t>
            </a:r>
            <a:endParaRPr lang="en-US" sz="1200">
              <a:solidFill>
                <a:srgbClr val="0F4C76"/>
              </a:solidFill>
              <a:latin typeface="Calibri" panose="020F0502020204030204"/>
              <a:ea typeface="Calibri"/>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8E536-381C-49DA-B51B-F692AA9434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061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Symbol" panose="05050102010706020507" pitchFamily="18" charset="2"/>
              <a:buChar char=""/>
            </a:pPr>
            <a:r>
              <a:rPr lang="en-US" sz="1800">
                <a:effectLst/>
                <a:latin typeface="Arial" panose="020B0604020202020204" pitchFamily="34" charset="0"/>
                <a:ea typeface="Times New Roman" panose="02020603050405020304" pitchFamily="18" charset="0"/>
                <a:cs typeface="Arial" panose="020B0604020202020204" pitchFamily="34" charset="0"/>
              </a:rPr>
              <a:t>By using a hypothetical patient scenario, we can see how integrated IT systems like PATH EHR, facilitate better data flow between different health care providers. </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a:effectLst/>
                <a:latin typeface="Arial" panose="020B0604020202020204" pitchFamily="34" charset="0"/>
                <a:ea typeface="Times New Roman" panose="02020603050405020304" pitchFamily="18" charset="0"/>
                <a:cs typeface="Arial" panose="020B0604020202020204" pitchFamily="34" charset="0"/>
              </a:rPr>
              <a:t>This graphic tells the story of Lisa, a 35-year-old woman, who has been receiving her primary care at the Gallup Indian Medical Center from Dr. Patterson. She has a well-documented medical history that includes mild asthma and a recent knee injury from a hiking accident. During the summer, Lisa decides to visit her extended family in Riverside, California. One evening while on vacation, Lisa begins experiencing severe abdominal pain and nausea, which leads her to visit the emergency room at the Riverside-San Bernadino County Indian Health Clinic where she sees Dr. Schott.</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a:effectLst/>
                <a:latin typeface="Arial" panose="020B0604020202020204" pitchFamily="34" charset="0"/>
                <a:ea typeface="Times New Roman" panose="02020603050405020304" pitchFamily="18" charset="0"/>
                <a:cs typeface="Arial" panose="020B0604020202020204" pitchFamily="34" charset="0"/>
              </a:rPr>
              <a:t>At the ER, the staff quickly access Lisa’s comprehensive patient record. They can view her Problems, Allergies, Medications, Procedures, and Immunizations from the Gallup Indian Medical Center without needing Lisa to provide her paper records or recall details herself. At the ER, Lisa is diagnosed with a severe case of food poisoning. They administer the necessary treatments and before discharging her they update her patient record with details of the visit, treatments, and recommended follow-up.</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a:effectLst/>
                <a:latin typeface="Arial" panose="020B0604020202020204" pitchFamily="34" charset="0"/>
                <a:ea typeface="Times New Roman" panose="02020603050405020304" pitchFamily="18" charset="0"/>
                <a:cs typeface="Arial" panose="020B0604020202020204" pitchFamily="34" charset="0"/>
              </a:rPr>
              <a:t>After returning to New Mexico, Lisa schedules a follow-up appointment with her primary care doctor at the Gallup Indian Medical Center. Thanks to PATH EHR’s interoperability and shared patient records, her primary care can see the complete details of her emergency visit in California. This seamless access to her updated medical records allows her doctor to ensure that Lisa is recovering well and to provide any additional care if needed. </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a:effectLst/>
                <a:latin typeface="Arial" panose="020B0604020202020204" pitchFamily="34" charset="0"/>
                <a:ea typeface="Times New Roman" panose="02020603050405020304" pitchFamily="18" charset="0"/>
                <a:cs typeface="Arial" panose="020B0604020202020204" pitchFamily="34" charset="0"/>
              </a:rPr>
              <a:t>As we’ve just seen with our patient scenario, PATH EHR enables health care providers across different locations to access complete medical histories seamlessly. Now, let’s delve deeper into how PATH EHR ensures that this information is not only accessible bus also secure and properly managed</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84935-F794-4284-B265-F621FC8233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417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F8E536-381C-49DA-B51B-F692AA943430}" type="slidenum">
              <a:rPr lang="en-US" smtClean="0"/>
              <a:t>19</a:t>
            </a:fld>
            <a:endParaRPr lang="en-US"/>
          </a:p>
        </p:txBody>
      </p:sp>
    </p:spTree>
    <p:extLst>
      <p:ext uri="{BB962C8B-B14F-4D97-AF65-F5344CB8AC3E}">
        <p14:creationId xmlns:p14="http://schemas.microsoft.com/office/powerpoint/2010/main" val="3942290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98983-E42F-D482-7814-01110E9A45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5C197-C179-884C-E1FA-1AF8380DEE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6800D4-ECAA-300D-35B2-0FEAE6A682E4}"/>
              </a:ext>
            </a:extLst>
          </p:cNvPr>
          <p:cNvSpPr>
            <a:spLocks noGrp="1"/>
          </p:cNvSpPr>
          <p:nvPr>
            <p:ph type="body" idx="1"/>
          </p:nvPr>
        </p:nvSpPr>
        <p:spPr/>
        <p:txBody>
          <a:bodyPr/>
          <a:lstStyle/>
          <a:p>
            <a:r>
              <a:rPr lang="en-US" sz="1200" b="1" kern="1200">
                <a:solidFill>
                  <a:schemeClr val="tx1"/>
                </a:solidFill>
                <a:effectLst/>
                <a:latin typeface="+mn-lt"/>
                <a:ea typeface="+mn-ea"/>
                <a:cs typeface="+mn-cs"/>
              </a:rPr>
              <a:t>Recurring Appropriations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FY2022 appropriations provided a total of </a:t>
            </a:r>
            <a:r>
              <a:rPr lang="en-US" sz="1200" b="1" kern="1200">
                <a:solidFill>
                  <a:schemeClr val="tx1"/>
                </a:solidFill>
                <a:effectLst/>
                <a:latin typeface="+mn-lt"/>
                <a:ea typeface="+mn-ea"/>
                <a:cs typeface="+mn-cs"/>
              </a:rPr>
              <a:t>$145M</a:t>
            </a:r>
            <a:r>
              <a:rPr lang="en-US" sz="1200" kern="1200">
                <a:solidFill>
                  <a:schemeClr val="tx1"/>
                </a:solidFill>
                <a:effectLst/>
                <a:latin typeface="+mn-lt"/>
                <a:ea typeface="+mn-ea"/>
                <a:cs typeface="+mn-cs"/>
              </a:rPr>
              <a:t> in recurring funding for EHR modernization, an increase of $111M from FY2021.</a:t>
            </a:r>
          </a:p>
          <a:p>
            <a:pPr lvl="0"/>
            <a:r>
              <a:rPr lang="en-US" sz="1200" kern="1200">
                <a:solidFill>
                  <a:schemeClr val="tx1"/>
                </a:solidFill>
                <a:effectLst/>
                <a:latin typeface="+mn-lt"/>
                <a:ea typeface="+mn-ea"/>
                <a:cs typeface="+mn-cs"/>
              </a:rPr>
              <a:t>FY2023 Omnibus Appropriation increased recurring EHR modernization funding to </a:t>
            </a:r>
            <a:r>
              <a:rPr lang="en-US" sz="1200" b="1" kern="1200">
                <a:solidFill>
                  <a:schemeClr val="tx1"/>
                </a:solidFill>
                <a:effectLst/>
                <a:latin typeface="+mn-lt"/>
                <a:ea typeface="+mn-ea"/>
                <a:cs typeface="+mn-cs"/>
              </a:rPr>
              <a:t>$217.5M.</a:t>
            </a:r>
            <a:r>
              <a:rPr lang="en-US" sz="1200"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FY2024 Enacted Budget includes </a:t>
            </a:r>
            <a:r>
              <a:rPr lang="en-US" sz="1200" b="1" kern="1200">
                <a:solidFill>
                  <a:schemeClr val="tx1"/>
                </a:solidFill>
                <a:effectLst/>
                <a:latin typeface="+mn-lt"/>
                <a:ea typeface="+mn-ea"/>
                <a:cs typeface="+mn-cs"/>
              </a:rPr>
              <a:t>$190.564M </a:t>
            </a:r>
            <a:r>
              <a:rPr lang="en-US" sz="1200" kern="1200">
                <a:solidFill>
                  <a:schemeClr val="tx1"/>
                </a:solidFill>
                <a:effectLst/>
                <a:latin typeface="+mn-lt"/>
                <a:ea typeface="+mn-ea"/>
                <a:cs typeface="+mn-cs"/>
              </a:rPr>
              <a:t>for IHS Health IT Modernization - a $27M reduction from FY2023.</a:t>
            </a:r>
          </a:p>
          <a:p>
            <a:pPr lvl="2"/>
            <a:r>
              <a:rPr lang="en-US" sz="1200" kern="1200">
                <a:solidFill>
                  <a:schemeClr val="tx1"/>
                </a:solidFill>
                <a:effectLst/>
                <a:latin typeface="+mn-lt"/>
                <a:ea typeface="+mn-ea"/>
                <a:cs typeface="+mn-cs"/>
              </a:rPr>
              <a:t>The advance appropriation for FY2024 specifically </a:t>
            </a:r>
            <a:r>
              <a:rPr lang="en-US" sz="1200" b="1" kern="1200">
                <a:solidFill>
                  <a:schemeClr val="tx1"/>
                </a:solidFill>
                <a:effectLst/>
                <a:latin typeface="+mn-lt"/>
                <a:ea typeface="+mn-ea"/>
                <a:cs typeface="+mn-cs"/>
              </a:rPr>
              <a:t>excludes</a:t>
            </a:r>
            <a:r>
              <a:rPr lang="en-US" sz="1200" kern="1200">
                <a:solidFill>
                  <a:schemeClr val="tx1"/>
                </a:solidFill>
                <a:effectLst/>
                <a:latin typeface="+mn-lt"/>
                <a:ea typeface="+mn-ea"/>
                <a:cs typeface="+mn-cs"/>
              </a:rPr>
              <a:t> use of funds for EHR modernization</a:t>
            </a:r>
          </a:p>
          <a:p>
            <a:pPr lvl="0"/>
            <a:r>
              <a:rPr lang="en-US" sz="1200" kern="1200">
                <a:solidFill>
                  <a:schemeClr val="tx1"/>
                </a:solidFill>
                <a:effectLst/>
                <a:latin typeface="+mn-lt"/>
                <a:ea typeface="+mn-ea"/>
                <a:cs typeface="+mn-cs"/>
              </a:rPr>
              <a:t>FY2025 - The FY 2025 budget submission for Electronic Health Record Modernization is $435 million. This is an increase of $218 million above the FY 2023 Final level. </a:t>
            </a:r>
          </a:p>
        </p:txBody>
      </p:sp>
      <p:sp>
        <p:nvSpPr>
          <p:cNvPr id="4" name="Slide Number Placeholder 3">
            <a:extLst>
              <a:ext uri="{FF2B5EF4-FFF2-40B4-BE49-F238E27FC236}">
                <a16:creationId xmlns:a16="http://schemas.microsoft.com/office/drawing/2014/main" id="{F3D31FD7-CB69-7FD3-E0AB-87D98D479BC6}"/>
              </a:ext>
            </a:extLst>
          </p:cNvPr>
          <p:cNvSpPr>
            <a:spLocks noGrp="1"/>
          </p:cNvSpPr>
          <p:nvPr>
            <p:ph type="sldNum" sz="quarter" idx="5"/>
          </p:nvPr>
        </p:nvSpPr>
        <p:spPr/>
        <p:txBody>
          <a:bodyPr/>
          <a:lstStyle/>
          <a:p>
            <a:fld id="{70F8E536-381C-49DA-B51B-F692AA943430}" type="slidenum">
              <a:rPr lang="en-US" smtClean="0"/>
              <a:t>20</a:t>
            </a:fld>
            <a:endParaRPr lang="en-US"/>
          </a:p>
        </p:txBody>
      </p:sp>
    </p:spTree>
    <p:extLst>
      <p:ext uri="{BB962C8B-B14F-4D97-AF65-F5344CB8AC3E}">
        <p14:creationId xmlns:p14="http://schemas.microsoft.com/office/powerpoint/2010/main" val="2891068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a:t>Mitchell Thornbrugh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t>Chief Information Officer</a:t>
            </a:r>
            <a:endParaRPr lang="en-US" i="1">
              <a:cs typeface="Calibri"/>
            </a:endParaRPr>
          </a:p>
          <a:p>
            <a:endParaRPr lang="en-US"/>
          </a:p>
        </p:txBody>
      </p:sp>
      <p:sp>
        <p:nvSpPr>
          <p:cNvPr id="4" name="Slide Number Placeholder 3"/>
          <p:cNvSpPr>
            <a:spLocks noGrp="1"/>
          </p:cNvSpPr>
          <p:nvPr>
            <p:ph type="sldNum" sz="quarter" idx="5"/>
          </p:nvPr>
        </p:nvSpPr>
        <p:spPr/>
        <p:txBody>
          <a:bodyPr/>
          <a:lstStyle/>
          <a:p>
            <a:fld id="{70F8E536-381C-49DA-B51B-F692AA943430}" type="slidenum">
              <a:rPr lang="en-US" smtClean="0"/>
              <a:t>21</a:t>
            </a:fld>
            <a:endParaRPr lang="en-US"/>
          </a:p>
        </p:txBody>
      </p:sp>
    </p:spTree>
    <p:extLst>
      <p:ext uri="{BB962C8B-B14F-4D97-AF65-F5344CB8AC3E}">
        <p14:creationId xmlns:p14="http://schemas.microsoft.com/office/powerpoint/2010/main" val="3918899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8E536-381C-49DA-B51B-F692AA9434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479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to presenter: Utilize this slide during Q&amp;A sessions to provide time and space for participants to engage</a:t>
            </a:r>
          </a:p>
          <a:p>
            <a:pPr>
              <a:lnSpc>
                <a:spcPct val="90000"/>
              </a:lnSpc>
              <a:spcBef>
                <a:spcPts val="1200"/>
              </a:spcBef>
              <a:spcAft>
                <a:spcPts val="200"/>
              </a:spcAft>
              <a:buFont typeface="Arial,Sans-Serif"/>
            </a:pPr>
            <a:endParaRPr lang="en-US" sz="180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8E536-381C-49DA-B51B-F692AA9434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348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401C31-28EF-4CE4-9A76-C6CE047EE0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546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4C151-74D3-5EBD-8114-C4BF3CF35C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23C9A2-4FA8-F589-3E71-4A38AEF275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1AE80F-5295-1EB5-6975-F630110A52FA}"/>
              </a:ext>
            </a:extLst>
          </p:cNvPr>
          <p:cNvSpPr>
            <a:spLocks noGrp="1"/>
          </p:cNvSpPr>
          <p:nvPr>
            <p:ph type="body" idx="1"/>
          </p:nvPr>
        </p:nvSpPr>
        <p:spPr/>
        <p:txBody>
          <a:bodyPr/>
          <a:lstStyle/>
          <a:p>
            <a:r>
              <a:rPr lang="en-US"/>
              <a:t>Clarity on the level of customization allowed for those joining the IHS Oracle/Cerner platform.</a:t>
            </a:r>
          </a:p>
        </p:txBody>
      </p:sp>
      <p:sp>
        <p:nvSpPr>
          <p:cNvPr id="4" name="Slide Number Placeholder 3">
            <a:extLst>
              <a:ext uri="{FF2B5EF4-FFF2-40B4-BE49-F238E27FC236}">
                <a16:creationId xmlns:a16="http://schemas.microsoft.com/office/drawing/2014/main" id="{3A98AC95-F8F7-5738-43A9-DEE0BBCE13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401C31-28EF-4CE4-9A76-C6CE047EE0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1121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t>This site will test the functionality, usability, and compatibility of PATH EHR in a real-world healthcare environment before it is rolled out on a larger scale. This will allow the IHS to identify and address any issues, refine the solution, and gather feedback to ensure a smoother implementation for health care facilities in the future. </a:t>
            </a:r>
          </a:p>
          <a:p>
            <a:pPr fontAlgn="base"/>
            <a:endParaRPr lang="en-US"/>
          </a:p>
          <a:p>
            <a:r>
              <a:rPr lang="en-US"/>
              <a:t>Initial planning efforts identified 3 candidate Service Units, covering 6 locations in total that are representative of typical services for Hospital Inpatient, Ambulatory Outpatient, and community-based care.  Due to recent budget actions in Congress, the IHS is not expecting to receive funding levels that would support all 3 candidate Service Units. To mitigate risk to the pilot phase, but continue to make progress, the IHS will limit the pilot to 1 Service Unit at this time. </a:t>
            </a:r>
            <a:endParaRPr lang="en-US">
              <a:cs typeface="Calibri"/>
            </a:endParaRPr>
          </a:p>
          <a:p>
            <a:endParaRPr lang="en-US"/>
          </a:p>
          <a:p>
            <a:r>
              <a:rPr lang="en-US"/>
              <a:t>IHS will continue to preserve the comprehensive scope of the PATH EHR to ensure that all services needed by our I/T/U Partners are addressed. Changes in funding levels will impact the speed at which the modernization program will implement the new system.</a:t>
            </a:r>
            <a:endParaRPr lang="en-US">
              <a:cs typeface="Calibri"/>
            </a:endParaRPr>
          </a:p>
          <a:p>
            <a:pPr fontAlgn="base"/>
            <a:endParaRPr lang="en-US"/>
          </a:p>
          <a:p>
            <a:pPr fontAlgn="base"/>
            <a:r>
              <a:rPr lang="en-US"/>
              <a:t>Why was the IHS Service Unit selected?  </a:t>
            </a:r>
            <a:endParaRPr lang="en-US">
              <a:cs typeface="Calibri"/>
            </a:endParaRPr>
          </a:p>
          <a:p>
            <a:pPr fontAlgn="base">
              <a:buFont typeface="Symbol" panose="020B0604020202020204" pitchFamily="34" charset="0"/>
              <a:buChar char="•"/>
            </a:pPr>
            <a:r>
              <a:rPr lang="en-US"/>
              <a:t>The IHS wants the pilot phase to focus on technical and functional capabilities that represent a wide range of services that PATH EHR will deliver, including inpatient, ambulatory, and specialty care. It is important that during the pilot phase the site and the Program develop a collaborative partnership to effectively address organizational change, test, and configure the PATH EHR for future cohort implementations. </a:t>
            </a:r>
            <a:endParaRPr lang="en-US">
              <a:cs typeface="Calibri"/>
            </a:endParaRPr>
          </a:p>
          <a:p>
            <a:pPr>
              <a:buFont typeface="Symbol" panose="020B0604020202020204" pitchFamily="34" charset="0"/>
              <a:buChar char="•"/>
            </a:pPr>
            <a:r>
              <a:rPr lang="en-US"/>
              <a:t>To meet these important goals, the IHS determined that the pilot site would be an IHS operated service unit, to ensure security protocols are constant, complex issues can be promptly addressed, and can deliver a save, fully functional EHR to our partners</a:t>
            </a:r>
            <a:endParaRPr lang="en-US">
              <a:cs typeface="Calibri"/>
            </a:endParaRPr>
          </a:p>
          <a:p>
            <a:pPr marL="285750" indent="-285750">
              <a:buFont typeface="Arial" panose="020B0604020202020204" pitchFamily="34" charset="0"/>
              <a:buChar char="•"/>
            </a:pP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8E536-381C-49DA-B51B-F692AA9434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38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I&amp;D’s scope</a:t>
            </a:r>
            <a:r>
              <a:rPr lang="en-US" baseline="0"/>
              <a:t> of work and they will support sites readiness</a:t>
            </a:r>
          </a:p>
          <a:p>
            <a:endParaRPr lang="en-US" baseline="0"/>
          </a:p>
          <a:p>
            <a:r>
              <a:rPr lang="en-US" baseline="0"/>
              <a:t>Deployment team is comprised of two groups facilitators and I&amp;D  along with OCM and they can expect to be contacted from all three – do sites need to be informed at this time that there will be 3 different Points of contact and how GDIT’s responsibility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8E536-381C-49DA-B51B-F692AA9434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589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2FDA9-2CA2-153A-E678-C908236F6B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C29FEA-BE65-2E18-B11E-6D7A4CD19B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75D470-8F76-681C-60F8-F04F59E64B74}"/>
              </a:ext>
            </a:extLst>
          </p:cNvPr>
          <p:cNvSpPr>
            <a:spLocks noGrp="1"/>
          </p:cNvSpPr>
          <p:nvPr>
            <p:ph type="body" idx="1"/>
          </p:nvPr>
        </p:nvSpPr>
        <p:spPr/>
        <p:txBody>
          <a:bodyPr/>
          <a:lstStyle/>
          <a:p>
            <a:pPr marL="0" marR="0" lvl="0" indent="0">
              <a:lnSpc>
                <a:spcPct val="107000"/>
              </a:lnSpc>
              <a:spcBef>
                <a:spcPts val="0"/>
              </a:spcBef>
              <a:spcAft>
                <a:spcPts val="800"/>
              </a:spcAft>
              <a:buSzPts val="1000"/>
              <a:buFont typeface="Symbol" panose="05050102010706020507" pitchFamily="18" charset="2"/>
              <a:buNone/>
              <a:tabLst>
                <a:tab pos="457200" algn="l"/>
              </a:tabLst>
            </a:pPr>
            <a:endParaRPr lang="en-US"/>
          </a:p>
        </p:txBody>
      </p:sp>
      <p:sp>
        <p:nvSpPr>
          <p:cNvPr id="4" name="Slide Number Placeholder 3">
            <a:extLst>
              <a:ext uri="{FF2B5EF4-FFF2-40B4-BE49-F238E27FC236}">
                <a16:creationId xmlns:a16="http://schemas.microsoft.com/office/drawing/2014/main" id="{0116348B-F2AB-D1AA-FCB4-51E10EF07C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84935-F794-4284-B265-F621FC8233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257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EFF80-7124-6F0B-1B4B-22490506F9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1EA1F7-43AC-24ED-4BBC-CBE8B215F9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02C207-2170-5DC6-F121-1804491E47D3}"/>
              </a:ext>
            </a:extLst>
          </p:cNvPr>
          <p:cNvSpPr>
            <a:spLocks noGrp="1"/>
          </p:cNvSpPr>
          <p:nvPr>
            <p:ph type="body" idx="1"/>
          </p:nvPr>
        </p:nvSpPr>
        <p:spPr/>
        <p:txBody>
          <a:bodyPr/>
          <a:lstStyle/>
          <a:p>
            <a:endParaRPr lang="en-US">
              <a:cs typeface="Calibri"/>
            </a:endParaRPr>
          </a:p>
          <a:p>
            <a:endParaRPr lang="en-US"/>
          </a:p>
        </p:txBody>
      </p:sp>
      <p:sp>
        <p:nvSpPr>
          <p:cNvPr id="4" name="Slide Number Placeholder 3">
            <a:extLst>
              <a:ext uri="{FF2B5EF4-FFF2-40B4-BE49-F238E27FC236}">
                <a16:creationId xmlns:a16="http://schemas.microsoft.com/office/drawing/2014/main" id="{528D7AC1-9DDB-DE57-96E8-00489431EC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43F36-605F-479A-815A-2BFB11324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559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200"/>
              </a:spcBef>
              <a:spcAft>
                <a:spcPts val="200"/>
              </a:spcAft>
              <a:buFont typeface="Arial,Sans-Serif"/>
              <a:buNone/>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8E536-381C-49DA-B51B-F692AA9434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964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39D76-5263-A4CC-C99B-420C0A8281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FD80A9-5DCF-1051-8C62-93EA54F78F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E4106-0F98-5437-45C3-B65C6827FAA3}"/>
              </a:ext>
            </a:extLst>
          </p:cNvPr>
          <p:cNvSpPr>
            <a:spLocks noGrp="1"/>
          </p:cNvSpPr>
          <p:nvPr>
            <p:ph type="body" idx="1"/>
          </p:nvPr>
        </p:nvSpPr>
        <p:spPr/>
        <p:txBody>
          <a:bodyPr/>
          <a:lstStyle/>
          <a:p>
            <a:pPr marL="457200" marR="0" indent="-228600">
              <a:spcBef>
                <a:spcPts val="0"/>
              </a:spcBef>
              <a:spcAft>
                <a:spcPts val="0"/>
              </a:spcAft>
            </a:pPr>
            <a:r>
              <a:rPr lang="en-US" b="1">
                <a:solidFill>
                  <a:schemeClr val="accent1"/>
                </a:solidFill>
              </a:rPr>
              <a:t> </a:t>
            </a:r>
            <a:r>
              <a:rPr lang="en-US" sz="1200">
                <a:solidFill>
                  <a:srgbClr val="1F497D"/>
                </a:solidFill>
                <a:effectLst/>
                <a:latin typeface="Symbol" panose="05050102010706020507" pitchFamily="18" charset="2"/>
                <a:ea typeface="Calibri" panose="020F0502020204030204" pitchFamily="34" charset="0"/>
              </a:rPr>
              <a:t>·</a:t>
            </a:r>
            <a:r>
              <a:rPr lang="en-US" sz="800">
                <a:solidFill>
                  <a:srgbClr val="1F497D"/>
                </a:solidFill>
                <a:effectLst/>
                <a:latin typeface="Times New Roman" panose="02020603050405020304" pitchFamily="18" charset="0"/>
                <a:ea typeface="Calibri" panose="020F0502020204030204" pitchFamily="34" charset="0"/>
              </a:rPr>
              <a:t>         </a:t>
            </a:r>
            <a:r>
              <a:rPr lang="en-US" sz="1200">
                <a:solidFill>
                  <a:srgbClr val="1F497D"/>
                </a:solidFill>
                <a:effectLst/>
                <a:latin typeface="Calibri" panose="020F0502020204030204" pitchFamily="34" charset="0"/>
                <a:ea typeface="Calibri" panose="020F0502020204030204" pitchFamily="34" charset="0"/>
              </a:rPr>
              <a:t>The LCCE was initially developed in FY20-21 using publicly available industry data for similar efforts to assist the IHS in projecting the Enterprise and per-facility cost estimates for the modernized EHR Solution.</a:t>
            </a:r>
            <a:endParaRPr lang="en-US" sz="1200">
              <a:effectLst/>
              <a:latin typeface="Calibri" panose="020F0502020204030204" pitchFamily="34" charset="0"/>
              <a:ea typeface="Calibri" panose="020F0502020204030204" pitchFamily="34" charset="0"/>
            </a:endParaRPr>
          </a:p>
          <a:p>
            <a:pPr marL="457200" marR="0" indent="-228600">
              <a:spcBef>
                <a:spcPts val="0"/>
              </a:spcBef>
              <a:spcAft>
                <a:spcPts val="0"/>
              </a:spcAft>
            </a:pPr>
            <a:r>
              <a:rPr lang="en-US" sz="1200">
                <a:solidFill>
                  <a:srgbClr val="1F497D"/>
                </a:solidFill>
                <a:effectLst/>
                <a:latin typeface="Symbol" panose="05050102010706020507" pitchFamily="18" charset="2"/>
                <a:ea typeface="Calibri" panose="020F0502020204030204" pitchFamily="34" charset="0"/>
              </a:rPr>
              <a:t>·</a:t>
            </a:r>
            <a:r>
              <a:rPr lang="en-US" sz="800">
                <a:solidFill>
                  <a:srgbClr val="1F497D"/>
                </a:solidFill>
                <a:effectLst/>
                <a:latin typeface="Times New Roman" panose="02020603050405020304" pitchFamily="18" charset="0"/>
                <a:ea typeface="Calibri" panose="020F0502020204030204" pitchFamily="34" charset="0"/>
              </a:rPr>
              <a:t>         </a:t>
            </a:r>
            <a:r>
              <a:rPr lang="en-US" sz="1200">
                <a:solidFill>
                  <a:srgbClr val="1F497D"/>
                </a:solidFill>
                <a:effectLst/>
                <a:latin typeface="Calibri" panose="020F0502020204030204" pitchFamily="34" charset="0"/>
                <a:ea typeface="Calibri" panose="020F0502020204030204" pitchFamily="34" charset="0"/>
              </a:rPr>
              <a:t>DHITMO is in the process of using specific cost data from the awarded EHR IDIQ contract to update projections based on the negotiated contract pricing for the EHR Product licenses, cloud hosting costs, transaction fees, and associated hardware costs where applicable.</a:t>
            </a:r>
            <a:endParaRPr lang="en-US" sz="1200">
              <a:effectLst/>
              <a:latin typeface="Calibri" panose="020F0502020204030204" pitchFamily="34" charset="0"/>
              <a:ea typeface="Calibri" panose="020F0502020204030204" pitchFamily="34" charset="0"/>
            </a:endParaRPr>
          </a:p>
          <a:p>
            <a:pPr marL="457200" marR="0" indent="-228600">
              <a:spcBef>
                <a:spcPts val="0"/>
              </a:spcBef>
              <a:spcAft>
                <a:spcPts val="0"/>
              </a:spcAft>
            </a:pPr>
            <a:r>
              <a:rPr lang="en-US" sz="1200">
                <a:solidFill>
                  <a:srgbClr val="1F497D"/>
                </a:solidFill>
                <a:effectLst/>
                <a:latin typeface="Symbol" panose="05050102010706020507" pitchFamily="18" charset="2"/>
                <a:ea typeface="Calibri" panose="020F0502020204030204" pitchFamily="34" charset="0"/>
              </a:rPr>
              <a:t>·</a:t>
            </a:r>
            <a:r>
              <a:rPr lang="en-US" sz="800">
                <a:solidFill>
                  <a:srgbClr val="1F497D"/>
                </a:solidFill>
                <a:effectLst/>
                <a:latin typeface="Times New Roman" panose="02020603050405020304" pitchFamily="18" charset="0"/>
                <a:ea typeface="Calibri" panose="020F0502020204030204" pitchFamily="34" charset="0"/>
              </a:rPr>
              <a:t>         </a:t>
            </a:r>
            <a:r>
              <a:rPr lang="en-US" sz="1200">
                <a:solidFill>
                  <a:srgbClr val="1F497D"/>
                </a:solidFill>
                <a:effectLst/>
                <a:latin typeface="Calibri" panose="020F0502020204030204" pitchFamily="34" charset="0"/>
                <a:ea typeface="Calibri" panose="020F0502020204030204" pitchFamily="34" charset="0"/>
              </a:rPr>
              <a:t>Each facility will be individually assessed to develop a cost estimate for their location based on a number of different factors, such as user counts, provider counts, beds (for inpatient facilities), and other similar utilization data that are still being evaluated.</a:t>
            </a:r>
            <a:endParaRPr lang="en-US" sz="1200">
              <a:effectLst/>
              <a:latin typeface="Calibri" panose="020F0502020204030204" pitchFamily="34" charset="0"/>
              <a:ea typeface="Calibri" panose="020F0502020204030204" pitchFamily="34" charset="0"/>
            </a:endParaRPr>
          </a:p>
          <a:p>
            <a:pPr marL="457200" marR="0" indent="-228600">
              <a:spcBef>
                <a:spcPts val="0"/>
              </a:spcBef>
              <a:spcAft>
                <a:spcPts val="0"/>
              </a:spcAft>
            </a:pPr>
            <a:r>
              <a:rPr lang="en-US" sz="1200">
                <a:solidFill>
                  <a:srgbClr val="1F497D"/>
                </a:solidFill>
                <a:effectLst/>
                <a:latin typeface="Symbol" panose="05050102010706020507" pitchFamily="18" charset="2"/>
                <a:ea typeface="Calibri" panose="020F0502020204030204" pitchFamily="34" charset="0"/>
              </a:rPr>
              <a:t>·</a:t>
            </a:r>
            <a:r>
              <a:rPr lang="en-US" sz="800">
                <a:solidFill>
                  <a:srgbClr val="1F497D"/>
                </a:solidFill>
                <a:effectLst/>
                <a:latin typeface="Times New Roman" panose="02020603050405020304" pitchFamily="18" charset="0"/>
                <a:ea typeface="Calibri" panose="020F0502020204030204" pitchFamily="34" charset="0"/>
              </a:rPr>
              <a:t>         </a:t>
            </a:r>
            <a:r>
              <a:rPr lang="en-US" sz="1200">
                <a:solidFill>
                  <a:srgbClr val="1F497D"/>
                </a:solidFill>
                <a:effectLst/>
                <a:latin typeface="Calibri" panose="020F0502020204030204" pitchFamily="34" charset="0"/>
                <a:ea typeface="Calibri" panose="020F0502020204030204" pitchFamily="34" charset="0"/>
              </a:rPr>
              <a:t>As part of preparing a site for go-live, DHITMO will review the applicable utilization data with the site to develop both an implementation estimate and an annual sustainment estimate, including which items will be subject to the IHS’ Annual HIT Assessment process.</a:t>
            </a:r>
            <a:endParaRPr lang="en-US" sz="1200">
              <a:effectLst/>
              <a:latin typeface="Calibri" panose="020F0502020204030204" pitchFamily="34" charset="0"/>
              <a:ea typeface="Calibri" panose="020F0502020204030204" pitchFamily="34" charset="0"/>
            </a:endParaRPr>
          </a:p>
          <a:p>
            <a:pPr marL="457200" marR="0" indent="-228600">
              <a:spcBef>
                <a:spcPts val="0"/>
              </a:spcBef>
              <a:spcAft>
                <a:spcPts val="0"/>
              </a:spcAft>
            </a:pPr>
            <a:r>
              <a:rPr lang="en-US" sz="1200">
                <a:solidFill>
                  <a:srgbClr val="1F497D"/>
                </a:solidFill>
                <a:effectLst/>
                <a:latin typeface="Symbol" panose="05050102010706020507" pitchFamily="18" charset="2"/>
                <a:ea typeface="Calibri" panose="020F0502020204030204" pitchFamily="34" charset="0"/>
              </a:rPr>
              <a:t>·</a:t>
            </a:r>
            <a:r>
              <a:rPr lang="en-US" sz="800">
                <a:solidFill>
                  <a:srgbClr val="1F497D"/>
                </a:solidFill>
                <a:effectLst/>
                <a:latin typeface="Times New Roman" panose="02020603050405020304" pitchFamily="18" charset="0"/>
                <a:ea typeface="Calibri" panose="020F0502020204030204" pitchFamily="34" charset="0"/>
              </a:rPr>
              <a:t>         </a:t>
            </a:r>
            <a:r>
              <a:rPr lang="en-US" sz="1200">
                <a:solidFill>
                  <a:srgbClr val="1F497D"/>
                </a:solidFill>
                <a:effectLst/>
                <a:latin typeface="Calibri" panose="020F0502020204030204" pitchFamily="34" charset="0"/>
                <a:ea typeface="Calibri" panose="020F0502020204030204" pitchFamily="34" charset="0"/>
              </a:rPr>
              <a:t>The new EHR solution provides robust system capabilities that will allow for data to be pulled for monitoring electronically transmitted prescriptions, messaging, and other system utilization processes that will be used as part of future HIT Assessment processes and related cost estimates.  </a:t>
            </a:r>
            <a:endParaRPr lang="en-US" sz="1200">
              <a:effectLst/>
              <a:latin typeface="Calibri" panose="020F0502020204030204" pitchFamily="34" charset="0"/>
              <a:ea typeface="Calibri" panose="020F0502020204030204" pitchFamily="34" charset="0"/>
            </a:endParaRPr>
          </a:p>
          <a:p>
            <a:pPr marL="457200" marR="0" indent="-228600">
              <a:spcBef>
                <a:spcPts val="0"/>
              </a:spcBef>
              <a:spcAft>
                <a:spcPts val="0"/>
              </a:spcAft>
            </a:pPr>
            <a:r>
              <a:rPr lang="en-US" sz="1200">
                <a:solidFill>
                  <a:srgbClr val="1F497D"/>
                </a:solidFill>
                <a:effectLst/>
                <a:latin typeface="Symbol" panose="05050102010706020507" pitchFamily="18" charset="2"/>
                <a:ea typeface="Calibri" panose="020F0502020204030204" pitchFamily="34" charset="0"/>
              </a:rPr>
              <a:t>·</a:t>
            </a:r>
            <a:r>
              <a:rPr lang="en-US" sz="800">
                <a:solidFill>
                  <a:srgbClr val="1F497D"/>
                </a:solidFill>
                <a:effectLst/>
                <a:latin typeface="Times New Roman" panose="02020603050405020304" pitchFamily="18" charset="0"/>
                <a:ea typeface="Calibri" panose="020F0502020204030204" pitchFamily="34" charset="0"/>
              </a:rPr>
              <a:t>         </a:t>
            </a:r>
            <a:r>
              <a:rPr lang="en-US" sz="1200">
                <a:solidFill>
                  <a:srgbClr val="1F497D"/>
                </a:solidFill>
                <a:effectLst/>
                <a:latin typeface="Calibri" panose="020F0502020204030204" pitchFamily="34" charset="0"/>
                <a:ea typeface="Calibri" panose="020F0502020204030204" pitchFamily="34" charset="0"/>
              </a:rPr>
              <a:t>DHITMO is in the early stages of learning the details and establishing the specific operating procedures that will be followed to collect, report, and reconcile the data that will support our implementation, sustainment, and HIT Assessment cost estimates – these will be communicated in detail once they have been through leadership review and approval.</a:t>
            </a:r>
            <a:endParaRPr lang="en-US" sz="1200">
              <a:effectLst/>
              <a:latin typeface="Calibri" panose="020F0502020204030204" pitchFamily="34" charset="0"/>
              <a:ea typeface="Calibri" panose="020F0502020204030204" pitchFamily="34" charset="0"/>
            </a:endParaRPr>
          </a:p>
          <a:p>
            <a:pPr marL="0" indent="0">
              <a:lnSpc>
                <a:spcPct val="100000"/>
              </a:lnSpc>
              <a:buNone/>
            </a:pPr>
            <a:endParaRPr lang="en-US" b="1">
              <a:solidFill>
                <a:schemeClr val="accent1"/>
              </a:solidFill>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endParaRPr lang="en-US"/>
          </a:p>
        </p:txBody>
      </p:sp>
      <p:sp>
        <p:nvSpPr>
          <p:cNvPr id="4" name="Slide Number Placeholder 3">
            <a:extLst>
              <a:ext uri="{FF2B5EF4-FFF2-40B4-BE49-F238E27FC236}">
                <a16:creationId xmlns:a16="http://schemas.microsoft.com/office/drawing/2014/main" id="{D0BEB8CC-9C7B-BE86-D3DC-600C537DDA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84935-F794-4284-B265-F621FC8233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498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2.xml"/><Relationship Id="rId5" Type="http://schemas.microsoft.com/office/2007/relationships/hdphoto" Target="../media/hdphoto3.wdp"/><Relationship Id="rId4"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4.xml"/><Relationship Id="rId5" Type="http://schemas.microsoft.com/office/2007/relationships/hdphoto" Target="../media/hdphoto2.wdp"/><Relationship Id="rId4" Type="http://schemas.openxmlformats.org/officeDocument/2006/relationships/image" Target="../media/image9.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4.xml"/><Relationship Id="rId5" Type="http://schemas.microsoft.com/office/2007/relationships/hdphoto" Target="../media/hdphoto2.wdp"/><Relationship Id="rId4" Type="http://schemas.openxmlformats.org/officeDocument/2006/relationships/image" Target="../media/image9.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F4CDF-4804-E467-A869-31AB93A651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0503F3-6615-25B4-7F89-7D090985A9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FF02D4-FE94-C00C-6D97-7282051AB77A}"/>
              </a:ext>
            </a:extLst>
          </p:cNvPr>
          <p:cNvSpPr>
            <a:spLocks noGrp="1"/>
          </p:cNvSpPr>
          <p:nvPr>
            <p:ph type="dt" sz="half" idx="10"/>
          </p:nvPr>
        </p:nvSpPr>
        <p:spPr/>
        <p:txBody>
          <a:bodyPr/>
          <a:lstStyle/>
          <a:p>
            <a:fld id="{3AE67E57-F536-4525-9D69-BECF651D51A7}" type="datetimeFigureOut">
              <a:rPr lang="en-US" smtClean="0"/>
              <a:t>5/5/2025</a:t>
            </a:fld>
            <a:endParaRPr lang="en-US"/>
          </a:p>
        </p:txBody>
      </p:sp>
      <p:sp>
        <p:nvSpPr>
          <p:cNvPr id="5" name="Footer Placeholder 4">
            <a:extLst>
              <a:ext uri="{FF2B5EF4-FFF2-40B4-BE49-F238E27FC236}">
                <a16:creationId xmlns:a16="http://schemas.microsoft.com/office/drawing/2014/main" id="{E5992F90-10A6-59D6-5C69-211AE43930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D6C5AB-456E-E8C6-D5FE-16C09DE24585}"/>
              </a:ext>
            </a:extLst>
          </p:cNvPr>
          <p:cNvSpPr>
            <a:spLocks noGrp="1"/>
          </p:cNvSpPr>
          <p:nvPr>
            <p:ph type="sldNum" sz="quarter" idx="12"/>
          </p:nvPr>
        </p:nvSpPr>
        <p:spPr/>
        <p:txBody>
          <a:bodyPr/>
          <a:lstStyle/>
          <a:p>
            <a:fld id="{AB2C012F-B305-4EAD-A0FE-44B73E433CD6}" type="slidenum">
              <a:rPr lang="en-US" smtClean="0"/>
              <a:t>‹#›</a:t>
            </a:fld>
            <a:endParaRPr lang="en-US"/>
          </a:p>
        </p:txBody>
      </p:sp>
    </p:spTree>
    <p:extLst>
      <p:ext uri="{BB962C8B-B14F-4D97-AF65-F5344CB8AC3E}">
        <p14:creationId xmlns:p14="http://schemas.microsoft.com/office/powerpoint/2010/main" val="3608930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2654F-084D-43E5-16D4-D61AD13D86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D076C-E7BB-7A48-1D50-9DF8BB2D7F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2BD13-BB59-09C8-1462-AD34B3EC47C4}"/>
              </a:ext>
            </a:extLst>
          </p:cNvPr>
          <p:cNvSpPr>
            <a:spLocks noGrp="1"/>
          </p:cNvSpPr>
          <p:nvPr>
            <p:ph type="dt" sz="half" idx="10"/>
          </p:nvPr>
        </p:nvSpPr>
        <p:spPr/>
        <p:txBody>
          <a:bodyPr/>
          <a:lstStyle/>
          <a:p>
            <a:fld id="{3AE67E57-F536-4525-9D69-BECF651D51A7}" type="datetimeFigureOut">
              <a:rPr lang="en-US" smtClean="0"/>
              <a:t>5/5/2025</a:t>
            </a:fld>
            <a:endParaRPr lang="en-US"/>
          </a:p>
        </p:txBody>
      </p:sp>
      <p:sp>
        <p:nvSpPr>
          <p:cNvPr id="5" name="Footer Placeholder 4">
            <a:extLst>
              <a:ext uri="{FF2B5EF4-FFF2-40B4-BE49-F238E27FC236}">
                <a16:creationId xmlns:a16="http://schemas.microsoft.com/office/drawing/2014/main" id="{6707EDE1-A8CD-16B0-7454-C1F8E1EBD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F5976E-AF72-4A0A-5373-48F081FA5449}"/>
              </a:ext>
            </a:extLst>
          </p:cNvPr>
          <p:cNvSpPr>
            <a:spLocks noGrp="1"/>
          </p:cNvSpPr>
          <p:nvPr>
            <p:ph type="sldNum" sz="quarter" idx="12"/>
          </p:nvPr>
        </p:nvSpPr>
        <p:spPr/>
        <p:txBody>
          <a:bodyPr/>
          <a:lstStyle/>
          <a:p>
            <a:fld id="{AB2C012F-B305-4EAD-A0FE-44B73E433CD6}" type="slidenum">
              <a:rPr lang="en-US" smtClean="0"/>
              <a:t>‹#›</a:t>
            </a:fld>
            <a:endParaRPr lang="en-US"/>
          </a:p>
        </p:txBody>
      </p:sp>
    </p:spTree>
    <p:extLst>
      <p:ext uri="{BB962C8B-B14F-4D97-AF65-F5344CB8AC3E}">
        <p14:creationId xmlns:p14="http://schemas.microsoft.com/office/powerpoint/2010/main" val="2472418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DF7656-7003-E0B0-98F9-E2D0FCD16B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795D2D-9E8C-8A46-5CB8-2BF75D423D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9B2C3-F7E9-DD82-9BAE-B0A4B1DEB4F0}"/>
              </a:ext>
            </a:extLst>
          </p:cNvPr>
          <p:cNvSpPr>
            <a:spLocks noGrp="1"/>
          </p:cNvSpPr>
          <p:nvPr>
            <p:ph type="dt" sz="half" idx="10"/>
          </p:nvPr>
        </p:nvSpPr>
        <p:spPr/>
        <p:txBody>
          <a:bodyPr/>
          <a:lstStyle/>
          <a:p>
            <a:fld id="{3AE67E57-F536-4525-9D69-BECF651D51A7}" type="datetimeFigureOut">
              <a:rPr lang="en-US" smtClean="0"/>
              <a:t>5/5/2025</a:t>
            </a:fld>
            <a:endParaRPr lang="en-US"/>
          </a:p>
        </p:txBody>
      </p:sp>
      <p:sp>
        <p:nvSpPr>
          <p:cNvPr id="5" name="Footer Placeholder 4">
            <a:extLst>
              <a:ext uri="{FF2B5EF4-FFF2-40B4-BE49-F238E27FC236}">
                <a16:creationId xmlns:a16="http://schemas.microsoft.com/office/drawing/2014/main" id="{C1047377-F6BA-8F7F-9620-0096F4E8A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30EC26-1BF8-6570-E2FA-67A6ABA185C7}"/>
              </a:ext>
            </a:extLst>
          </p:cNvPr>
          <p:cNvSpPr>
            <a:spLocks noGrp="1"/>
          </p:cNvSpPr>
          <p:nvPr>
            <p:ph type="sldNum" sz="quarter" idx="12"/>
          </p:nvPr>
        </p:nvSpPr>
        <p:spPr/>
        <p:txBody>
          <a:bodyPr/>
          <a:lstStyle/>
          <a:p>
            <a:fld id="{AB2C012F-B305-4EAD-A0FE-44B73E433CD6}" type="slidenum">
              <a:rPr lang="en-US" smtClean="0"/>
              <a:t>‹#›</a:t>
            </a:fld>
            <a:endParaRPr lang="en-US"/>
          </a:p>
        </p:txBody>
      </p:sp>
    </p:spTree>
    <p:extLst>
      <p:ext uri="{BB962C8B-B14F-4D97-AF65-F5344CB8AC3E}">
        <p14:creationId xmlns:p14="http://schemas.microsoft.com/office/powerpoint/2010/main" val="1467673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ATH EHR - 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038CF2B-661C-C393-1A4E-0CEC024F8C4E}"/>
              </a:ext>
            </a:extLst>
          </p:cNvPr>
          <p:cNvGrpSpPr/>
          <p:nvPr userDrawn="1"/>
        </p:nvGrpSpPr>
        <p:grpSpPr>
          <a:xfrm>
            <a:off x="0" y="0"/>
            <a:ext cx="12192000" cy="4142561"/>
            <a:chOff x="0" y="0"/>
            <a:chExt cx="4816593" cy="1636567"/>
          </a:xfrm>
        </p:grpSpPr>
        <p:sp>
          <p:nvSpPr>
            <p:cNvPr id="5" name="Freeform 3">
              <a:extLst>
                <a:ext uri="{FF2B5EF4-FFF2-40B4-BE49-F238E27FC236}">
                  <a16:creationId xmlns:a16="http://schemas.microsoft.com/office/drawing/2014/main" id="{41913CBE-B094-734C-6265-5EC0CD314BFC}"/>
                </a:ext>
              </a:extLst>
            </p:cNvPr>
            <p:cNvSpPr/>
            <p:nvPr/>
          </p:nvSpPr>
          <p:spPr>
            <a:xfrm>
              <a:off x="0" y="0"/>
              <a:ext cx="4816592" cy="1636567"/>
            </a:xfrm>
            <a:custGeom>
              <a:avLst/>
              <a:gdLst/>
              <a:ahLst/>
              <a:cxnLst/>
              <a:rect l="l" t="t" r="r" b="b"/>
              <a:pathLst>
                <a:path w="4816592" h="1636567">
                  <a:moveTo>
                    <a:pt x="0" y="0"/>
                  </a:moveTo>
                  <a:lnTo>
                    <a:pt x="4816592" y="0"/>
                  </a:lnTo>
                  <a:lnTo>
                    <a:pt x="4816592" y="1636567"/>
                  </a:lnTo>
                  <a:lnTo>
                    <a:pt x="0" y="1636567"/>
                  </a:lnTo>
                  <a:close/>
                </a:path>
              </a:pathLst>
            </a:custGeom>
            <a:solidFill>
              <a:srgbClr val="0B3959"/>
            </a:solidFill>
          </p:spPr>
          <p:txBody>
            <a:bodyPr/>
            <a:lstStyle/>
            <a:p>
              <a:endParaRPr lang="en-US"/>
            </a:p>
          </p:txBody>
        </p:sp>
        <p:sp>
          <p:nvSpPr>
            <p:cNvPr id="6" name="TextBox 4">
              <a:extLst>
                <a:ext uri="{FF2B5EF4-FFF2-40B4-BE49-F238E27FC236}">
                  <a16:creationId xmlns:a16="http://schemas.microsoft.com/office/drawing/2014/main" id="{2EF47C6B-18C8-948F-B687-FDC4E5CFD14C}"/>
                </a:ext>
              </a:extLst>
            </p:cNvPr>
            <p:cNvSpPr txBox="1"/>
            <p:nvPr/>
          </p:nvSpPr>
          <p:spPr>
            <a:xfrm>
              <a:off x="0" y="-38100"/>
              <a:ext cx="4816593" cy="1674667"/>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grpSp>
        <p:nvGrpSpPr>
          <p:cNvPr id="7" name="Group 5">
            <a:extLst>
              <a:ext uri="{FF2B5EF4-FFF2-40B4-BE49-F238E27FC236}">
                <a16:creationId xmlns:a16="http://schemas.microsoft.com/office/drawing/2014/main" id="{3AFA083A-3CFE-6AE6-E1DF-075539CE8B23}"/>
              </a:ext>
            </a:extLst>
          </p:cNvPr>
          <p:cNvGrpSpPr/>
          <p:nvPr userDrawn="1"/>
        </p:nvGrpSpPr>
        <p:grpSpPr>
          <a:xfrm rot="5400000">
            <a:off x="7249138" y="809453"/>
            <a:ext cx="31750" cy="9853974"/>
            <a:chOff x="0" y="0"/>
            <a:chExt cx="12543" cy="3892928"/>
          </a:xfrm>
        </p:grpSpPr>
        <p:sp>
          <p:nvSpPr>
            <p:cNvPr id="8" name="Freeform 6">
              <a:extLst>
                <a:ext uri="{FF2B5EF4-FFF2-40B4-BE49-F238E27FC236}">
                  <a16:creationId xmlns:a16="http://schemas.microsoft.com/office/drawing/2014/main" id="{9DCC9FE3-E7CA-8D36-A490-C92C963B5EB0}"/>
                </a:ext>
              </a:extLst>
            </p:cNvPr>
            <p:cNvSpPr/>
            <p:nvPr/>
          </p:nvSpPr>
          <p:spPr>
            <a:xfrm>
              <a:off x="0" y="0"/>
              <a:ext cx="12543" cy="3892928"/>
            </a:xfrm>
            <a:custGeom>
              <a:avLst/>
              <a:gdLst/>
              <a:ahLst/>
              <a:cxnLst/>
              <a:rect l="l" t="t" r="r" b="b"/>
              <a:pathLst>
                <a:path w="12543" h="3892928">
                  <a:moveTo>
                    <a:pt x="0" y="0"/>
                  </a:moveTo>
                  <a:lnTo>
                    <a:pt x="12543" y="0"/>
                  </a:lnTo>
                  <a:lnTo>
                    <a:pt x="12543" y="3892928"/>
                  </a:lnTo>
                  <a:lnTo>
                    <a:pt x="0" y="3892928"/>
                  </a:lnTo>
                  <a:close/>
                </a:path>
              </a:pathLst>
            </a:custGeom>
            <a:solidFill>
              <a:srgbClr val="A63B35"/>
            </a:solidFill>
          </p:spPr>
          <p:txBody>
            <a:bodyPr/>
            <a:lstStyle/>
            <a:p>
              <a:endParaRPr lang="en-US"/>
            </a:p>
          </p:txBody>
        </p:sp>
        <p:sp>
          <p:nvSpPr>
            <p:cNvPr id="9" name="TextBox 7">
              <a:extLst>
                <a:ext uri="{FF2B5EF4-FFF2-40B4-BE49-F238E27FC236}">
                  <a16:creationId xmlns:a16="http://schemas.microsoft.com/office/drawing/2014/main" id="{D2CCDE38-6FA1-F9C4-1F8A-55C494A2E1C2}"/>
                </a:ext>
              </a:extLst>
            </p:cNvPr>
            <p:cNvSpPr txBox="1"/>
            <p:nvPr/>
          </p:nvSpPr>
          <p:spPr>
            <a:xfrm>
              <a:off x="0" y="-38100"/>
              <a:ext cx="12543" cy="3931028"/>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8">
            <a:extLst>
              <a:ext uri="{FF2B5EF4-FFF2-40B4-BE49-F238E27FC236}">
                <a16:creationId xmlns:a16="http://schemas.microsoft.com/office/drawing/2014/main" id="{00AD8596-6ACB-907B-A0DD-0313B41279CD}"/>
              </a:ext>
            </a:extLst>
          </p:cNvPr>
          <p:cNvSpPr/>
          <p:nvPr userDrawn="1"/>
        </p:nvSpPr>
        <p:spPr>
          <a:xfrm>
            <a:off x="10334485" y="251909"/>
            <a:ext cx="1688789" cy="855083"/>
          </a:xfrm>
          <a:custGeom>
            <a:avLst/>
            <a:gdLst/>
            <a:ahLst/>
            <a:cxnLst/>
            <a:rect l="l" t="t" r="r" b="b"/>
            <a:pathLst>
              <a:path w="2533183" h="1282624">
                <a:moveTo>
                  <a:pt x="0" y="0"/>
                </a:moveTo>
                <a:lnTo>
                  <a:pt x="2533183" y="0"/>
                </a:lnTo>
                <a:lnTo>
                  <a:pt x="2533183" y="1282624"/>
                </a:lnTo>
                <a:lnTo>
                  <a:pt x="0" y="1282624"/>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a16="http://schemas.microsoft.com/office/drawing/2014/main" id="{5427B56D-5BF8-A456-6DE7-355C7A267F07}"/>
              </a:ext>
            </a:extLst>
          </p:cNvPr>
          <p:cNvSpPr/>
          <p:nvPr userDrawn="1"/>
        </p:nvSpPr>
        <p:spPr>
          <a:xfrm>
            <a:off x="0" y="4663039"/>
            <a:ext cx="2146803" cy="2146803"/>
          </a:xfrm>
          <a:custGeom>
            <a:avLst/>
            <a:gdLst/>
            <a:ahLst/>
            <a:cxnLst/>
            <a:rect l="l" t="t" r="r" b="b"/>
            <a:pathLst>
              <a:path w="3220204" h="3220204">
                <a:moveTo>
                  <a:pt x="0" y="0"/>
                </a:moveTo>
                <a:lnTo>
                  <a:pt x="3220204" y="0"/>
                </a:lnTo>
                <a:lnTo>
                  <a:pt x="3220204" y="3220204"/>
                </a:lnTo>
                <a:lnTo>
                  <a:pt x="0" y="3220204"/>
                </a:lnTo>
                <a:lnTo>
                  <a:pt x="0" y="0"/>
                </a:lnTo>
                <a:close/>
              </a:path>
            </a:pathLst>
          </a:custGeom>
          <a:blipFill>
            <a:blip r:embed="rId3"/>
            <a:stretch>
              <a:fillRect/>
            </a:stretch>
          </a:blipFill>
        </p:spPr>
        <p:txBody>
          <a:bodyPr/>
          <a:lstStyle/>
          <a:p>
            <a:endParaRPr lang="en-US"/>
          </a:p>
        </p:txBody>
      </p:sp>
      <p:sp>
        <p:nvSpPr>
          <p:cNvPr id="12" name="TextBox 10">
            <a:extLst>
              <a:ext uri="{FF2B5EF4-FFF2-40B4-BE49-F238E27FC236}">
                <a16:creationId xmlns:a16="http://schemas.microsoft.com/office/drawing/2014/main" id="{B06CFF9E-7FA9-A71F-E3A2-3AAF2CF12F5B}"/>
              </a:ext>
            </a:extLst>
          </p:cNvPr>
          <p:cNvSpPr txBox="1"/>
          <p:nvPr userDrawn="1"/>
        </p:nvSpPr>
        <p:spPr>
          <a:xfrm>
            <a:off x="685800" y="860477"/>
            <a:ext cx="9105615" cy="1744132"/>
          </a:xfrm>
          <a:prstGeom prst="rect">
            <a:avLst/>
          </a:prstGeom>
        </p:spPr>
        <p:txBody>
          <a:bodyPr wrap="square" lIns="0" tIns="0" rIns="0" bIns="0" rtlCol="0" anchor="t">
            <a:spAutoFit/>
          </a:bodyPr>
          <a:lstStyle/>
          <a:p>
            <a:pPr algn="l">
              <a:lnSpc>
                <a:spcPts val="15579"/>
              </a:lnSpc>
            </a:pPr>
            <a:endParaRPr lang="en-US" sz="7200">
              <a:solidFill>
                <a:srgbClr val="FFFFFF"/>
              </a:solidFill>
              <a:latin typeface="Calibri (MS)"/>
              <a:ea typeface="Calibri (MS)"/>
              <a:cs typeface="Calibri (MS)"/>
              <a:sym typeface="Calibri (MS)"/>
            </a:endParaRPr>
          </a:p>
        </p:txBody>
      </p:sp>
      <p:sp>
        <p:nvSpPr>
          <p:cNvPr id="14" name="TextBox 12">
            <a:extLst>
              <a:ext uri="{FF2B5EF4-FFF2-40B4-BE49-F238E27FC236}">
                <a16:creationId xmlns:a16="http://schemas.microsoft.com/office/drawing/2014/main" id="{38D50CCC-FD2D-6DA9-0EDA-C817AEFBD363}"/>
              </a:ext>
            </a:extLst>
          </p:cNvPr>
          <p:cNvSpPr txBox="1"/>
          <p:nvPr userDrawn="1"/>
        </p:nvSpPr>
        <p:spPr>
          <a:xfrm>
            <a:off x="685800" y="2579325"/>
            <a:ext cx="11337474" cy="936347"/>
          </a:xfrm>
          <a:prstGeom prst="rect">
            <a:avLst/>
          </a:prstGeom>
        </p:spPr>
        <p:txBody>
          <a:bodyPr wrap="square" lIns="0" tIns="0" rIns="0" bIns="0" rtlCol="0" anchor="t">
            <a:spAutoFit/>
          </a:bodyPr>
          <a:lstStyle/>
          <a:p>
            <a:pPr algn="l">
              <a:lnSpc>
                <a:spcPts val="8440"/>
              </a:lnSpc>
            </a:pPr>
            <a:endParaRPr lang="en-US" sz="4000">
              <a:solidFill>
                <a:srgbClr val="FFFFFF"/>
              </a:solidFill>
              <a:latin typeface="Calibri (MS)"/>
              <a:ea typeface="Calibri (MS)"/>
              <a:cs typeface="Calibri (MS)"/>
              <a:sym typeface="Calibri (MS)"/>
            </a:endParaRPr>
          </a:p>
        </p:txBody>
      </p:sp>
      <p:sp>
        <p:nvSpPr>
          <p:cNvPr id="16" name="Rectangle 15">
            <a:extLst>
              <a:ext uri="{FF2B5EF4-FFF2-40B4-BE49-F238E27FC236}">
                <a16:creationId xmlns:a16="http://schemas.microsoft.com/office/drawing/2014/main" id="{904CAD53-EB56-8676-161E-1923172AAEB1}"/>
              </a:ext>
            </a:extLst>
          </p:cNvPr>
          <p:cNvSpPr/>
          <p:nvPr userDrawn="1"/>
        </p:nvSpPr>
        <p:spPr>
          <a:xfrm>
            <a:off x="11645462" y="6463862"/>
            <a:ext cx="377812" cy="3142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7">
            <a:extLst>
              <a:ext uri="{FF2B5EF4-FFF2-40B4-BE49-F238E27FC236}">
                <a16:creationId xmlns:a16="http://schemas.microsoft.com/office/drawing/2014/main" id="{2F97E832-7502-CF88-D21F-BBD6E4ED2341}"/>
              </a:ext>
            </a:extLst>
          </p:cNvPr>
          <p:cNvSpPr>
            <a:spLocks noGrp="1"/>
          </p:cNvSpPr>
          <p:nvPr userDrawn="1">
            <p:ph type="body" sz="quarter" idx="10" hasCustomPrompt="1"/>
          </p:nvPr>
        </p:nvSpPr>
        <p:spPr>
          <a:xfrm>
            <a:off x="838200" y="3327608"/>
            <a:ext cx="2935764" cy="514350"/>
          </a:xfrm>
        </p:spPr>
        <p:txBody>
          <a:bodyPr anchor="ctr">
            <a:normAutofit/>
          </a:bodyPr>
          <a:lstStyle>
            <a:lvl1pPr marL="0" indent="0">
              <a:buNone/>
              <a:defRPr sz="2400" b="1">
                <a:solidFill>
                  <a:srgbClr val="E2ECF5"/>
                </a:solidFill>
                <a:latin typeface="+mj-lt"/>
              </a:defRPr>
            </a:lvl1pPr>
          </a:lstStyle>
          <a:p>
            <a:pPr lvl="0"/>
            <a:r>
              <a:rPr lang="en-US"/>
              <a:t>June 2024</a:t>
            </a:r>
          </a:p>
        </p:txBody>
      </p:sp>
      <p:sp>
        <p:nvSpPr>
          <p:cNvPr id="17" name="Text Placeholder 13">
            <a:extLst>
              <a:ext uri="{FF2B5EF4-FFF2-40B4-BE49-F238E27FC236}">
                <a16:creationId xmlns:a16="http://schemas.microsoft.com/office/drawing/2014/main" id="{C5E40CC6-7D86-21F2-77A0-F7E987BF3245}"/>
              </a:ext>
            </a:extLst>
          </p:cNvPr>
          <p:cNvSpPr>
            <a:spLocks noGrp="1"/>
          </p:cNvSpPr>
          <p:nvPr>
            <p:ph type="body" sz="quarter" idx="15" hasCustomPrompt="1"/>
          </p:nvPr>
        </p:nvSpPr>
        <p:spPr>
          <a:xfrm>
            <a:off x="838200" y="473283"/>
            <a:ext cx="9496282" cy="1997075"/>
          </a:xfrm>
        </p:spPr>
        <p:txBody>
          <a:bodyPr anchor="b">
            <a:normAutofit/>
          </a:bodyPr>
          <a:lstStyle>
            <a:lvl1pPr marL="0" indent="0">
              <a:buNone/>
              <a:defRPr sz="6600" b="1">
                <a:solidFill>
                  <a:schemeClr val="bg1"/>
                </a:solidFill>
                <a:latin typeface="+mj-lt"/>
              </a:defRPr>
            </a:lvl1pPr>
          </a:lstStyle>
          <a:p>
            <a:pPr lvl="0"/>
            <a:r>
              <a:rPr lang="en-US"/>
              <a:t>PowerPoint Template</a:t>
            </a:r>
          </a:p>
        </p:txBody>
      </p:sp>
      <p:sp>
        <p:nvSpPr>
          <p:cNvPr id="18" name="Text Placeholder 17">
            <a:extLst>
              <a:ext uri="{FF2B5EF4-FFF2-40B4-BE49-F238E27FC236}">
                <a16:creationId xmlns:a16="http://schemas.microsoft.com/office/drawing/2014/main" id="{ABC2D6DA-8DCB-8D3A-DD93-1D27E24CE014}"/>
              </a:ext>
            </a:extLst>
          </p:cNvPr>
          <p:cNvSpPr>
            <a:spLocks noGrp="1"/>
          </p:cNvSpPr>
          <p:nvPr>
            <p:ph type="body" sz="quarter" idx="16" hasCustomPrompt="1"/>
          </p:nvPr>
        </p:nvSpPr>
        <p:spPr>
          <a:xfrm>
            <a:off x="838200" y="2470358"/>
            <a:ext cx="9496282" cy="857250"/>
          </a:xfrm>
        </p:spPr>
        <p:txBody>
          <a:bodyPr>
            <a:noAutofit/>
          </a:bodyPr>
          <a:lstStyle>
            <a:lvl1pPr marL="0" indent="0">
              <a:buNone/>
              <a:defRPr sz="3200" i="0">
                <a:solidFill>
                  <a:schemeClr val="bg1"/>
                </a:solidFill>
                <a:latin typeface="+mj-lt"/>
              </a:defRPr>
            </a:lvl1pPr>
          </a:lstStyle>
          <a:p>
            <a:pPr lvl="0"/>
            <a:r>
              <a:rPr kumimoji="0" lang="en-US" sz="2400" b="0" i="0" u="none" strike="noStrike" kern="1200" cap="none" spc="0" normalizeH="0" baseline="0" noProof="0">
                <a:ln>
                  <a:noFill/>
                </a:ln>
                <a:solidFill>
                  <a:srgbClr val="FFFFFF"/>
                </a:solidFill>
                <a:effectLst/>
                <a:uLnTx/>
                <a:uFillTx/>
                <a:latin typeface="Calibri (MS)"/>
                <a:ea typeface="Calibri (MS)"/>
                <a:cs typeface="Calibri (MS)"/>
                <a:sym typeface="Calibri (MS)"/>
              </a:rPr>
              <a:t>Health IT Modernization Program</a:t>
            </a:r>
            <a:endParaRPr lang="en-US"/>
          </a:p>
        </p:txBody>
      </p:sp>
    </p:spTree>
    <p:extLst>
      <p:ext uri="{BB962C8B-B14F-4D97-AF65-F5344CB8AC3E}">
        <p14:creationId xmlns:p14="http://schemas.microsoft.com/office/powerpoint/2010/main" val="564098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7D7D5401-8135-33C9-AB1C-62251A08F96A}"/>
              </a:ext>
            </a:extLst>
          </p:cNvPr>
          <p:cNvSpPr>
            <a:spLocks noGrp="1"/>
          </p:cNvSpPr>
          <p:nvPr>
            <p:ph type="title" hasCustomPrompt="1"/>
          </p:nvPr>
        </p:nvSpPr>
        <p:spPr>
          <a:xfrm>
            <a:off x="838200" y="608375"/>
            <a:ext cx="10515600" cy="2394898"/>
          </a:xfrm>
          <a:prstGeom prst="rect">
            <a:avLst/>
          </a:prstGeom>
        </p:spPr>
        <p:txBody>
          <a:bodyPr anchor="t" anchorCtr="0">
            <a:noAutofit/>
          </a:bodyPr>
          <a:lstStyle>
            <a:lvl1pPr>
              <a:defRPr sz="7200">
                <a:solidFill>
                  <a:schemeClr val="accent1"/>
                </a:solidFill>
              </a:defRPr>
            </a:lvl1pPr>
          </a:lstStyle>
          <a:p>
            <a:r>
              <a:rPr lang="en-US"/>
              <a:t>Title</a:t>
            </a:r>
          </a:p>
        </p:txBody>
      </p:sp>
      <p:pic>
        <p:nvPicPr>
          <p:cNvPr id="4" name="Picture 3">
            <a:extLst>
              <a:ext uri="{FF2B5EF4-FFF2-40B4-BE49-F238E27FC236}">
                <a16:creationId xmlns:a16="http://schemas.microsoft.com/office/drawing/2014/main" id="{A8E7FEE2-4885-DF19-652A-33ADE1CD349F}"/>
              </a:ext>
            </a:extLst>
          </p:cNvPr>
          <p:cNvPicPr>
            <a:picLocks/>
          </p:cNvPicPr>
          <p:nvPr/>
        </p:nvPicPr>
        <p:blipFill rotWithShape="1">
          <a:blip r:embed="rId2">
            <a:extLst>
              <a:ext uri="{28A0092B-C50C-407E-A947-70E740481C1C}">
                <a14:useLocalDpi xmlns:a14="http://schemas.microsoft.com/office/drawing/2010/main" val="0"/>
              </a:ext>
            </a:extLst>
          </a:blip>
          <a:srcRect b="9744"/>
          <a:stretch/>
        </p:blipFill>
        <p:spPr>
          <a:xfrm>
            <a:off x="-12192" y="6359691"/>
            <a:ext cx="12216384" cy="498309"/>
          </a:xfrm>
          <a:prstGeom prst="rect">
            <a:avLst/>
          </a:prstGeom>
        </p:spPr>
      </p:pic>
      <p:sp>
        <p:nvSpPr>
          <p:cNvPr id="7" name="Rectangle 6">
            <a:extLst>
              <a:ext uri="{FF2B5EF4-FFF2-40B4-BE49-F238E27FC236}">
                <a16:creationId xmlns:a16="http://schemas.microsoft.com/office/drawing/2014/main" id="{42A147E4-3DDD-BEB1-0BE2-FECBC4EC7F86}"/>
              </a:ext>
            </a:extLst>
          </p:cNvPr>
          <p:cNvSpPr>
            <a:spLocks/>
          </p:cNvSpPr>
          <p:nvPr/>
        </p:nvSpPr>
        <p:spPr>
          <a:xfrm>
            <a:off x="-7620" y="6359691"/>
            <a:ext cx="12207240" cy="498309"/>
          </a:xfrm>
          <a:prstGeom prst="rect">
            <a:avLst/>
          </a:prstGeom>
          <a:solidFill>
            <a:schemeClr val="accent1">
              <a:alpha val="59000"/>
            </a:schemeClr>
          </a:solidFill>
          <a:ln>
            <a:solidFill>
              <a:schemeClr val="accent1">
                <a:alpha val="5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5" name="Rectangle 4">
            <a:extLst>
              <a:ext uri="{FF2B5EF4-FFF2-40B4-BE49-F238E27FC236}">
                <a16:creationId xmlns:a16="http://schemas.microsoft.com/office/drawing/2014/main" id="{8ABB7ECA-6E0B-CF1B-AC2A-A6B0BFECDCE0}"/>
              </a:ext>
            </a:extLst>
          </p:cNvPr>
          <p:cNvSpPr/>
          <p:nvPr/>
        </p:nvSpPr>
        <p:spPr>
          <a:xfrm>
            <a:off x="-7620" y="3829677"/>
            <a:ext cx="12207240" cy="2531934"/>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B699BC98-FC16-D652-4283-B12E86A37AB5}"/>
              </a:ext>
            </a:extLst>
          </p:cNvPr>
          <p:cNvSpPr txBox="1">
            <a:spLocks/>
          </p:cNvSpPr>
          <p:nvPr/>
        </p:nvSpPr>
        <p:spPr>
          <a:xfrm>
            <a:off x="838200" y="4495298"/>
            <a:ext cx="9258300" cy="1754326"/>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mn-lt"/>
              </a:rPr>
              <a:t>Indian Health Service </a:t>
            </a:r>
            <a:br>
              <a:rPr lang="en-US" sz="4000">
                <a:solidFill>
                  <a:schemeClr val="bg1"/>
                </a:solidFill>
              </a:rPr>
            </a:br>
            <a:r>
              <a:rPr lang="en-US" sz="4000">
                <a:solidFill>
                  <a:schemeClr val="bg1"/>
                </a:solidFill>
              </a:rPr>
              <a:t>Health Information Technology </a:t>
            </a:r>
            <a:br>
              <a:rPr lang="en-US" sz="4000">
                <a:solidFill>
                  <a:schemeClr val="bg1"/>
                </a:solidFill>
              </a:rPr>
            </a:br>
            <a:r>
              <a:rPr lang="en-US" sz="4000">
                <a:solidFill>
                  <a:schemeClr val="bg1"/>
                </a:solidFill>
              </a:rPr>
              <a:t>Modernization Program</a:t>
            </a:r>
          </a:p>
        </p:txBody>
      </p:sp>
      <p:grpSp>
        <p:nvGrpSpPr>
          <p:cNvPr id="14" name="Group 13">
            <a:extLst>
              <a:ext uri="{FF2B5EF4-FFF2-40B4-BE49-F238E27FC236}">
                <a16:creationId xmlns:a16="http://schemas.microsoft.com/office/drawing/2014/main" id="{7C29D19B-E506-6CA9-70F5-EBA353951C5F}"/>
              </a:ext>
            </a:extLst>
          </p:cNvPr>
          <p:cNvGrpSpPr>
            <a:grpSpLocks noChangeAspect="1"/>
          </p:cNvGrpSpPr>
          <p:nvPr/>
        </p:nvGrpSpPr>
        <p:grpSpPr>
          <a:xfrm>
            <a:off x="8203081" y="4622901"/>
            <a:ext cx="2994691" cy="1506471"/>
            <a:chOff x="7279581" y="5264225"/>
            <a:chExt cx="2480433" cy="1247776"/>
          </a:xfrm>
        </p:grpSpPr>
        <p:pic>
          <p:nvPicPr>
            <p:cNvPr id="15" name="Picture 14" descr="A logo with a black background&#10;&#10;Description automatically generated">
              <a:extLst>
                <a:ext uri="{FF2B5EF4-FFF2-40B4-BE49-F238E27FC236}">
                  <a16:creationId xmlns:a16="http://schemas.microsoft.com/office/drawing/2014/main" id="{D4EF4272-74C4-CF16-320A-800CA0A245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9581" y="5264225"/>
              <a:ext cx="1247776" cy="1247776"/>
            </a:xfrm>
            <a:prstGeom prst="rect">
              <a:avLst/>
            </a:prstGeom>
          </p:spPr>
        </p:pic>
        <p:pic>
          <p:nvPicPr>
            <p:cNvPr id="16" name="Picture 15" descr="A logo with a sign and text&#10;&#10;Description automatically generated with medium confidence">
              <a:extLst>
                <a:ext uri="{FF2B5EF4-FFF2-40B4-BE49-F238E27FC236}">
                  <a16:creationId xmlns:a16="http://schemas.microsoft.com/office/drawing/2014/main" id="{0F381467-45B9-5203-6446-E2B146538C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8989" y="5264225"/>
              <a:ext cx="1251025" cy="1247776"/>
            </a:xfrm>
            <a:prstGeom prst="rect">
              <a:avLst/>
            </a:prstGeom>
          </p:spPr>
        </p:pic>
      </p:grpSp>
      <p:sp>
        <p:nvSpPr>
          <p:cNvPr id="18" name="Text Placeholder 17">
            <a:extLst>
              <a:ext uri="{FF2B5EF4-FFF2-40B4-BE49-F238E27FC236}">
                <a16:creationId xmlns:a16="http://schemas.microsoft.com/office/drawing/2014/main" id="{F9459611-B7D8-AC92-6148-BA54C571A662}"/>
              </a:ext>
            </a:extLst>
          </p:cNvPr>
          <p:cNvSpPr>
            <a:spLocks noGrp="1"/>
          </p:cNvSpPr>
          <p:nvPr>
            <p:ph type="body" sz="quarter" idx="10" hasCustomPrompt="1"/>
          </p:nvPr>
        </p:nvSpPr>
        <p:spPr>
          <a:xfrm>
            <a:off x="838200" y="3159300"/>
            <a:ext cx="3088167" cy="514350"/>
          </a:xfrm>
        </p:spPr>
        <p:txBody>
          <a:bodyPr anchor="ctr">
            <a:normAutofit/>
          </a:bodyPr>
          <a:lstStyle>
            <a:lvl1pPr marL="0" indent="0">
              <a:buNone/>
              <a:defRPr sz="2000">
                <a:solidFill>
                  <a:schemeClr val="tx1">
                    <a:lumMod val="50000"/>
                    <a:lumOff val="50000"/>
                  </a:schemeClr>
                </a:solidFill>
                <a:latin typeface="+mj-lt"/>
              </a:defRPr>
            </a:lvl1pPr>
          </a:lstStyle>
          <a:p>
            <a:pPr lvl="0"/>
            <a:r>
              <a:rPr lang="en-US"/>
              <a:t>Date</a:t>
            </a:r>
          </a:p>
        </p:txBody>
      </p:sp>
    </p:spTree>
    <p:extLst>
      <p:ext uri="{BB962C8B-B14F-4D97-AF65-F5344CB8AC3E}">
        <p14:creationId xmlns:p14="http://schemas.microsoft.com/office/powerpoint/2010/main" val="2813443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genda v1 (Pre-Fill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922824-42B3-E903-68C7-443352E9DEFD}"/>
              </a:ext>
            </a:extLst>
          </p:cNvPr>
          <p:cNvSpPr/>
          <p:nvPr/>
        </p:nvSpPr>
        <p:spPr>
          <a:xfrm>
            <a:off x="0" y="1"/>
            <a:ext cx="4059936" cy="68579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D65446BA-1134-C4AB-5E71-5989B3354A6A}"/>
              </a:ext>
            </a:extLst>
          </p:cNvPr>
          <p:cNvGrpSpPr>
            <a:grpSpLocks noChangeAspect="1"/>
          </p:cNvGrpSpPr>
          <p:nvPr/>
        </p:nvGrpSpPr>
        <p:grpSpPr>
          <a:xfrm>
            <a:off x="10434258" y="221225"/>
            <a:ext cx="1532147" cy="777240"/>
            <a:chOff x="7526755" y="4455620"/>
            <a:chExt cx="3477899" cy="1764296"/>
          </a:xfrm>
        </p:grpSpPr>
        <p:pic>
          <p:nvPicPr>
            <p:cNvPr id="10" name="Picture 9" descr="IHS Logo.">
              <a:extLst>
                <a:ext uri="{FF2B5EF4-FFF2-40B4-BE49-F238E27FC236}">
                  <a16:creationId xmlns:a16="http://schemas.microsoft.com/office/drawing/2014/main" id="{1E8765CA-4F31-E492-C58E-64A613F124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13" name="Picture 12" descr="HHS Logo.">
              <a:extLst>
                <a:ext uri="{FF2B5EF4-FFF2-40B4-BE49-F238E27FC236}">
                  <a16:creationId xmlns:a16="http://schemas.microsoft.com/office/drawing/2014/main" id="{368F5885-6A78-51F9-BB3F-EA84F2689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
        <p:nvSpPr>
          <p:cNvPr id="3" name="Title 8">
            <a:extLst>
              <a:ext uri="{FF2B5EF4-FFF2-40B4-BE49-F238E27FC236}">
                <a16:creationId xmlns:a16="http://schemas.microsoft.com/office/drawing/2014/main" id="{7D7D5401-8135-33C9-AB1C-62251A08F96A}"/>
              </a:ext>
            </a:extLst>
          </p:cNvPr>
          <p:cNvSpPr>
            <a:spLocks noGrp="1"/>
          </p:cNvSpPr>
          <p:nvPr>
            <p:ph type="title" hasCustomPrompt="1"/>
          </p:nvPr>
        </p:nvSpPr>
        <p:spPr>
          <a:xfrm>
            <a:off x="4505452" y="435829"/>
            <a:ext cx="5705348" cy="701731"/>
          </a:xfrm>
          <a:prstGeom prst="rect">
            <a:avLst/>
          </a:prstGeom>
        </p:spPr>
        <p:txBody>
          <a:bodyPr wrap="square" anchor="t" anchorCtr="0">
            <a:spAutoFit/>
          </a:bodyPr>
          <a:lstStyle>
            <a:lvl1pPr>
              <a:defRPr>
                <a:solidFill>
                  <a:schemeClr val="accent1"/>
                </a:solidFill>
              </a:defRPr>
            </a:lvl1pPr>
          </a:lstStyle>
          <a:p>
            <a:r>
              <a:rPr lang="en-US"/>
              <a:t>Agenda</a:t>
            </a:r>
          </a:p>
        </p:txBody>
      </p:sp>
      <p:sp>
        <p:nvSpPr>
          <p:cNvPr id="26" name="Text Placeholder 25">
            <a:extLst>
              <a:ext uri="{FF2B5EF4-FFF2-40B4-BE49-F238E27FC236}">
                <a16:creationId xmlns:a16="http://schemas.microsoft.com/office/drawing/2014/main" id="{ACCEB590-FC7E-5E71-3722-946699EF8077}"/>
              </a:ext>
            </a:extLst>
          </p:cNvPr>
          <p:cNvSpPr>
            <a:spLocks noGrp="1"/>
          </p:cNvSpPr>
          <p:nvPr>
            <p:ph type="body" sz="quarter" idx="14" hasCustomPrompt="1"/>
          </p:nvPr>
        </p:nvSpPr>
        <p:spPr>
          <a:xfrm>
            <a:off x="4505452" y="1796402"/>
            <a:ext cx="6224028" cy="468313"/>
          </a:xfrm>
        </p:spPr>
        <p:txBody>
          <a:bodyPr>
            <a:noAutofit/>
          </a:bodyPr>
          <a:lstStyle>
            <a:lvl1pPr marL="0" indent="0" algn="l" defTabSz="914400" rtl="0" eaLnBrk="1" latinLnBrk="0" hangingPunct="1">
              <a:buNone/>
              <a:defRPr lang="en-US" sz="2400" b="1" i="0" kern="1200" dirty="0" smtClean="0">
                <a:solidFill>
                  <a:srgbClr val="0F4C76"/>
                </a:solidFill>
                <a:effectLst/>
                <a:latin typeface="+mn-lt"/>
                <a:ea typeface="+mn-ea"/>
                <a:cs typeface="+mn-cs"/>
              </a:defRPr>
            </a:lvl1pPr>
            <a:lvl2pPr marL="0" indent="0" algn="l" defTabSz="914400" rtl="0" eaLnBrk="1" latinLnBrk="0" hangingPunct="1">
              <a:buNone/>
              <a:defRPr lang="en-US" sz="2400" b="1" i="0" kern="1200" dirty="0" smtClean="0">
                <a:solidFill>
                  <a:srgbClr val="0F4C76"/>
                </a:solidFill>
                <a:effectLst/>
                <a:latin typeface="+mn-lt"/>
                <a:ea typeface="+mn-ea"/>
                <a:cs typeface="+mn-cs"/>
              </a:defRPr>
            </a:lvl2pPr>
            <a:lvl3pPr marL="0" indent="0" algn="l" defTabSz="914400" rtl="0" eaLnBrk="1" latinLnBrk="0" hangingPunct="1">
              <a:buNone/>
              <a:defRPr lang="en-US" sz="2400" b="1" i="0" kern="1200" dirty="0" smtClean="0">
                <a:solidFill>
                  <a:srgbClr val="0F4C76"/>
                </a:solidFill>
                <a:effectLst/>
                <a:latin typeface="+mn-lt"/>
                <a:ea typeface="+mn-ea"/>
                <a:cs typeface="+mn-cs"/>
              </a:defRPr>
            </a:lvl3pPr>
            <a:lvl4pPr marL="0" indent="0" algn="l" defTabSz="914400" rtl="0" eaLnBrk="1" latinLnBrk="0" hangingPunct="1">
              <a:buNone/>
              <a:defRPr lang="en-US" sz="2400" b="1" i="0" kern="1200" dirty="0" smtClean="0">
                <a:solidFill>
                  <a:srgbClr val="0F4C76"/>
                </a:solidFill>
                <a:effectLst/>
                <a:latin typeface="+mn-lt"/>
                <a:ea typeface="+mn-ea"/>
                <a:cs typeface="+mn-cs"/>
              </a:defRPr>
            </a:lvl4pPr>
            <a:lvl5pPr marL="0" indent="0" algn="l" defTabSz="914400" rtl="0" eaLnBrk="1" latinLnBrk="0" hangingPunct="1">
              <a:buNone/>
              <a:defRPr lang="en-US" sz="2400" b="1" i="0" kern="1200" dirty="0">
                <a:solidFill>
                  <a:srgbClr val="0F4C76"/>
                </a:solidFill>
                <a:effectLst/>
                <a:latin typeface="+mn-lt"/>
                <a:ea typeface="+mn-ea"/>
                <a:cs typeface="+mn-cs"/>
              </a:defRPr>
            </a:lvl5pPr>
          </a:lstStyle>
          <a:p>
            <a:pPr lvl="0"/>
            <a:r>
              <a:rPr lang="en-US"/>
              <a:t>Purpose</a:t>
            </a:r>
          </a:p>
        </p:txBody>
      </p:sp>
      <p:sp>
        <p:nvSpPr>
          <p:cNvPr id="28" name="Text Placeholder 27">
            <a:extLst>
              <a:ext uri="{FF2B5EF4-FFF2-40B4-BE49-F238E27FC236}">
                <a16:creationId xmlns:a16="http://schemas.microsoft.com/office/drawing/2014/main" id="{068F8A9F-D803-BF4E-BE16-9A5694E703A1}"/>
              </a:ext>
            </a:extLst>
          </p:cNvPr>
          <p:cNvSpPr>
            <a:spLocks noGrp="1"/>
          </p:cNvSpPr>
          <p:nvPr>
            <p:ph type="body" sz="quarter" idx="15" hasCustomPrompt="1"/>
          </p:nvPr>
        </p:nvSpPr>
        <p:spPr>
          <a:xfrm>
            <a:off x="4505452" y="2292101"/>
            <a:ext cx="6224027" cy="313932"/>
          </a:xfrm>
        </p:spPr>
        <p:txBody>
          <a:bodyPr>
            <a:spAutoFit/>
          </a:bodyPr>
          <a:lstStyle>
            <a:lvl1pPr marL="0" indent="0" algn="l" defTabSz="914400" rtl="0" eaLnBrk="1" latinLnBrk="0" hangingPunct="1">
              <a:buNone/>
              <a:defRPr lang="en-US" sz="1600" b="0" i="0" kern="1200" dirty="0" smtClean="0">
                <a:solidFill>
                  <a:schemeClr val="tx1"/>
                </a:solidFill>
                <a:effectLst/>
                <a:latin typeface="+mn-lt"/>
                <a:ea typeface="+mn-ea"/>
                <a:cs typeface="+mn-cs"/>
              </a:defRPr>
            </a:lvl1pPr>
            <a:lvl5pPr marL="1828800" indent="0">
              <a:buNone/>
              <a:defRPr/>
            </a:lvl5pPr>
          </a:lstStyle>
          <a:p>
            <a:pPr lvl="0"/>
            <a:r>
              <a:rPr lang="en-US"/>
              <a:t>Purpose</a:t>
            </a:r>
          </a:p>
        </p:txBody>
      </p:sp>
      <p:sp>
        <p:nvSpPr>
          <p:cNvPr id="29" name="Text Placeholder 25">
            <a:extLst>
              <a:ext uri="{FF2B5EF4-FFF2-40B4-BE49-F238E27FC236}">
                <a16:creationId xmlns:a16="http://schemas.microsoft.com/office/drawing/2014/main" id="{87A38DF9-81F0-CED8-A7B4-EB3EEB59CE82}"/>
              </a:ext>
            </a:extLst>
          </p:cNvPr>
          <p:cNvSpPr>
            <a:spLocks noGrp="1"/>
          </p:cNvSpPr>
          <p:nvPr>
            <p:ph type="body" sz="quarter" idx="16" hasCustomPrompt="1"/>
          </p:nvPr>
        </p:nvSpPr>
        <p:spPr>
          <a:xfrm>
            <a:off x="4505452" y="3024045"/>
            <a:ext cx="6224028" cy="468313"/>
          </a:xfrm>
        </p:spPr>
        <p:txBody>
          <a:bodyPr>
            <a:noAutofit/>
          </a:bodyPr>
          <a:lstStyle>
            <a:lvl1pPr marL="0" indent="0" algn="l" defTabSz="914400" rtl="0" eaLnBrk="1" latinLnBrk="0" hangingPunct="1">
              <a:buNone/>
              <a:defRPr lang="en-US" sz="2400" b="1" i="0" kern="1200" dirty="0" smtClean="0">
                <a:solidFill>
                  <a:srgbClr val="0F4C76"/>
                </a:solidFill>
                <a:effectLst/>
                <a:latin typeface="+mn-lt"/>
                <a:ea typeface="+mn-ea"/>
                <a:cs typeface="+mn-cs"/>
              </a:defRPr>
            </a:lvl1pPr>
            <a:lvl2pPr marL="0" indent="0" algn="l" defTabSz="914400" rtl="0" eaLnBrk="1" latinLnBrk="0" hangingPunct="1">
              <a:buNone/>
              <a:defRPr lang="en-US" sz="2400" b="1" i="0" kern="1200" dirty="0" smtClean="0">
                <a:solidFill>
                  <a:srgbClr val="0F4C76"/>
                </a:solidFill>
                <a:effectLst/>
                <a:latin typeface="+mn-lt"/>
                <a:ea typeface="+mn-ea"/>
                <a:cs typeface="+mn-cs"/>
              </a:defRPr>
            </a:lvl2pPr>
            <a:lvl3pPr marL="0" indent="0" algn="l" defTabSz="914400" rtl="0" eaLnBrk="1" latinLnBrk="0" hangingPunct="1">
              <a:buNone/>
              <a:defRPr lang="en-US" sz="2400" b="1" i="0" kern="1200" dirty="0" smtClean="0">
                <a:solidFill>
                  <a:srgbClr val="0F4C76"/>
                </a:solidFill>
                <a:effectLst/>
                <a:latin typeface="+mn-lt"/>
                <a:ea typeface="+mn-ea"/>
                <a:cs typeface="+mn-cs"/>
              </a:defRPr>
            </a:lvl3pPr>
            <a:lvl4pPr marL="0" indent="0" algn="l" defTabSz="914400" rtl="0" eaLnBrk="1" latinLnBrk="0" hangingPunct="1">
              <a:buNone/>
              <a:defRPr lang="en-US" sz="2400" b="1" i="0" kern="1200" dirty="0" smtClean="0">
                <a:solidFill>
                  <a:srgbClr val="0F4C76"/>
                </a:solidFill>
                <a:effectLst/>
                <a:latin typeface="+mn-lt"/>
                <a:ea typeface="+mn-ea"/>
                <a:cs typeface="+mn-cs"/>
              </a:defRPr>
            </a:lvl4pPr>
            <a:lvl5pPr marL="0" indent="0" algn="l" defTabSz="914400" rtl="0" eaLnBrk="1" latinLnBrk="0" hangingPunct="1">
              <a:buNone/>
              <a:defRPr lang="en-US" sz="2400" b="1" i="0" kern="1200" dirty="0">
                <a:solidFill>
                  <a:srgbClr val="0F4C76"/>
                </a:solidFill>
                <a:effectLst/>
                <a:latin typeface="+mn-lt"/>
                <a:ea typeface="+mn-ea"/>
                <a:cs typeface="+mn-cs"/>
              </a:defRPr>
            </a:lvl5pPr>
          </a:lstStyle>
          <a:p>
            <a:pPr lvl="0"/>
            <a:r>
              <a:rPr lang="en-US"/>
              <a:t>Agenda</a:t>
            </a:r>
          </a:p>
        </p:txBody>
      </p:sp>
      <p:sp>
        <p:nvSpPr>
          <p:cNvPr id="30" name="Text Placeholder 27">
            <a:extLst>
              <a:ext uri="{FF2B5EF4-FFF2-40B4-BE49-F238E27FC236}">
                <a16:creationId xmlns:a16="http://schemas.microsoft.com/office/drawing/2014/main" id="{296F1455-376A-2297-AD06-261CC640CB8B}"/>
              </a:ext>
            </a:extLst>
          </p:cNvPr>
          <p:cNvSpPr>
            <a:spLocks noGrp="1"/>
          </p:cNvSpPr>
          <p:nvPr>
            <p:ph type="body" sz="quarter" idx="17" hasCustomPrompt="1"/>
          </p:nvPr>
        </p:nvSpPr>
        <p:spPr>
          <a:xfrm>
            <a:off x="4505452" y="3519744"/>
            <a:ext cx="6224027" cy="1363450"/>
          </a:xfrm>
        </p:spPr>
        <p:txBody>
          <a:bodyPr>
            <a:spAutoFit/>
          </a:bodyPr>
          <a:lstStyle>
            <a:lvl1pPr marL="285750" indent="-285750" algn="l" defTabSz="914400" rtl="0" eaLnBrk="1" latinLnBrk="0" hangingPunct="1">
              <a:buFont typeface="Arial" panose="020B0604020202020204" pitchFamily="34" charset="0"/>
              <a:buChar char="•"/>
              <a:defRPr lang="en-US" sz="1600" b="0" i="0" kern="1200" dirty="0" smtClean="0">
                <a:solidFill>
                  <a:schemeClr val="tx1"/>
                </a:solidFill>
                <a:effectLst/>
                <a:latin typeface="+mn-lt"/>
                <a:ea typeface="+mn-ea"/>
                <a:cs typeface="+mn-cs"/>
              </a:defRPr>
            </a:lvl1pPr>
            <a:lvl5pPr marL="1828800" indent="0">
              <a:buNone/>
              <a:defRPr/>
            </a:lvl5pPr>
          </a:lstStyle>
          <a:p>
            <a:pPr lvl="0"/>
            <a:r>
              <a:rPr lang="en-US"/>
              <a:t>Agenda Item 1</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Agenda Item 2</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Agenda Item 3</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Agenda Item 4</a:t>
            </a:r>
          </a:p>
        </p:txBody>
      </p:sp>
      <p:sp>
        <p:nvSpPr>
          <p:cNvPr id="31" name="Text Placeholder 25">
            <a:extLst>
              <a:ext uri="{FF2B5EF4-FFF2-40B4-BE49-F238E27FC236}">
                <a16:creationId xmlns:a16="http://schemas.microsoft.com/office/drawing/2014/main" id="{3B53B0E4-45FF-12BA-1FDF-2B3283EECC92}"/>
              </a:ext>
            </a:extLst>
          </p:cNvPr>
          <p:cNvSpPr>
            <a:spLocks noGrp="1"/>
          </p:cNvSpPr>
          <p:nvPr>
            <p:ph type="body" sz="quarter" idx="18" hasCustomPrompt="1"/>
          </p:nvPr>
        </p:nvSpPr>
        <p:spPr>
          <a:xfrm>
            <a:off x="4505452" y="5163288"/>
            <a:ext cx="6224028" cy="468313"/>
          </a:xfrm>
        </p:spPr>
        <p:txBody>
          <a:bodyPr>
            <a:noAutofit/>
          </a:bodyPr>
          <a:lstStyle>
            <a:lvl1pPr marL="0" indent="0" algn="l" defTabSz="914400" rtl="0" eaLnBrk="1" latinLnBrk="0" hangingPunct="1">
              <a:buNone/>
              <a:defRPr lang="en-US" sz="2400" b="1" i="0" kern="1200" dirty="0" smtClean="0">
                <a:solidFill>
                  <a:srgbClr val="0F4C76"/>
                </a:solidFill>
                <a:effectLst/>
                <a:latin typeface="+mn-lt"/>
                <a:ea typeface="+mn-ea"/>
                <a:cs typeface="+mn-cs"/>
              </a:defRPr>
            </a:lvl1pPr>
            <a:lvl2pPr marL="0" indent="0" algn="l" defTabSz="914400" rtl="0" eaLnBrk="1" latinLnBrk="0" hangingPunct="1">
              <a:buNone/>
              <a:defRPr lang="en-US" sz="2400" b="1" i="0" kern="1200" dirty="0" smtClean="0">
                <a:solidFill>
                  <a:srgbClr val="0F4C76"/>
                </a:solidFill>
                <a:effectLst/>
                <a:latin typeface="+mn-lt"/>
                <a:ea typeface="+mn-ea"/>
                <a:cs typeface="+mn-cs"/>
              </a:defRPr>
            </a:lvl2pPr>
            <a:lvl3pPr marL="0" indent="0" algn="l" defTabSz="914400" rtl="0" eaLnBrk="1" latinLnBrk="0" hangingPunct="1">
              <a:buNone/>
              <a:defRPr lang="en-US" sz="2400" b="1" i="0" kern="1200" dirty="0" smtClean="0">
                <a:solidFill>
                  <a:srgbClr val="0F4C76"/>
                </a:solidFill>
                <a:effectLst/>
                <a:latin typeface="+mn-lt"/>
                <a:ea typeface="+mn-ea"/>
                <a:cs typeface="+mn-cs"/>
              </a:defRPr>
            </a:lvl3pPr>
            <a:lvl4pPr marL="0" indent="0" algn="l" defTabSz="914400" rtl="0" eaLnBrk="1" latinLnBrk="0" hangingPunct="1">
              <a:buNone/>
              <a:defRPr lang="en-US" sz="2400" b="1" i="0" kern="1200" dirty="0" smtClean="0">
                <a:solidFill>
                  <a:srgbClr val="0F4C76"/>
                </a:solidFill>
                <a:effectLst/>
                <a:latin typeface="+mn-lt"/>
                <a:ea typeface="+mn-ea"/>
                <a:cs typeface="+mn-cs"/>
              </a:defRPr>
            </a:lvl4pPr>
            <a:lvl5pPr marL="0" indent="0" algn="l" defTabSz="914400" rtl="0" eaLnBrk="1" latinLnBrk="0" hangingPunct="1">
              <a:buNone/>
              <a:defRPr lang="en-US" sz="2400" b="1" i="0" kern="1200" dirty="0">
                <a:solidFill>
                  <a:srgbClr val="0F4C76"/>
                </a:solidFill>
                <a:effectLst/>
                <a:latin typeface="+mn-lt"/>
                <a:ea typeface="+mn-ea"/>
                <a:cs typeface="+mn-cs"/>
              </a:defRPr>
            </a:lvl5pPr>
          </a:lstStyle>
          <a:p>
            <a:pPr lvl="0"/>
            <a:r>
              <a:rPr lang="en-US"/>
              <a:t>Desired Outcomes</a:t>
            </a:r>
          </a:p>
        </p:txBody>
      </p:sp>
      <p:sp>
        <p:nvSpPr>
          <p:cNvPr id="32" name="Text Placeholder 27">
            <a:extLst>
              <a:ext uri="{FF2B5EF4-FFF2-40B4-BE49-F238E27FC236}">
                <a16:creationId xmlns:a16="http://schemas.microsoft.com/office/drawing/2014/main" id="{559BF83C-700C-41B0-0D8E-75AA8BDBFA0D}"/>
              </a:ext>
            </a:extLst>
          </p:cNvPr>
          <p:cNvSpPr>
            <a:spLocks noGrp="1"/>
          </p:cNvSpPr>
          <p:nvPr>
            <p:ph type="body" sz="quarter" idx="19" hasCustomPrompt="1"/>
          </p:nvPr>
        </p:nvSpPr>
        <p:spPr>
          <a:xfrm>
            <a:off x="4505452" y="5658987"/>
            <a:ext cx="6224027" cy="663771"/>
          </a:xfrm>
        </p:spPr>
        <p:txBody>
          <a:bodyPr>
            <a:spAutoFit/>
          </a:bodyPr>
          <a:lstStyle>
            <a:lvl1pPr marL="285750" indent="-285750" algn="l" defTabSz="914400" rtl="0" eaLnBrk="1" latinLnBrk="0" hangingPunct="1">
              <a:buFont typeface="Arial" panose="020B0604020202020204" pitchFamily="34" charset="0"/>
              <a:buChar char="•"/>
              <a:defRPr lang="en-US" sz="1600" b="0" i="0" kern="1200" dirty="0" smtClean="0">
                <a:solidFill>
                  <a:schemeClr val="tx1"/>
                </a:solidFill>
                <a:effectLst/>
                <a:latin typeface="+mn-lt"/>
                <a:ea typeface="+mn-ea"/>
                <a:cs typeface="+mn-cs"/>
              </a:defRPr>
            </a:lvl1pPr>
            <a:lvl5pPr marL="1828800" indent="0">
              <a:buNone/>
              <a:defRPr/>
            </a:lvl5pPr>
          </a:lstStyle>
          <a:p>
            <a:pPr lvl="0"/>
            <a:r>
              <a:rPr lang="en-US"/>
              <a:t>Desired Outcome 1</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Desired Outcome 2</a:t>
            </a:r>
          </a:p>
        </p:txBody>
      </p:sp>
    </p:spTree>
    <p:extLst>
      <p:ext uri="{BB962C8B-B14F-4D97-AF65-F5344CB8AC3E}">
        <p14:creationId xmlns:p14="http://schemas.microsoft.com/office/powerpoint/2010/main" val="3046901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ody Slide (Footer)">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12DADA3-A21C-E659-883A-59364F2E7632}"/>
              </a:ext>
            </a:extLst>
          </p:cNvPr>
          <p:cNvGrpSpPr/>
          <p:nvPr/>
        </p:nvGrpSpPr>
        <p:grpSpPr>
          <a:xfrm>
            <a:off x="-12192" y="6358694"/>
            <a:ext cx="12216384" cy="499306"/>
            <a:chOff x="-12192" y="6358694"/>
            <a:chExt cx="12216384" cy="499306"/>
          </a:xfrm>
        </p:grpSpPr>
        <p:pic>
          <p:nvPicPr>
            <p:cNvPr id="4" name="Picture 3">
              <a:extLst>
                <a:ext uri="{FF2B5EF4-FFF2-40B4-BE49-F238E27FC236}">
                  <a16:creationId xmlns:a16="http://schemas.microsoft.com/office/drawing/2014/main" id="{A8E7FEE2-4885-DF19-652A-33ADE1CD349F}"/>
                </a:ext>
              </a:extLst>
            </p:cNvPr>
            <p:cNvPicPr>
              <a:picLocks noChangeAspect="1"/>
            </p:cNvPicPr>
            <p:nvPr/>
          </p:nvPicPr>
          <p:blipFill rotWithShape="1">
            <a:blip r:embed="rId2">
              <a:extLst>
                <a:ext uri="{28A0092B-C50C-407E-A947-70E740481C1C}">
                  <a14:useLocalDpi xmlns:a14="http://schemas.microsoft.com/office/drawing/2010/main" val="0"/>
                </a:ext>
              </a:extLst>
            </a:blip>
            <a:srcRect b="9744"/>
            <a:stretch/>
          </p:blipFill>
          <p:spPr>
            <a:xfrm>
              <a:off x="-12192" y="6358694"/>
              <a:ext cx="12216384" cy="499306"/>
            </a:xfrm>
            <a:prstGeom prst="rect">
              <a:avLst/>
            </a:prstGeom>
          </p:spPr>
        </p:pic>
        <p:sp>
          <p:nvSpPr>
            <p:cNvPr id="7" name="Rectangle 6">
              <a:extLst>
                <a:ext uri="{FF2B5EF4-FFF2-40B4-BE49-F238E27FC236}">
                  <a16:creationId xmlns:a16="http://schemas.microsoft.com/office/drawing/2014/main" id="{42A147E4-3DDD-BEB1-0BE2-FECBC4EC7F86}"/>
                </a:ext>
              </a:extLst>
            </p:cNvPr>
            <p:cNvSpPr/>
            <p:nvPr/>
          </p:nvSpPr>
          <p:spPr>
            <a:xfrm>
              <a:off x="-7620" y="6359691"/>
              <a:ext cx="12207240" cy="498309"/>
            </a:xfrm>
            <a:prstGeom prst="rect">
              <a:avLst/>
            </a:prstGeom>
            <a:solidFill>
              <a:schemeClr val="accent1">
                <a:alpha val="59000"/>
              </a:schemeClr>
            </a:solidFill>
            <a:ln>
              <a:solidFill>
                <a:schemeClr val="accent1">
                  <a:alpha val="5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grpSp>
      <p:sp>
        <p:nvSpPr>
          <p:cNvPr id="8" name="Slide Number Placeholder 2">
            <a:extLst>
              <a:ext uri="{FF2B5EF4-FFF2-40B4-BE49-F238E27FC236}">
                <a16:creationId xmlns:a16="http://schemas.microsoft.com/office/drawing/2014/main" id="{90085190-BC41-B2FB-F789-A0F962A6F19D}"/>
              </a:ext>
            </a:extLst>
          </p:cNvPr>
          <p:cNvSpPr>
            <a:spLocks noGrp="1"/>
          </p:cNvSpPr>
          <p:nvPr/>
        </p:nvSpPr>
        <p:spPr>
          <a:xfrm>
            <a:off x="10654380" y="642294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200" b="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B582AC-5695-48DB-B28C-201892CC33C9}" type="slidenum">
              <a:rPr lang="en-US" smtClean="0">
                <a:solidFill>
                  <a:schemeClr val="bg1"/>
                </a:solidFill>
              </a:rPr>
              <a:pPr/>
              <a:t>‹#›</a:t>
            </a:fld>
            <a:endParaRPr lang="en-US">
              <a:solidFill>
                <a:schemeClr val="bg1"/>
              </a:solidFill>
            </a:endParaRPr>
          </a:p>
        </p:txBody>
      </p:sp>
      <p:grpSp>
        <p:nvGrpSpPr>
          <p:cNvPr id="6" name="Group 5">
            <a:extLst>
              <a:ext uri="{FF2B5EF4-FFF2-40B4-BE49-F238E27FC236}">
                <a16:creationId xmlns:a16="http://schemas.microsoft.com/office/drawing/2014/main" id="{D65446BA-1134-C4AB-5E71-5989B3354A6A}"/>
              </a:ext>
            </a:extLst>
          </p:cNvPr>
          <p:cNvGrpSpPr>
            <a:grpSpLocks noChangeAspect="1"/>
          </p:cNvGrpSpPr>
          <p:nvPr/>
        </p:nvGrpSpPr>
        <p:grpSpPr>
          <a:xfrm>
            <a:off x="10434258" y="221225"/>
            <a:ext cx="1532147" cy="777240"/>
            <a:chOff x="7526755" y="4455620"/>
            <a:chExt cx="3477899" cy="1764296"/>
          </a:xfrm>
        </p:grpSpPr>
        <p:pic>
          <p:nvPicPr>
            <p:cNvPr id="10" name="Picture 9" descr="IHS Logo.">
              <a:extLst>
                <a:ext uri="{FF2B5EF4-FFF2-40B4-BE49-F238E27FC236}">
                  <a16:creationId xmlns:a16="http://schemas.microsoft.com/office/drawing/2014/main" id="{1E8765CA-4F31-E492-C58E-64A613F124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13" name="Picture 12" descr="HHS Logo.">
              <a:extLst>
                <a:ext uri="{FF2B5EF4-FFF2-40B4-BE49-F238E27FC236}">
                  <a16:creationId xmlns:a16="http://schemas.microsoft.com/office/drawing/2014/main" id="{368F5885-6A78-51F9-BB3F-EA84F2689C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
        <p:nvSpPr>
          <p:cNvPr id="2" name="Text Placeholder 10">
            <a:extLst>
              <a:ext uri="{FF2B5EF4-FFF2-40B4-BE49-F238E27FC236}">
                <a16:creationId xmlns:a16="http://schemas.microsoft.com/office/drawing/2014/main" id="{0201B874-2F6D-5E68-7BD4-09D81751ECDC}"/>
              </a:ext>
            </a:extLst>
          </p:cNvPr>
          <p:cNvSpPr>
            <a:spLocks noGrp="1"/>
          </p:cNvSpPr>
          <p:nvPr>
            <p:ph type="body" sz="quarter" idx="10" hasCustomPrompt="1"/>
          </p:nvPr>
        </p:nvSpPr>
        <p:spPr>
          <a:xfrm>
            <a:off x="667688" y="1164697"/>
            <a:ext cx="10856624" cy="341632"/>
          </a:xfrm>
        </p:spPr>
        <p:txBody>
          <a:bodyPr anchor="t" anchorCtr="0">
            <a:spAutoFit/>
          </a:bodyPr>
          <a:lstStyle>
            <a:lvl1pPr marL="0" indent="0">
              <a:buNone/>
              <a:defRPr sz="1800" i="1">
                <a:solidFill>
                  <a:schemeClr val="tx1">
                    <a:lumMod val="65000"/>
                    <a:lumOff val="35000"/>
                  </a:schemeClr>
                </a:solidFill>
                <a:latin typeface="+mj-lt"/>
              </a:defRPr>
            </a:lvl1pPr>
          </a:lstStyle>
          <a:p>
            <a:pPr lvl="0"/>
            <a:r>
              <a:rPr lang="en-US"/>
              <a:t>Subhead</a:t>
            </a:r>
          </a:p>
        </p:txBody>
      </p:sp>
      <p:sp>
        <p:nvSpPr>
          <p:cNvPr id="3" name="Title 8">
            <a:extLst>
              <a:ext uri="{FF2B5EF4-FFF2-40B4-BE49-F238E27FC236}">
                <a16:creationId xmlns:a16="http://schemas.microsoft.com/office/drawing/2014/main" id="{7D7D5401-8135-33C9-AB1C-62251A08F96A}"/>
              </a:ext>
            </a:extLst>
          </p:cNvPr>
          <p:cNvSpPr>
            <a:spLocks noGrp="1"/>
          </p:cNvSpPr>
          <p:nvPr>
            <p:ph type="title"/>
          </p:nvPr>
        </p:nvSpPr>
        <p:spPr>
          <a:xfrm>
            <a:off x="667688" y="435829"/>
            <a:ext cx="9657412" cy="711934"/>
          </a:xfrm>
          <a:prstGeom prst="rect">
            <a:avLst/>
          </a:prstGeom>
        </p:spPr>
        <p:txBody>
          <a:bodyPr anchor="t" anchorCtr="0">
            <a:spAutoFit/>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367454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ody Slide (No Footer)">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F37C91DF-7EDE-538A-768A-4E07C89F87DD}"/>
              </a:ext>
            </a:extLst>
          </p:cNvPr>
          <p:cNvSpPr txBox="1">
            <a:spLocks/>
          </p:cNvSpPr>
          <p:nvPr/>
        </p:nvSpPr>
        <p:spPr>
          <a:xfrm>
            <a:off x="667688" y="421788"/>
            <a:ext cx="10686112" cy="77174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4400">
              <a:solidFill>
                <a:schemeClr val="accent2"/>
              </a:solidFill>
              <a:latin typeface="+mj-lt"/>
            </a:endParaRPr>
          </a:p>
        </p:txBody>
      </p:sp>
      <p:sp>
        <p:nvSpPr>
          <p:cNvPr id="4" name="Title 8">
            <a:extLst>
              <a:ext uri="{FF2B5EF4-FFF2-40B4-BE49-F238E27FC236}">
                <a16:creationId xmlns:a16="http://schemas.microsoft.com/office/drawing/2014/main" id="{26634830-4EFB-F178-B076-AF502B853A90}"/>
              </a:ext>
            </a:extLst>
          </p:cNvPr>
          <p:cNvSpPr>
            <a:spLocks noGrp="1"/>
          </p:cNvSpPr>
          <p:nvPr>
            <p:ph type="title"/>
          </p:nvPr>
        </p:nvSpPr>
        <p:spPr>
          <a:xfrm>
            <a:off x="667688" y="435829"/>
            <a:ext cx="9657412" cy="711934"/>
          </a:xfrm>
          <a:prstGeom prst="rect">
            <a:avLst/>
          </a:prstGeom>
        </p:spPr>
        <p:txBody>
          <a:bodyPr anchor="t" anchorCtr="0">
            <a:spAutoFit/>
          </a:bodyPr>
          <a:lstStyle>
            <a:lvl1pPr>
              <a:defRPr>
                <a:solidFill>
                  <a:schemeClr val="accent1"/>
                </a:solidFill>
              </a:defRPr>
            </a:lvl1pPr>
          </a:lstStyle>
          <a:p>
            <a:r>
              <a:rPr lang="en-US"/>
              <a:t>Click to edit Master title style</a:t>
            </a:r>
          </a:p>
        </p:txBody>
      </p:sp>
      <p:grpSp>
        <p:nvGrpSpPr>
          <p:cNvPr id="6" name="Group 5">
            <a:extLst>
              <a:ext uri="{FF2B5EF4-FFF2-40B4-BE49-F238E27FC236}">
                <a16:creationId xmlns:a16="http://schemas.microsoft.com/office/drawing/2014/main" id="{A08D88DF-2067-D37E-B56A-8D9B9FE9503A}"/>
              </a:ext>
            </a:extLst>
          </p:cNvPr>
          <p:cNvGrpSpPr>
            <a:grpSpLocks noChangeAspect="1"/>
          </p:cNvGrpSpPr>
          <p:nvPr/>
        </p:nvGrpSpPr>
        <p:grpSpPr>
          <a:xfrm>
            <a:off x="10434258" y="221225"/>
            <a:ext cx="1532147" cy="777240"/>
            <a:chOff x="7526755" y="4455620"/>
            <a:chExt cx="3477899" cy="1764296"/>
          </a:xfrm>
        </p:grpSpPr>
        <p:pic>
          <p:nvPicPr>
            <p:cNvPr id="10" name="Picture 9" descr="IHS Logo.">
              <a:extLst>
                <a:ext uri="{FF2B5EF4-FFF2-40B4-BE49-F238E27FC236}">
                  <a16:creationId xmlns:a16="http://schemas.microsoft.com/office/drawing/2014/main" id="{031D52DF-F072-425C-41FE-91A477E037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13" name="Picture 12" descr="HHS Logo.">
              <a:extLst>
                <a:ext uri="{FF2B5EF4-FFF2-40B4-BE49-F238E27FC236}">
                  <a16:creationId xmlns:a16="http://schemas.microsoft.com/office/drawing/2014/main" id="{536D35E4-3330-3C01-0155-5AB180F2B1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
        <p:nvSpPr>
          <p:cNvPr id="5" name="Text Placeholder 10">
            <a:extLst>
              <a:ext uri="{FF2B5EF4-FFF2-40B4-BE49-F238E27FC236}">
                <a16:creationId xmlns:a16="http://schemas.microsoft.com/office/drawing/2014/main" id="{C6B7ED6D-A205-2F9A-D9CC-B268391B8E20}"/>
              </a:ext>
            </a:extLst>
          </p:cNvPr>
          <p:cNvSpPr>
            <a:spLocks noGrp="1"/>
          </p:cNvSpPr>
          <p:nvPr>
            <p:ph type="body" sz="quarter" idx="10" hasCustomPrompt="1"/>
          </p:nvPr>
        </p:nvSpPr>
        <p:spPr>
          <a:xfrm>
            <a:off x="667688" y="1164697"/>
            <a:ext cx="10856624" cy="341632"/>
          </a:xfrm>
        </p:spPr>
        <p:txBody>
          <a:bodyPr anchor="t" anchorCtr="0">
            <a:spAutoFit/>
          </a:bodyPr>
          <a:lstStyle>
            <a:lvl1pPr marL="0" indent="0">
              <a:buNone/>
              <a:defRPr sz="1800" i="1">
                <a:solidFill>
                  <a:schemeClr val="tx1">
                    <a:lumMod val="65000"/>
                    <a:lumOff val="35000"/>
                  </a:schemeClr>
                </a:solidFill>
                <a:latin typeface="+mj-lt"/>
              </a:defRPr>
            </a:lvl1pPr>
          </a:lstStyle>
          <a:p>
            <a:pPr lvl="0"/>
            <a:r>
              <a:rPr lang="en-US"/>
              <a:t>Subhead</a:t>
            </a:r>
          </a:p>
        </p:txBody>
      </p:sp>
    </p:spTree>
    <p:extLst>
      <p:ext uri="{BB962C8B-B14F-4D97-AF65-F5344CB8AC3E}">
        <p14:creationId xmlns:p14="http://schemas.microsoft.com/office/powerpoint/2010/main" val="3552647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ody Slide (Blank)">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9B3807D-7B0A-0F3B-6FE6-D7777F177AB5}"/>
              </a:ext>
            </a:extLst>
          </p:cNvPr>
          <p:cNvGrpSpPr/>
          <p:nvPr/>
        </p:nvGrpSpPr>
        <p:grpSpPr>
          <a:xfrm>
            <a:off x="10377108" y="312668"/>
            <a:ext cx="1532147" cy="777240"/>
            <a:chOff x="10377108" y="312668"/>
            <a:chExt cx="1532147" cy="777240"/>
          </a:xfrm>
        </p:grpSpPr>
        <p:pic>
          <p:nvPicPr>
            <p:cNvPr id="11" name="Picture 10" descr="IHS Logo.">
              <a:extLst>
                <a:ext uri="{FF2B5EF4-FFF2-40B4-BE49-F238E27FC236}">
                  <a16:creationId xmlns:a16="http://schemas.microsoft.com/office/drawing/2014/main" id="{97193A3A-FD7A-E1DD-30C9-4198C5F648F0}"/>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1138236" y="312668"/>
              <a:ext cx="771019" cy="766890"/>
            </a:xfrm>
            <a:prstGeom prst="rect">
              <a:avLst/>
            </a:prstGeom>
            <a:noFill/>
          </p:spPr>
        </p:pic>
        <p:pic>
          <p:nvPicPr>
            <p:cNvPr id="12" name="Picture 11" descr="HHS Logo.">
              <a:extLst>
                <a:ext uri="{FF2B5EF4-FFF2-40B4-BE49-F238E27FC236}">
                  <a16:creationId xmlns:a16="http://schemas.microsoft.com/office/drawing/2014/main" id="{CF507784-C4E3-F7D6-75DE-3A69BF08BE7E}"/>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377108" y="312668"/>
              <a:ext cx="811649" cy="777240"/>
            </a:xfrm>
            <a:prstGeom prst="rect">
              <a:avLst/>
            </a:prstGeom>
          </p:spPr>
        </p:pic>
      </p:grpSp>
      <p:sp>
        <p:nvSpPr>
          <p:cNvPr id="6" name="Title 8">
            <a:extLst>
              <a:ext uri="{FF2B5EF4-FFF2-40B4-BE49-F238E27FC236}">
                <a16:creationId xmlns:a16="http://schemas.microsoft.com/office/drawing/2014/main" id="{03159896-A323-3BB4-40BE-2CF3B02DC669}"/>
              </a:ext>
            </a:extLst>
          </p:cNvPr>
          <p:cNvSpPr>
            <a:spLocks noGrp="1"/>
          </p:cNvSpPr>
          <p:nvPr>
            <p:ph type="title"/>
          </p:nvPr>
        </p:nvSpPr>
        <p:spPr>
          <a:xfrm>
            <a:off x="667688" y="435829"/>
            <a:ext cx="10856624" cy="711934"/>
          </a:xfrm>
          <a:prstGeom prst="rect">
            <a:avLst/>
          </a:prstGeom>
        </p:spPr>
        <p:txBody>
          <a:bodyPr wrap="square" anchor="t" anchorCtr="0">
            <a:spAutoFit/>
          </a:bodyPr>
          <a:lstStyle>
            <a:lvl1pPr>
              <a:defRPr>
                <a:solidFill>
                  <a:schemeClr val="accent1"/>
                </a:solidFill>
              </a:defRPr>
            </a:lvl1pPr>
          </a:lstStyle>
          <a:p>
            <a:r>
              <a:rPr lang="en-US"/>
              <a:t>Click to edit Master title style</a:t>
            </a:r>
          </a:p>
        </p:txBody>
      </p:sp>
      <p:sp>
        <p:nvSpPr>
          <p:cNvPr id="2" name="Text Placeholder 10">
            <a:extLst>
              <a:ext uri="{FF2B5EF4-FFF2-40B4-BE49-F238E27FC236}">
                <a16:creationId xmlns:a16="http://schemas.microsoft.com/office/drawing/2014/main" id="{11490CF5-1055-1F91-8010-D1CFB615037C}"/>
              </a:ext>
            </a:extLst>
          </p:cNvPr>
          <p:cNvSpPr>
            <a:spLocks noGrp="1"/>
          </p:cNvSpPr>
          <p:nvPr>
            <p:ph type="body" sz="quarter" idx="10" hasCustomPrompt="1"/>
          </p:nvPr>
        </p:nvSpPr>
        <p:spPr>
          <a:xfrm>
            <a:off x="667688" y="1164697"/>
            <a:ext cx="10856624" cy="341632"/>
          </a:xfrm>
        </p:spPr>
        <p:txBody>
          <a:bodyPr anchor="t" anchorCtr="0">
            <a:spAutoFit/>
          </a:bodyPr>
          <a:lstStyle>
            <a:lvl1pPr marL="0" indent="0">
              <a:buNone/>
              <a:defRPr sz="1800" i="1">
                <a:solidFill>
                  <a:schemeClr val="tx1">
                    <a:lumMod val="65000"/>
                    <a:lumOff val="35000"/>
                  </a:schemeClr>
                </a:solidFill>
                <a:latin typeface="+mj-lt"/>
              </a:defRPr>
            </a:lvl1pPr>
          </a:lstStyle>
          <a:p>
            <a:pPr lvl="0"/>
            <a:r>
              <a:rPr lang="en-US"/>
              <a:t>Subhead</a:t>
            </a:r>
          </a:p>
        </p:txBody>
      </p:sp>
    </p:spTree>
    <p:extLst>
      <p:ext uri="{BB962C8B-B14F-4D97-AF65-F5344CB8AC3E}">
        <p14:creationId xmlns:p14="http://schemas.microsoft.com/office/powerpoint/2010/main" val="4066032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ody Slide (Left Accent)">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14C9BEAC-E26B-DE88-C7BB-E363BAD91180}"/>
              </a:ext>
            </a:extLst>
          </p:cNvPr>
          <p:cNvSpPr>
            <a:spLocks noGrp="1"/>
          </p:cNvSpPr>
          <p:nvPr>
            <p:ph type="body" sz="quarter" idx="11" hasCustomPrompt="1"/>
          </p:nvPr>
        </p:nvSpPr>
        <p:spPr>
          <a:xfrm>
            <a:off x="3479800" y="1164697"/>
            <a:ext cx="8044512" cy="341632"/>
          </a:xfrm>
        </p:spPr>
        <p:txBody>
          <a:bodyPr wrap="square" anchor="t" anchorCtr="0">
            <a:spAutoFit/>
          </a:bodyPr>
          <a:lstStyle>
            <a:lvl1pPr marL="0" indent="0">
              <a:buNone/>
              <a:defRPr sz="1800" i="1">
                <a:solidFill>
                  <a:schemeClr val="tx1">
                    <a:lumMod val="65000"/>
                    <a:lumOff val="35000"/>
                  </a:schemeClr>
                </a:solidFill>
                <a:latin typeface="+mj-lt"/>
              </a:defRPr>
            </a:lvl1pPr>
          </a:lstStyle>
          <a:p>
            <a:pPr lvl="0"/>
            <a:r>
              <a:rPr lang="en-US"/>
              <a:t>Subhead</a:t>
            </a:r>
          </a:p>
        </p:txBody>
      </p:sp>
      <p:sp>
        <p:nvSpPr>
          <p:cNvPr id="8" name="Slide Number Placeholder 2">
            <a:extLst>
              <a:ext uri="{FF2B5EF4-FFF2-40B4-BE49-F238E27FC236}">
                <a16:creationId xmlns:a16="http://schemas.microsoft.com/office/drawing/2014/main" id="{90085190-BC41-B2FB-F789-A0F962A6F19D}"/>
              </a:ext>
            </a:extLst>
          </p:cNvPr>
          <p:cNvSpPr>
            <a:spLocks noGrp="1"/>
          </p:cNvSpPr>
          <p:nvPr/>
        </p:nvSpPr>
        <p:spPr>
          <a:xfrm>
            <a:off x="10654380" y="642294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200" b="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B582AC-5695-48DB-B28C-201892CC33C9}" type="slidenum">
              <a:rPr lang="en-US" smtClean="0">
                <a:solidFill>
                  <a:schemeClr val="tx1"/>
                </a:solidFill>
              </a:rPr>
              <a:pPr/>
              <a:t>‹#›</a:t>
            </a:fld>
            <a:endParaRPr lang="en-US">
              <a:solidFill>
                <a:schemeClr val="tx1"/>
              </a:solidFill>
            </a:endParaRPr>
          </a:p>
        </p:txBody>
      </p:sp>
      <p:sp>
        <p:nvSpPr>
          <p:cNvPr id="3" name="Title 4">
            <a:extLst>
              <a:ext uri="{FF2B5EF4-FFF2-40B4-BE49-F238E27FC236}">
                <a16:creationId xmlns:a16="http://schemas.microsoft.com/office/drawing/2014/main" id="{F37C91DF-7EDE-538A-768A-4E07C89F87DD}"/>
              </a:ext>
            </a:extLst>
          </p:cNvPr>
          <p:cNvSpPr txBox="1">
            <a:spLocks/>
          </p:cNvSpPr>
          <p:nvPr/>
        </p:nvSpPr>
        <p:spPr>
          <a:xfrm>
            <a:off x="667688" y="421788"/>
            <a:ext cx="10686112" cy="77174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4400">
              <a:solidFill>
                <a:schemeClr val="accent2"/>
              </a:solidFill>
              <a:latin typeface="+mj-lt"/>
            </a:endParaRPr>
          </a:p>
        </p:txBody>
      </p:sp>
      <p:sp>
        <p:nvSpPr>
          <p:cNvPr id="4" name="Title 8">
            <a:extLst>
              <a:ext uri="{FF2B5EF4-FFF2-40B4-BE49-F238E27FC236}">
                <a16:creationId xmlns:a16="http://schemas.microsoft.com/office/drawing/2014/main" id="{26634830-4EFB-F178-B076-AF502B853A90}"/>
              </a:ext>
            </a:extLst>
          </p:cNvPr>
          <p:cNvSpPr>
            <a:spLocks noGrp="1"/>
          </p:cNvSpPr>
          <p:nvPr>
            <p:ph type="title"/>
          </p:nvPr>
        </p:nvSpPr>
        <p:spPr>
          <a:xfrm>
            <a:off x="3479800" y="435829"/>
            <a:ext cx="6845301" cy="711934"/>
          </a:xfrm>
          <a:prstGeom prst="rect">
            <a:avLst/>
          </a:prstGeom>
        </p:spPr>
        <p:txBody>
          <a:bodyPr anchor="t" anchorCtr="0">
            <a:spAutoFit/>
          </a:bodyPr>
          <a:lstStyle>
            <a:lvl1pPr>
              <a:defRPr>
                <a:solidFill>
                  <a:schemeClr val="accent1"/>
                </a:solidFill>
              </a:defRPr>
            </a:lvl1pPr>
          </a:lstStyle>
          <a:p>
            <a:r>
              <a:rPr lang="en-US"/>
              <a:t>Click to edit Master title style</a:t>
            </a:r>
          </a:p>
        </p:txBody>
      </p:sp>
      <p:sp>
        <p:nvSpPr>
          <p:cNvPr id="6" name="Rectangle 5">
            <a:extLst>
              <a:ext uri="{FF2B5EF4-FFF2-40B4-BE49-F238E27FC236}">
                <a16:creationId xmlns:a16="http://schemas.microsoft.com/office/drawing/2014/main" id="{BB460C18-FB1B-ADFB-5672-6C440615B6AC}"/>
              </a:ext>
            </a:extLst>
          </p:cNvPr>
          <p:cNvSpPr/>
          <p:nvPr/>
        </p:nvSpPr>
        <p:spPr>
          <a:xfrm>
            <a:off x="0" y="0"/>
            <a:ext cx="3044952"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CA664D99-1AC4-8D5B-FEF3-97B1614EF4B0}"/>
              </a:ext>
            </a:extLst>
          </p:cNvPr>
          <p:cNvGrpSpPr>
            <a:grpSpLocks noChangeAspect="1"/>
          </p:cNvGrpSpPr>
          <p:nvPr/>
        </p:nvGrpSpPr>
        <p:grpSpPr>
          <a:xfrm>
            <a:off x="10434258" y="221225"/>
            <a:ext cx="1532147" cy="777240"/>
            <a:chOff x="7526755" y="4455620"/>
            <a:chExt cx="3477899" cy="1764296"/>
          </a:xfrm>
        </p:grpSpPr>
        <p:pic>
          <p:nvPicPr>
            <p:cNvPr id="16" name="Picture 15" descr="IHS Logo.">
              <a:extLst>
                <a:ext uri="{FF2B5EF4-FFF2-40B4-BE49-F238E27FC236}">
                  <a16:creationId xmlns:a16="http://schemas.microsoft.com/office/drawing/2014/main" id="{746A180C-CB68-30FC-3ACD-5F46BC853A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17" name="Picture 16" descr="HHS Logo.">
              <a:extLst>
                <a:ext uri="{FF2B5EF4-FFF2-40B4-BE49-F238E27FC236}">
                  <a16:creationId xmlns:a16="http://schemas.microsoft.com/office/drawing/2014/main" id="{66BCF7E6-E076-5CB2-1EFB-AE74A33DC2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35265860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ody Slide (Right Accent)">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E54A34FA-7FE1-8ED8-82E2-194FA3269F0A}"/>
              </a:ext>
            </a:extLst>
          </p:cNvPr>
          <p:cNvSpPr>
            <a:spLocks noGrp="1"/>
          </p:cNvSpPr>
          <p:nvPr>
            <p:ph type="body" sz="quarter" idx="11" hasCustomPrompt="1"/>
          </p:nvPr>
        </p:nvSpPr>
        <p:spPr>
          <a:xfrm>
            <a:off x="667688" y="1164697"/>
            <a:ext cx="7947478" cy="341632"/>
          </a:xfrm>
        </p:spPr>
        <p:txBody>
          <a:bodyPr wrap="square" anchor="t" anchorCtr="0">
            <a:spAutoFit/>
          </a:bodyPr>
          <a:lstStyle>
            <a:lvl1pPr marL="0" indent="0">
              <a:buNone/>
              <a:defRPr sz="1800" i="1">
                <a:solidFill>
                  <a:schemeClr val="tx1">
                    <a:lumMod val="65000"/>
                    <a:lumOff val="35000"/>
                  </a:schemeClr>
                </a:solidFill>
                <a:latin typeface="+mj-lt"/>
              </a:defRPr>
            </a:lvl1pPr>
          </a:lstStyle>
          <a:p>
            <a:pPr lvl="0"/>
            <a:r>
              <a:rPr lang="en-US"/>
              <a:t>Subhead</a:t>
            </a:r>
          </a:p>
        </p:txBody>
      </p:sp>
      <p:sp>
        <p:nvSpPr>
          <p:cNvPr id="5" name="Rectangle 4">
            <a:extLst>
              <a:ext uri="{FF2B5EF4-FFF2-40B4-BE49-F238E27FC236}">
                <a16:creationId xmlns:a16="http://schemas.microsoft.com/office/drawing/2014/main" id="{A753EB87-27F2-CA4B-5045-1BA0799BD93B}"/>
              </a:ext>
            </a:extLst>
          </p:cNvPr>
          <p:cNvSpPr/>
          <p:nvPr/>
        </p:nvSpPr>
        <p:spPr>
          <a:xfrm>
            <a:off x="9147048" y="0"/>
            <a:ext cx="3044952"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2">
            <a:extLst>
              <a:ext uri="{FF2B5EF4-FFF2-40B4-BE49-F238E27FC236}">
                <a16:creationId xmlns:a16="http://schemas.microsoft.com/office/drawing/2014/main" id="{90085190-BC41-B2FB-F789-A0F962A6F19D}"/>
              </a:ext>
            </a:extLst>
          </p:cNvPr>
          <p:cNvSpPr>
            <a:spLocks noGrp="1"/>
          </p:cNvSpPr>
          <p:nvPr/>
        </p:nvSpPr>
        <p:spPr>
          <a:xfrm>
            <a:off x="10654380" y="642294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200" b="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FB582AC-5695-48DB-B28C-201892CC33C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4">
            <a:extLst>
              <a:ext uri="{FF2B5EF4-FFF2-40B4-BE49-F238E27FC236}">
                <a16:creationId xmlns:a16="http://schemas.microsoft.com/office/drawing/2014/main" id="{F37C91DF-7EDE-538A-768A-4E07C89F87DD}"/>
              </a:ext>
            </a:extLst>
          </p:cNvPr>
          <p:cNvSpPr txBox="1">
            <a:spLocks/>
          </p:cNvSpPr>
          <p:nvPr/>
        </p:nvSpPr>
        <p:spPr>
          <a:xfrm>
            <a:off x="667688" y="421788"/>
            <a:ext cx="10686112" cy="77174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A1AE72"/>
              </a:solidFill>
              <a:effectLst/>
              <a:uLnTx/>
              <a:uFillTx/>
              <a:latin typeface="Calibri Light" panose="020F0302020204030204"/>
              <a:ea typeface="+mn-ea"/>
              <a:cs typeface="+mn-cs"/>
            </a:endParaRPr>
          </a:p>
        </p:txBody>
      </p:sp>
      <p:sp>
        <p:nvSpPr>
          <p:cNvPr id="4" name="Title 8">
            <a:extLst>
              <a:ext uri="{FF2B5EF4-FFF2-40B4-BE49-F238E27FC236}">
                <a16:creationId xmlns:a16="http://schemas.microsoft.com/office/drawing/2014/main" id="{26634830-4EFB-F178-B076-AF502B853A90}"/>
              </a:ext>
            </a:extLst>
          </p:cNvPr>
          <p:cNvSpPr>
            <a:spLocks noGrp="1"/>
          </p:cNvSpPr>
          <p:nvPr>
            <p:ph type="title"/>
          </p:nvPr>
        </p:nvSpPr>
        <p:spPr>
          <a:xfrm>
            <a:off x="667688" y="435829"/>
            <a:ext cx="7947478" cy="711934"/>
          </a:xfrm>
          <a:prstGeom prst="rect">
            <a:avLst/>
          </a:prstGeom>
        </p:spPr>
        <p:txBody>
          <a:bodyPr anchor="t" anchorCtr="0">
            <a:spAutoFit/>
          </a:bodyPr>
          <a:lstStyle>
            <a:lvl1pPr>
              <a:defRPr>
                <a:solidFill>
                  <a:schemeClr val="accent1"/>
                </a:solidFill>
              </a:defRPr>
            </a:lvl1pPr>
          </a:lstStyle>
          <a:p>
            <a:r>
              <a:rPr lang="en-US"/>
              <a:t>Click to edit Master title style</a:t>
            </a:r>
          </a:p>
        </p:txBody>
      </p:sp>
      <p:grpSp>
        <p:nvGrpSpPr>
          <p:cNvPr id="15" name="Group 14">
            <a:extLst>
              <a:ext uri="{FF2B5EF4-FFF2-40B4-BE49-F238E27FC236}">
                <a16:creationId xmlns:a16="http://schemas.microsoft.com/office/drawing/2014/main" id="{967F6F4A-E9D8-402B-5250-6B6472019A5A}"/>
              </a:ext>
            </a:extLst>
          </p:cNvPr>
          <p:cNvGrpSpPr/>
          <p:nvPr/>
        </p:nvGrpSpPr>
        <p:grpSpPr>
          <a:xfrm>
            <a:off x="10434258" y="221225"/>
            <a:ext cx="1532147" cy="777240"/>
            <a:chOff x="10377108" y="312668"/>
            <a:chExt cx="1532147" cy="777240"/>
          </a:xfrm>
        </p:grpSpPr>
        <p:pic>
          <p:nvPicPr>
            <p:cNvPr id="7" name="Picture 6" descr="IHS Logo.">
              <a:extLst>
                <a:ext uri="{FF2B5EF4-FFF2-40B4-BE49-F238E27FC236}">
                  <a16:creationId xmlns:a16="http://schemas.microsoft.com/office/drawing/2014/main" id="{9C51D323-5073-CA2B-6DC7-C0DCA6C6B23B}"/>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1138236" y="312668"/>
              <a:ext cx="771019" cy="766890"/>
            </a:xfrm>
            <a:prstGeom prst="rect">
              <a:avLst/>
            </a:prstGeom>
            <a:noFill/>
          </p:spPr>
        </p:pic>
        <p:pic>
          <p:nvPicPr>
            <p:cNvPr id="9" name="Picture 8" descr="HHS Logo.">
              <a:extLst>
                <a:ext uri="{FF2B5EF4-FFF2-40B4-BE49-F238E27FC236}">
                  <a16:creationId xmlns:a16="http://schemas.microsoft.com/office/drawing/2014/main" id="{AF1E11D0-2F14-CFB9-F8C0-5070B27A983E}"/>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377108" y="312668"/>
              <a:ext cx="811649" cy="777240"/>
            </a:xfrm>
            <a:prstGeom prst="rect">
              <a:avLst/>
            </a:prstGeom>
          </p:spPr>
        </p:pic>
      </p:grpSp>
    </p:spTree>
    <p:extLst>
      <p:ext uri="{BB962C8B-B14F-4D97-AF65-F5344CB8AC3E}">
        <p14:creationId xmlns:p14="http://schemas.microsoft.com/office/powerpoint/2010/main" val="1827506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7567A-EFCC-1BE0-48FF-90A9AD2E10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D3C8B9-31DD-3006-F4F7-D4410CCC02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DB907E-1C88-0AC7-A420-138F222952B4}"/>
              </a:ext>
            </a:extLst>
          </p:cNvPr>
          <p:cNvSpPr>
            <a:spLocks noGrp="1"/>
          </p:cNvSpPr>
          <p:nvPr>
            <p:ph type="dt" sz="half" idx="10"/>
          </p:nvPr>
        </p:nvSpPr>
        <p:spPr/>
        <p:txBody>
          <a:bodyPr/>
          <a:lstStyle/>
          <a:p>
            <a:fld id="{3AE67E57-F536-4525-9D69-BECF651D51A7}" type="datetimeFigureOut">
              <a:rPr lang="en-US" smtClean="0"/>
              <a:t>5/5/2025</a:t>
            </a:fld>
            <a:endParaRPr lang="en-US"/>
          </a:p>
        </p:txBody>
      </p:sp>
      <p:sp>
        <p:nvSpPr>
          <p:cNvPr id="5" name="Footer Placeholder 4">
            <a:extLst>
              <a:ext uri="{FF2B5EF4-FFF2-40B4-BE49-F238E27FC236}">
                <a16:creationId xmlns:a16="http://schemas.microsoft.com/office/drawing/2014/main" id="{8BE2597E-545D-DB22-A42F-741A63A4F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A9354B-C7DE-AAF7-DB1D-1FDC5BE7E2CB}"/>
              </a:ext>
            </a:extLst>
          </p:cNvPr>
          <p:cNvSpPr>
            <a:spLocks noGrp="1"/>
          </p:cNvSpPr>
          <p:nvPr>
            <p:ph type="sldNum" sz="quarter" idx="12"/>
          </p:nvPr>
        </p:nvSpPr>
        <p:spPr/>
        <p:txBody>
          <a:bodyPr/>
          <a:lstStyle/>
          <a:p>
            <a:fld id="{AB2C012F-B305-4EAD-A0FE-44B73E433CD6}" type="slidenum">
              <a:rPr lang="en-US" smtClean="0"/>
              <a:t>‹#›</a:t>
            </a:fld>
            <a:endParaRPr lang="en-US"/>
          </a:p>
        </p:txBody>
      </p:sp>
    </p:spTree>
    <p:extLst>
      <p:ext uri="{BB962C8B-B14F-4D97-AF65-F5344CB8AC3E}">
        <p14:creationId xmlns:p14="http://schemas.microsoft.com/office/powerpoint/2010/main" val="2127649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ivider Slide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35AB0C-77A7-E8DE-FDC5-E282C2863F17}"/>
              </a:ext>
            </a:extLst>
          </p:cNvPr>
          <p:cNvSpPr/>
          <p:nvPr/>
        </p:nvSpPr>
        <p:spPr>
          <a:xfrm>
            <a:off x="0" y="0"/>
            <a:ext cx="12192000"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A40EE900-5BE5-8668-4780-6AA44468D324}"/>
              </a:ext>
            </a:extLst>
          </p:cNvPr>
          <p:cNvSpPr>
            <a:spLocks/>
          </p:cNvSpPr>
          <p:nvPr/>
        </p:nvSpPr>
        <p:spPr>
          <a:xfrm>
            <a:off x="1462117" y="2082340"/>
            <a:ext cx="2128514" cy="2128514"/>
          </a:xfrm>
          <a:prstGeom prst="ellipse">
            <a:avLst/>
          </a:prstGeom>
          <a:solidFill>
            <a:srgbClr val="E7EFF5"/>
          </a:solidFill>
          <a:ln w="381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Placeholder 13">
            <a:extLst>
              <a:ext uri="{FF2B5EF4-FFF2-40B4-BE49-F238E27FC236}">
                <a16:creationId xmlns:a16="http://schemas.microsoft.com/office/drawing/2014/main" id="{D6EED315-FBEB-9940-2AD2-57A1C6907032}"/>
              </a:ext>
            </a:extLst>
          </p:cNvPr>
          <p:cNvSpPr>
            <a:spLocks noGrp="1"/>
          </p:cNvSpPr>
          <p:nvPr>
            <p:ph type="body" sz="quarter" idx="15" hasCustomPrompt="1"/>
          </p:nvPr>
        </p:nvSpPr>
        <p:spPr>
          <a:xfrm>
            <a:off x="3804587" y="1810777"/>
            <a:ext cx="7213600" cy="1997075"/>
          </a:xfrm>
        </p:spPr>
        <p:txBody>
          <a:bodyPr anchor="b">
            <a:normAutofit/>
          </a:bodyPr>
          <a:lstStyle>
            <a:lvl1pPr marL="0" indent="0">
              <a:buNone/>
              <a:defRPr sz="5400" b="1">
                <a:solidFill>
                  <a:schemeClr val="bg1"/>
                </a:solidFill>
                <a:latin typeface="+mj-lt"/>
              </a:defRPr>
            </a:lvl1pPr>
          </a:lstStyle>
          <a:p>
            <a:pPr lvl="0"/>
            <a:r>
              <a:rPr lang="en-US"/>
              <a:t>Section Title</a:t>
            </a:r>
          </a:p>
        </p:txBody>
      </p:sp>
      <p:sp>
        <p:nvSpPr>
          <p:cNvPr id="18" name="Text Placeholder 17">
            <a:extLst>
              <a:ext uri="{FF2B5EF4-FFF2-40B4-BE49-F238E27FC236}">
                <a16:creationId xmlns:a16="http://schemas.microsoft.com/office/drawing/2014/main" id="{616B1E97-2DB8-C0C1-F51B-5DC58022D722}"/>
              </a:ext>
            </a:extLst>
          </p:cNvPr>
          <p:cNvSpPr>
            <a:spLocks noGrp="1"/>
          </p:cNvSpPr>
          <p:nvPr>
            <p:ph type="body" sz="quarter" idx="16" hasCustomPrompt="1"/>
          </p:nvPr>
        </p:nvSpPr>
        <p:spPr>
          <a:xfrm>
            <a:off x="3804587" y="3807852"/>
            <a:ext cx="7213600" cy="857250"/>
          </a:xfrm>
        </p:spPr>
        <p:txBody>
          <a:bodyPr>
            <a:noAutofit/>
          </a:bodyPr>
          <a:lstStyle>
            <a:lvl1pPr marL="0" indent="0">
              <a:buNone/>
              <a:defRPr sz="2400" i="0">
                <a:solidFill>
                  <a:schemeClr val="bg1"/>
                </a:solidFill>
                <a:latin typeface="+mj-lt"/>
              </a:defRPr>
            </a:lvl1pPr>
          </a:lstStyle>
          <a:p>
            <a:pPr lvl="0"/>
            <a:r>
              <a:rPr lang="en-US"/>
              <a:t>Subtitle</a:t>
            </a:r>
          </a:p>
        </p:txBody>
      </p:sp>
      <p:pic>
        <p:nvPicPr>
          <p:cNvPr id="5" name="Graphic 4">
            <a:extLst>
              <a:ext uri="{FF2B5EF4-FFF2-40B4-BE49-F238E27FC236}">
                <a16:creationId xmlns:a16="http://schemas.microsoft.com/office/drawing/2014/main" id="{EC6C3C60-5762-DA2E-22D1-F55E7772E5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98332" y="2337345"/>
            <a:ext cx="1678652" cy="1641068"/>
          </a:xfrm>
          <a:prstGeom prst="rect">
            <a:avLst/>
          </a:prstGeom>
        </p:spPr>
      </p:pic>
    </p:spTree>
    <p:extLst>
      <p:ext uri="{BB962C8B-B14F-4D97-AF65-F5344CB8AC3E}">
        <p14:creationId xmlns:p14="http://schemas.microsoft.com/office/powerpoint/2010/main" val="1668617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ivider Slide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35AB0C-77A7-E8DE-FDC5-E282C2863F17}"/>
              </a:ext>
            </a:extLst>
          </p:cNvPr>
          <p:cNvSpPr/>
          <p:nvPr/>
        </p:nvSpPr>
        <p:spPr>
          <a:xfrm>
            <a:off x="0" y="0"/>
            <a:ext cx="12192000" cy="6858000"/>
          </a:xfrm>
          <a:prstGeom prst="rect">
            <a:avLst/>
          </a:prstGeom>
          <a:solidFill>
            <a:schemeClr val="tx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Placeholder 13">
            <a:extLst>
              <a:ext uri="{FF2B5EF4-FFF2-40B4-BE49-F238E27FC236}">
                <a16:creationId xmlns:a16="http://schemas.microsoft.com/office/drawing/2014/main" id="{D6EED315-FBEB-9940-2AD2-57A1C6907032}"/>
              </a:ext>
            </a:extLst>
          </p:cNvPr>
          <p:cNvSpPr>
            <a:spLocks noGrp="1"/>
          </p:cNvSpPr>
          <p:nvPr>
            <p:ph type="body" sz="quarter" idx="15" hasCustomPrompt="1"/>
          </p:nvPr>
        </p:nvSpPr>
        <p:spPr>
          <a:xfrm>
            <a:off x="3804587" y="1810777"/>
            <a:ext cx="7213600" cy="1997075"/>
          </a:xfrm>
        </p:spPr>
        <p:txBody>
          <a:bodyPr anchor="b">
            <a:normAutofit/>
          </a:bodyPr>
          <a:lstStyle>
            <a:lvl1pPr marL="0" indent="0">
              <a:buNone/>
              <a:defRPr sz="5400" b="1">
                <a:solidFill>
                  <a:schemeClr val="bg1"/>
                </a:solidFill>
                <a:latin typeface="+mj-lt"/>
              </a:defRPr>
            </a:lvl1pPr>
          </a:lstStyle>
          <a:p>
            <a:pPr lvl="0"/>
            <a:r>
              <a:rPr lang="en-US"/>
              <a:t>Section Title</a:t>
            </a:r>
          </a:p>
        </p:txBody>
      </p:sp>
      <p:sp>
        <p:nvSpPr>
          <p:cNvPr id="18" name="Text Placeholder 17">
            <a:extLst>
              <a:ext uri="{FF2B5EF4-FFF2-40B4-BE49-F238E27FC236}">
                <a16:creationId xmlns:a16="http://schemas.microsoft.com/office/drawing/2014/main" id="{616B1E97-2DB8-C0C1-F51B-5DC58022D722}"/>
              </a:ext>
            </a:extLst>
          </p:cNvPr>
          <p:cNvSpPr>
            <a:spLocks noGrp="1"/>
          </p:cNvSpPr>
          <p:nvPr>
            <p:ph type="body" sz="quarter" idx="16" hasCustomPrompt="1"/>
          </p:nvPr>
        </p:nvSpPr>
        <p:spPr>
          <a:xfrm>
            <a:off x="3804587" y="3807852"/>
            <a:ext cx="7213600" cy="857250"/>
          </a:xfrm>
        </p:spPr>
        <p:txBody>
          <a:bodyPr>
            <a:noAutofit/>
          </a:bodyPr>
          <a:lstStyle>
            <a:lvl1pPr marL="0" indent="0">
              <a:buNone/>
              <a:defRPr sz="2400" i="0">
                <a:solidFill>
                  <a:schemeClr val="bg1"/>
                </a:solidFill>
                <a:latin typeface="+mj-lt"/>
              </a:defRPr>
            </a:lvl1pPr>
          </a:lstStyle>
          <a:p>
            <a:pPr lvl="0"/>
            <a:r>
              <a:rPr lang="en-US"/>
              <a:t>Subtitle</a:t>
            </a:r>
          </a:p>
        </p:txBody>
      </p:sp>
      <p:sp>
        <p:nvSpPr>
          <p:cNvPr id="3" name="Oval 2">
            <a:extLst>
              <a:ext uri="{FF2B5EF4-FFF2-40B4-BE49-F238E27FC236}">
                <a16:creationId xmlns:a16="http://schemas.microsoft.com/office/drawing/2014/main" id="{7F8D9549-4957-A110-2AC3-89B4D523BE61}"/>
              </a:ext>
            </a:extLst>
          </p:cNvPr>
          <p:cNvSpPr>
            <a:spLocks/>
          </p:cNvSpPr>
          <p:nvPr/>
        </p:nvSpPr>
        <p:spPr>
          <a:xfrm>
            <a:off x="1462117" y="2082340"/>
            <a:ext cx="2128514" cy="2128514"/>
          </a:xfrm>
          <a:prstGeom prst="ellipse">
            <a:avLst/>
          </a:prstGeom>
          <a:solidFill>
            <a:schemeClr val="accent2">
              <a:lumMod val="20000"/>
              <a:lumOff val="80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2405702C-83EF-95BE-52AF-1D5935D76A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98332" y="2337345"/>
            <a:ext cx="1678652" cy="1641068"/>
          </a:xfrm>
          <a:prstGeom prst="rect">
            <a:avLst/>
          </a:prstGeom>
        </p:spPr>
      </p:pic>
    </p:spTree>
    <p:extLst>
      <p:ext uri="{BB962C8B-B14F-4D97-AF65-F5344CB8AC3E}">
        <p14:creationId xmlns:p14="http://schemas.microsoft.com/office/powerpoint/2010/main" val="2331473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Divider Slide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35AB0C-77A7-E8DE-FDC5-E282C2863F17}"/>
              </a:ext>
            </a:extLst>
          </p:cNvPr>
          <p:cNvSpPr/>
          <p:nvPr/>
        </p:nvSpPr>
        <p:spPr>
          <a:xfrm>
            <a:off x="0" y="0"/>
            <a:ext cx="12192000"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A40EE900-5BE5-8668-4780-6AA44468D324}"/>
              </a:ext>
            </a:extLst>
          </p:cNvPr>
          <p:cNvSpPr>
            <a:spLocks/>
          </p:cNvSpPr>
          <p:nvPr/>
        </p:nvSpPr>
        <p:spPr>
          <a:xfrm>
            <a:off x="1462117" y="2082340"/>
            <a:ext cx="2128514" cy="2128514"/>
          </a:xfrm>
          <a:prstGeom prst="ellipse">
            <a:avLst/>
          </a:prstGeom>
          <a:solidFill>
            <a:srgbClr val="E7EFF5"/>
          </a:solidFill>
          <a:ln w="381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Placeholder 13">
            <a:extLst>
              <a:ext uri="{FF2B5EF4-FFF2-40B4-BE49-F238E27FC236}">
                <a16:creationId xmlns:a16="http://schemas.microsoft.com/office/drawing/2014/main" id="{D6EED315-FBEB-9940-2AD2-57A1C6907032}"/>
              </a:ext>
            </a:extLst>
          </p:cNvPr>
          <p:cNvSpPr>
            <a:spLocks noGrp="1"/>
          </p:cNvSpPr>
          <p:nvPr>
            <p:ph type="body" sz="quarter" idx="15" hasCustomPrompt="1"/>
          </p:nvPr>
        </p:nvSpPr>
        <p:spPr>
          <a:xfrm>
            <a:off x="3804587" y="1810777"/>
            <a:ext cx="7213600" cy="1997075"/>
          </a:xfrm>
        </p:spPr>
        <p:txBody>
          <a:bodyPr anchor="b">
            <a:normAutofit/>
          </a:bodyPr>
          <a:lstStyle>
            <a:lvl1pPr marL="0" indent="0">
              <a:buNone/>
              <a:defRPr sz="5400" b="1">
                <a:solidFill>
                  <a:schemeClr val="bg1"/>
                </a:solidFill>
                <a:latin typeface="+mj-lt"/>
              </a:defRPr>
            </a:lvl1pPr>
          </a:lstStyle>
          <a:p>
            <a:pPr lvl="0"/>
            <a:r>
              <a:rPr lang="en-US"/>
              <a:t>Section Title</a:t>
            </a:r>
          </a:p>
        </p:txBody>
      </p:sp>
      <p:sp>
        <p:nvSpPr>
          <p:cNvPr id="18" name="Text Placeholder 17">
            <a:extLst>
              <a:ext uri="{FF2B5EF4-FFF2-40B4-BE49-F238E27FC236}">
                <a16:creationId xmlns:a16="http://schemas.microsoft.com/office/drawing/2014/main" id="{616B1E97-2DB8-C0C1-F51B-5DC58022D722}"/>
              </a:ext>
            </a:extLst>
          </p:cNvPr>
          <p:cNvSpPr>
            <a:spLocks noGrp="1"/>
          </p:cNvSpPr>
          <p:nvPr>
            <p:ph type="body" sz="quarter" idx="16" hasCustomPrompt="1"/>
          </p:nvPr>
        </p:nvSpPr>
        <p:spPr>
          <a:xfrm>
            <a:off x="3804587" y="3807852"/>
            <a:ext cx="7213600" cy="857250"/>
          </a:xfrm>
        </p:spPr>
        <p:txBody>
          <a:bodyPr>
            <a:noAutofit/>
          </a:bodyPr>
          <a:lstStyle>
            <a:lvl1pPr marL="0" indent="0">
              <a:buNone/>
              <a:defRPr sz="2400" i="0">
                <a:solidFill>
                  <a:schemeClr val="bg1"/>
                </a:solidFill>
                <a:latin typeface="+mj-lt"/>
              </a:defRPr>
            </a:lvl1pPr>
          </a:lstStyle>
          <a:p>
            <a:pPr lvl="0"/>
            <a:r>
              <a:rPr lang="en-US"/>
              <a:t>Subtitle</a:t>
            </a:r>
          </a:p>
        </p:txBody>
      </p:sp>
      <p:pic>
        <p:nvPicPr>
          <p:cNvPr id="5" name="Graphic 4">
            <a:extLst>
              <a:ext uri="{FF2B5EF4-FFF2-40B4-BE49-F238E27FC236}">
                <a16:creationId xmlns:a16="http://schemas.microsoft.com/office/drawing/2014/main" id="{EC6C3C60-5762-DA2E-22D1-F55E7772E5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98332" y="2337345"/>
            <a:ext cx="1678652" cy="1641068"/>
          </a:xfrm>
          <a:prstGeom prst="rect">
            <a:avLst/>
          </a:prstGeom>
        </p:spPr>
      </p:pic>
    </p:spTree>
    <p:extLst>
      <p:ext uri="{BB962C8B-B14F-4D97-AF65-F5344CB8AC3E}">
        <p14:creationId xmlns:p14="http://schemas.microsoft.com/office/powerpoint/2010/main" val="1668617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Divider Slide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35AB0C-77A7-E8DE-FDC5-E282C2863F17}"/>
              </a:ext>
            </a:extLst>
          </p:cNvPr>
          <p:cNvSpPr/>
          <p:nvPr/>
        </p:nvSpPr>
        <p:spPr>
          <a:xfrm>
            <a:off x="0" y="0"/>
            <a:ext cx="12192000" cy="6858000"/>
          </a:xfrm>
          <a:prstGeom prst="rect">
            <a:avLst/>
          </a:prstGeom>
          <a:solidFill>
            <a:schemeClr val="tx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Placeholder 13">
            <a:extLst>
              <a:ext uri="{FF2B5EF4-FFF2-40B4-BE49-F238E27FC236}">
                <a16:creationId xmlns:a16="http://schemas.microsoft.com/office/drawing/2014/main" id="{D6EED315-FBEB-9940-2AD2-57A1C6907032}"/>
              </a:ext>
            </a:extLst>
          </p:cNvPr>
          <p:cNvSpPr>
            <a:spLocks noGrp="1"/>
          </p:cNvSpPr>
          <p:nvPr>
            <p:ph type="body" sz="quarter" idx="15" hasCustomPrompt="1"/>
          </p:nvPr>
        </p:nvSpPr>
        <p:spPr>
          <a:xfrm>
            <a:off x="3804587" y="1810777"/>
            <a:ext cx="7213600" cy="1997075"/>
          </a:xfrm>
        </p:spPr>
        <p:txBody>
          <a:bodyPr anchor="b">
            <a:normAutofit/>
          </a:bodyPr>
          <a:lstStyle>
            <a:lvl1pPr marL="0" indent="0">
              <a:buNone/>
              <a:defRPr sz="5400" b="1">
                <a:solidFill>
                  <a:schemeClr val="bg1"/>
                </a:solidFill>
                <a:latin typeface="+mj-lt"/>
              </a:defRPr>
            </a:lvl1pPr>
          </a:lstStyle>
          <a:p>
            <a:pPr lvl="0"/>
            <a:r>
              <a:rPr lang="en-US"/>
              <a:t>Section Title</a:t>
            </a:r>
          </a:p>
        </p:txBody>
      </p:sp>
      <p:sp>
        <p:nvSpPr>
          <p:cNvPr id="18" name="Text Placeholder 17">
            <a:extLst>
              <a:ext uri="{FF2B5EF4-FFF2-40B4-BE49-F238E27FC236}">
                <a16:creationId xmlns:a16="http://schemas.microsoft.com/office/drawing/2014/main" id="{616B1E97-2DB8-C0C1-F51B-5DC58022D722}"/>
              </a:ext>
            </a:extLst>
          </p:cNvPr>
          <p:cNvSpPr>
            <a:spLocks noGrp="1"/>
          </p:cNvSpPr>
          <p:nvPr>
            <p:ph type="body" sz="quarter" idx="16" hasCustomPrompt="1"/>
          </p:nvPr>
        </p:nvSpPr>
        <p:spPr>
          <a:xfrm>
            <a:off x="3804587" y="3807852"/>
            <a:ext cx="7213600" cy="857250"/>
          </a:xfrm>
        </p:spPr>
        <p:txBody>
          <a:bodyPr>
            <a:noAutofit/>
          </a:bodyPr>
          <a:lstStyle>
            <a:lvl1pPr marL="0" indent="0">
              <a:buNone/>
              <a:defRPr sz="2400" i="0">
                <a:solidFill>
                  <a:schemeClr val="bg1"/>
                </a:solidFill>
                <a:latin typeface="+mj-lt"/>
              </a:defRPr>
            </a:lvl1pPr>
          </a:lstStyle>
          <a:p>
            <a:pPr lvl="0"/>
            <a:r>
              <a:rPr lang="en-US"/>
              <a:t>Subtitle</a:t>
            </a:r>
          </a:p>
        </p:txBody>
      </p:sp>
      <p:sp>
        <p:nvSpPr>
          <p:cNvPr id="3" name="Oval 2">
            <a:extLst>
              <a:ext uri="{FF2B5EF4-FFF2-40B4-BE49-F238E27FC236}">
                <a16:creationId xmlns:a16="http://schemas.microsoft.com/office/drawing/2014/main" id="{7F8D9549-4957-A110-2AC3-89B4D523BE61}"/>
              </a:ext>
            </a:extLst>
          </p:cNvPr>
          <p:cNvSpPr>
            <a:spLocks/>
          </p:cNvSpPr>
          <p:nvPr/>
        </p:nvSpPr>
        <p:spPr>
          <a:xfrm>
            <a:off x="1462117" y="2082340"/>
            <a:ext cx="2128514" cy="2128514"/>
          </a:xfrm>
          <a:prstGeom prst="ellipse">
            <a:avLst/>
          </a:prstGeom>
          <a:solidFill>
            <a:schemeClr val="accent2">
              <a:lumMod val="20000"/>
              <a:lumOff val="80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2405702C-83EF-95BE-52AF-1D5935D76A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98332" y="2337345"/>
            <a:ext cx="1678652" cy="1641068"/>
          </a:xfrm>
          <a:prstGeom prst="rect">
            <a:avLst/>
          </a:prstGeom>
        </p:spPr>
      </p:pic>
    </p:spTree>
    <p:extLst>
      <p:ext uri="{BB962C8B-B14F-4D97-AF65-F5344CB8AC3E}">
        <p14:creationId xmlns:p14="http://schemas.microsoft.com/office/powerpoint/2010/main" val="23314731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use Slide 1">
    <p:spTree>
      <p:nvGrpSpPr>
        <p:cNvPr id="1" name=""/>
        <p:cNvGrpSpPr/>
        <p:nvPr/>
      </p:nvGrpSpPr>
      <p:grpSpPr>
        <a:xfrm>
          <a:off x="0" y="0"/>
          <a:ext cx="0" cy="0"/>
          <a:chOff x="0" y="0"/>
          <a:chExt cx="0" cy="0"/>
        </a:xfrm>
      </p:grpSpPr>
      <p:pic>
        <p:nvPicPr>
          <p:cNvPr id="5" name="Picture 4" descr="A grassy area with a mountain in the background">
            <a:extLst>
              <a:ext uri="{FF2B5EF4-FFF2-40B4-BE49-F238E27FC236}">
                <a16:creationId xmlns:a16="http://schemas.microsoft.com/office/drawing/2014/main" id="{608D7138-FDFC-DD06-681F-CA9DAE965749}"/>
              </a:ext>
            </a:extLst>
          </p:cNvPr>
          <p:cNvPicPr>
            <a:picLocks noChangeAspect="1"/>
          </p:cNvPicPr>
          <p:nvPr/>
        </p:nvPicPr>
        <p:blipFill rotWithShape="1">
          <a:blip r:embed="rId2">
            <a:extLst>
              <a:ext uri="{28A0092B-C50C-407E-A947-70E740481C1C}">
                <a14:useLocalDpi xmlns:a14="http://schemas.microsoft.com/office/drawing/2010/main" val="0"/>
              </a:ext>
            </a:extLst>
          </a:blip>
          <a:srcRect b="15888"/>
          <a:stretch/>
        </p:blipFill>
        <p:spPr>
          <a:xfrm>
            <a:off x="0" y="0"/>
            <a:ext cx="12188952" cy="6858000"/>
          </a:xfrm>
          <a:prstGeom prst="rect">
            <a:avLst/>
          </a:prstGeom>
        </p:spPr>
      </p:pic>
      <p:sp>
        <p:nvSpPr>
          <p:cNvPr id="6" name="Rectangle 5">
            <a:extLst>
              <a:ext uri="{FF2B5EF4-FFF2-40B4-BE49-F238E27FC236}">
                <a16:creationId xmlns:a16="http://schemas.microsoft.com/office/drawing/2014/main" id="{BB3A3AC9-1501-3DBC-516B-18A822A47BB6}"/>
              </a:ext>
            </a:extLst>
          </p:cNvPr>
          <p:cNvSpPr/>
          <p:nvPr/>
        </p:nvSpPr>
        <p:spPr>
          <a:xfrm>
            <a:off x="0" y="0"/>
            <a:ext cx="12188952" cy="6858000"/>
          </a:xfrm>
          <a:prstGeom prst="rect">
            <a:avLst/>
          </a:prstGeom>
          <a:solidFill>
            <a:schemeClr val="accent4">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727D1004-5BE8-6994-807E-701A455AC162}"/>
              </a:ext>
            </a:extLst>
          </p:cNvPr>
          <p:cNvGrpSpPr/>
          <p:nvPr/>
        </p:nvGrpSpPr>
        <p:grpSpPr>
          <a:xfrm>
            <a:off x="3944855" y="1281057"/>
            <a:ext cx="4302290" cy="4295887"/>
            <a:chOff x="3992880" y="1325880"/>
            <a:chExt cx="4206240" cy="4206240"/>
          </a:xfrm>
        </p:grpSpPr>
        <p:sp>
          <p:nvSpPr>
            <p:cNvPr id="8" name="Oval 7">
              <a:extLst>
                <a:ext uri="{FF2B5EF4-FFF2-40B4-BE49-F238E27FC236}">
                  <a16:creationId xmlns:a16="http://schemas.microsoft.com/office/drawing/2014/main" id="{7A39C289-9B30-E6BA-F1CD-578F60B20011}"/>
                </a:ext>
              </a:extLst>
            </p:cNvPr>
            <p:cNvSpPr>
              <a:spLocks noChangeAspect="1"/>
            </p:cNvSpPr>
            <p:nvPr/>
          </p:nvSpPr>
          <p:spPr>
            <a:xfrm>
              <a:off x="3992880" y="1325880"/>
              <a:ext cx="4206240" cy="4206240"/>
            </a:xfrm>
            <a:prstGeom prst="ellipse">
              <a:avLst/>
            </a:prstGeom>
            <a:solidFill>
              <a:schemeClr val="bg1"/>
            </a:solidFill>
            <a:ln w="1270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4">
              <a:extLst>
                <a:ext uri="{FF2B5EF4-FFF2-40B4-BE49-F238E27FC236}">
                  <a16:creationId xmlns:a16="http://schemas.microsoft.com/office/drawing/2014/main" id="{2449D1F4-CE5E-527B-DD18-992A10B94CE8}"/>
                </a:ext>
              </a:extLst>
            </p:cNvPr>
            <p:cNvSpPr txBox="1">
              <a:spLocks/>
            </p:cNvSpPr>
            <p:nvPr/>
          </p:nvSpPr>
          <p:spPr>
            <a:xfrm>
              <a:off x="4053544" y="3043127"/>
              <a:ext cx="4084912" cy="77174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endParaRPr kumimoji="0" lang="en-US" sz="5400" b="1" i="0" u="none" strike="noStrike" kern="1200" cap="none" spc="-50" normalizeH="0" baseline="0" noProof="0">
                <a:ln>
                  <a:noFill/>
                </a:ln>
                <a:solidFill>
                  <a:srgbClr val="A1AE72"/>
                </a:solidFill>
                <a:effectLst/>
                <a:uLnTx/>
                <a:uFillTx/>
                <a:latin typeface="Calibri Light" panose="020F0302020204030204"/>
                <a:ea typeface="Calibri Light"/>
                <a:cs typeface="Calibri Light"/>
              </a:endParaRPr>
            </a:p>
          </p:txBody>
        </p:sp>
      </p:grpSp>
      <p:sp>
        <p:nvSpPr>
          <p:cNvPr id="10" name="Title 1">
            <a:extLst>
              <a:ext uri="{FF2B5EF4-FFF2-40B4-BE49-F238E27FC236}">
                <a16:creationId xmlns:a16="http://schemas.microsoft.com/office/drawing/2014/main" id="{9D6A57A8-EE42-2FF2-3369-4D6AD7C24C89}"/>
              </a:ext>
            </a:extLst>
          </p:cNvPr>
          <p:cNvSpPr txBox="1">
            <a:spLocks noGrp="1"/>
          </p:cNvSpPr>
          <p:nvPr/>
        </p:nvSpPr>
        <p:spPr>
          <a:xfrm>
            <a:off x="7979339" y="2839660"/>
            <a:ext cx="3659187" cy="3377812"/>
          </a:xfrm>
          <a:prstGeom prst="rect">
            <a:avLst/>
          </a:prstGeom>
          <a:noFill/>
          <a:ln>
            <a:noFill/>
            <a:prstDash/>
          </a:ln>
          <a:effectLst/>
        </p:spPr>
        <p:txBody>
          <a:bodyPr rot="0" spcFirstLastPara="0"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br>
              <a:rPr kumimoji="0" lang="en-US" sz="4000" b="0" i="0" u="none" strike="noStrike" kern="1200" cap="none" spc="-50" normalizeH="0" baseline="0" noProof="0">
                <a:ln>
                  <a:noFill/>
                </a:ln>
                <a:solidFill>
                  <a:srgbClr val="A1AE72">
                    <a:lumMod val="50000"/>
                  </a:srgbClr>
                </a:solidFill>
                <a:effectLst/>
                <a:uLnTx/>
                <a:uFillTx/>
                <a:latin typeface="Calibri"/>
                <a:ea typeface="+mj-ea"/>
                <a:cs typeface="+mj-cs"/>
              </a:rPr>
            </a:br>
            <a:endParaRPr kumimoji="0" lang="en-US" sz="4400" b="0" i="0" u="none" strike="noStrike" kern="1200" cap="none" spc="-50" normalizeH="0" baseline="0" noProof="0">
              <a:ln>
                <a:noFill/>
              </a:ln>
              <a:solidFill>
                <a:srgbClr val="000000"/>
              </a:solidFill>
              <a:effectLst/>
              <a:uLnTx/>
              <a:uFillTx/>
              <a:latin typeface="Calibri Light" panose="020F0302020204030204"/>
              <a:ea typeface="Calibri Light"/>
              <a:cs typeface="Calibri Light"/>
            </a:endParaRPr>
          </a:p>
        </p:txBody>
      </p:sp>
      <p:sp>
        <p:nvSpPr>
          <p:cNvPr id="2" name="Text Placeholder 13">
            <a:extLst>
              <a:ext uri="{FF2B5EF4-FFF2-40B4-BE49-F238E27FC236}">
                <a16:creationId xmlns:a16="http://schemas.microsoft.com/office/drawing/2014/main" id="{E5A035AF-31ED-BF44-B2D6-CF9E8FBB79AC}"/>
              </a:ext>
            </a:extLst>
          </p:cNvPr>
          <p:cNvSpPr>
            <a:spLocks noGrp="1"/>
          </p:cNvSpPr>
          <p:nvPr>
            <p:ph type="body" sz="quarter" idx="15" hasCustomPrompt="1"/>
          </p:nvPr>
        </p:nvSpPr>
        <p:spPr>
          <a:xfrm>
            <a:off x="4457700" y="2047875"/>
            <a:ext cx="3276600" cy="1485900"/>
          </a:xfrm>
        </p:spPr>
        <p:txBody>
          <a:bodyPr anchor="t">
            <a:normAutofit/>
          </a:bodyPr>
          <a:lstStyle>
            <a:lvl1pPr marL="0" indent="0" algn="ctr">
              <a:buNone/>
              <a:defRPr sz="5400" b="1">
                <a:solidFill>
                  <a:schemeClr val="accent5">
                    <a:lumMod val="75000"/>
                  </a:schemeClr>
                </a:solidFill>
                <a:latin typeface="+mj-lt"/>
              </a:defRPr>
            </a:lvl1pPr>
          </a:lstStyle>
          <a:p>
            <a:pPr lvl="0"/>
            <a:r>
              <a:rPr lang="en-US"/>
              <a:t>Title</a:t>
            </a:r>
          </a:p>
        </p:txBody>
      </p:sp>
      <p:sp>
        <p:nvSpPr>
          <p:cNvPr id="3" name="Text Placeholder 17">
            <a:extLst>
              <a:ext uri="{FF2B5EF4-FFF2-40B4-BE49-F238E27FC236}">
                <a16:creationId xmlns:a16="http://schemas.microsoft.com/office/drawing/2014/main" id="{10001D88-4F3A-3FC6-6427-AF7DE2B586C3}"/>
              </a:ext>
            </a:extLst>
          </p:cNvPr>
          <p:cNvSpPr>
            <a:spLocks noGrp="1"/>
          </p:cNvSpPr>
          <p:nvPr>
            <p:ph type="body" sz="quarter" idx="16" hasCustomPrompt="1"/>
          </p:nvPr>
        </p:nvSpPr>
        <p:spPr>
          <a:xfrm>
            <a:off x="4438650" y="3807852"/>
            <a:ext cx="3314700" cy="857250"/>
          </a:xfrm>
        </p:spPr>
        <p:txBody>
          <a:bodyPr>
            <a:noAutofit/>
          </a:bodyPr>
          <a:lstStyle>
            <a:lvl1pPr marL="0" indent="0" algn="ctr">
              <a:buNone/>
              <a:defRPr sz="2000" i="0">
                <a:solidFill>
                  <a:schemeClr val="accent5">
                    <a:lumMod val="50000"/>
                  </a:schemeClr>
                </a:solidFill>
                <a:latin typeface="+mj-lt"/>
              </a:defRPr>
            </a:lvl1pPr>
          </a:lstStyle>
          <a:p>
            <a:pPr lvl="0"/>
            <a:r>
              <a:rPr lang="en-US"/>
              <a:t>Details</a:t>
            </a:r>
          </a:p>
        </p:txBody>
      </p:sp>
    </p:spTree>
    <p:extLst>
      <p:ext uri="{BB962C8B-B14F-4D97-AF65-F5344CB8AC3E}">
        <p14:creationId xmlns:p14="http://schemas.microsoft.com/office/powerpoint/2010/main" val="1129352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ause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A1DAFE-86F1-C731-6EBA-BE9EFC3006B6}"/>
              </a:ext>
            </a:extLst>
          </p:cNvPr>
          <p:cNvPicPr>
            <a:picLocks noChangeAspect="1"/>
          </p:cNvPicPr>
          <p:nvPr/>
        </p:nvPicPr>
        <p:blipFill rotWithShape="1">
          <a:blip r:embed="rId2">
            <a:extLst>
              <a:ext uri="{28A0092B-C50C-407E-A947-70E740481C1C}">
                <a14:useLocalDpi xmlns:a14="http://schemas.microsoft.com/office/drawing/2010/main" val="0"/>
              </a:ext>
            </a:extLst>
          </a:blip>
          <a:srcRect l="-25" t="12491" r="25" b="12491"/>
          <a:stretch/>
        </p:blipFill>
        <p:spPr>
          <a:xfrm>
            <a:off x="1524" y="0"/>
            <a:ext cx="12188952" cy="6858000"/>
          </a:xfrm>
          <a:prstGeom prst="rect">
            <a:avLst/>
          </a:prstGeom>
        </p:spPr>
      </p:pic>
      <p:sp>
        <p:nvSpPr>
          <p:cNvPr id="3" name="Rectangle 2">
            <a:extLst>
              <a:ext uri="{FF2B5EF4-FFF2-40B4-BE49-F238E27FC236}">
                <a16:creationId xmlns:a16="http://schemas.microsoft.com/office/drawing/2014/main" id="{5186ACDC-EA3B-1A68-9DC3-9C855ECD1254}"/>
              </a:ext>
            </a:extLst>
          </p:cNvPr>
          <p:cNvSpPr/>
          <p:nvPr/>
        </p:nvSpPr>
        <p:spPr>
          <a:xfrm>
            <a:off x="1524" y="0"/>
            <a:ext cx="12188952" cy="6858000"/>
          </a:xfrm>
          <a:prstGeom prst="rect">
            <a:avLst/>
          </a:prstGeom>
          <a:solidFill>
            <a:schemeClr val="tx2">
              <a:lumMod val="40000"/>
              <a:lumOff val="60000"/>
              <a:alpha val="2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7A39C289-9B30-E6BA-F1CD-578F60B20011}"/>
              </a:ext>
            </a:extLst>
          </p:cNvPr>
          <p:cNvSpPr>
            <a:spLocks noChangeAspect="1"/>
          </p:cNvSpPr>
          <p:nvPr/>
        </p:nvSpPr>
        <p:spPr>
          <a:xfrm>
            <a:off x="3944855" y="1281056"/>
            <a:ext cx="4302290" cy="4295888"/>
          </a:xfrm>
          <a:prstGeom prst="ellipse">
            <a:avLst/>
          </a:prstGeom>
          <a:solidFill>
            <a:schemeClr val="bg1"/>
          </a:solidFill>
          <a:ln w="1270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4">
            <a:extLst>
              <a:ext uri="{FF2B5EF4-FFF2-40B4-BE49-F238E27FC236}">
                <a16:creationId xmlns:a16="http://schemas.microsoft.com/office/drawing/2014/main" id="{2449D1F4-CE5E-527B-DD18-992A10B94CE8}"/>
              </a:ext>
            </a:extLst>
          </p:cNvPr>
          <p:cNvSpPr txBox="1">
            <a:spLocks/>
          </p:cNvSpPr>
          <p:nvPr/>
        </p:nvSpPr>
        <p:spPr>
          <a:xfrm>
            <a:off x="4006904" y="3034903"/>
            <a:ext cx="4178191" cy="78819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endParaRPr kumimoji="0" lang="en-US" sz="5400" b="1" i="0" u="none" strike="noStrike" kern="1200" cap="none" spc="-50" normalizeH="0" baseline="0" noProof="0">
              <a:ln>
                <a:noFill/>
              </a:ln>
              <a:solidFill>
                <a:srgbClr val="A1AE72"/>
              </a:solidFill>
              <a:effectLst/>
              <a:uLnTx/>
              <a:uFillTx/>
              <a:latin typeface="Calibri Light" panose="020F0302020204030204"/>
              <a:ea typeface="Calibri Light"/>
              <a:cs typeface="Calibri Light"/>
            </a:endParaRPr>
          </a:p>
        </p:txBody>
      </p:sp>
      <p:sp>
        <p:nvSpPr>
          <p:cNvPr id="6" name="Text Placeholder 13">
            <a:extLst>
              <a:ext uri="{FF2B5EF4-FFF2-40B4-BE49-F238E27FC236}">
                <a16:creationId xmlns:a16="http://schemas.microsoft.com/office/drawing/2014/main" id="{E531149F-68F0-798F-7145-86CB06BE4241}"/>
              </a:ext>
            </a:extLst>
          </p:cNvPr>
          <p:cNvSpPr>
            <a:spLocks noGrp="1"/>
          </p:cNvSpPr>
          <p:nvPr>
            <p:ph type="body" sz="quarter" idx="15" hasCustomPrompt="1"/>
          </p:nvPr>
        </p:nvSpPr>
        <p:spPr>
          <a:xfrm>
            <a:off x="4457700" y="2047875"/>
            <a:ext cx="3276600" cy="1485900"/>
          </a:xfrm>
        </p:spPr>
        <p:txBody>
          <a:bodyPr anchor="t">
            <a:normAutofit/>
          </a:bodyPr>
          <a:lstStyle>
            <a:lvl1pPr marL="0" indent="0" algn="ctr">
              <a:buNone/>
              <a:defRPr sz="5400" b="1">
                <a:solidFill>
                  <a:schemeClr val="accent1"/>
                </a:solidFill>
                <a:latin typeface="+mj-lt"/>
              </a:defRPr>
            </a:lvl1pPr>
          </a:lstStyle>
          <a:p>
            <a:pPr lvl="0"/>
            <a:r>
              <a:rPr lang="en-US"/>
              <a:t>Title</a:t>
            </a:r>
          </a:p>
        </p:txBody>
      </p:sp>
      <p:sp>
        <p:nvSpPr>
          <p:cNvPr id="10" name="Text Placeholder 17">
            <a:extLst>
              <a:ext uri="{FF2B5EF4-FFF2-40B4-BE49-F238E27FC236}">
                <a16:creationId xmlns:a16="http://schemas.microsoft.com/office/drawing/2014/main" id="{298B8485-7056-EA35-E6B0-A0F998883CB9}"/>
              </a:ext>
            </a:extLst>
          </p:cNvPr>
          <p:cNvSpPr>
            <a:spLocks noGrp="1"/>
          </p:cNvSpPr>
          <p:nvPr>
            <p:ph type="body" sz="quarter" idx="16" hasCustomPrompt="1"/>
          </p:nvPr>
        </p:nvSpPr>
        <p:spPr>
          <a:xfrm>
            <a:off x="4438650" y="3807852"/>
            <a:ext cx="3314700" cy="857250"/>
          </a:xfrm>
        </p:spPr>
        <p:txBody>
          <a:bodyPr>
            <a:noAutofit/>
          </a:bodyPr>
          <a:lstStyle>
            <a:lvl1pPr marL="0" indent="0" algn="ctr">
              <a:buNone/>
              <a:defRPr sz="2000" i="0">
                <a:solidFill>
                  <a:schemeClr val="accent1">
                    <a:lumMod val="75000"/>
                  </a:schemeClr>
                </a:solidFill>
                <a:latin typeface="+mj-lt"/>
              </a:defRPr>
            </a:lvl1pPr>
          </a:lstStyle>
          <a:p>
            <a:pPr lvl="0"/>
            <a:r>
              <a:rPr lang="en-US"/>
              <a:t>Details</a:t>
            </a:r>
          </a:p>
        </p:txBody>
      </p:sp>
    </p:spTree>
    <p:extLst>
      <p:ext uri="{BB962C8B-B14F-4D97-AF65-F5344CB8AC3E}">
        <p14:creationId xmlns:p14="http://schemas.microsoft.com/office/powerpoint/2010/main" val="1329763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2EDA25-33C8-6DC5-0A19-E541D32F25E8}"/>
              </a:ext>
            </a:extLst>
          </p:cNvPr>
          <p:cNvSpPr/>
          <p:nvPr/>
        </p:nvSpPr>
        <p:spPr>
          <a:xfrm>
            <a:off x="-7620" y="0"/>
            <a:ext cx="12207240" cy="6361611"/>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with a sign and text&#10;&#10;Description automatically generated with medium confidence">
            <a:extLst>
              <a:ext uri="{FF2B5EF4-FFF2-40B4-BE49-F238E27FC236}">
                <a16:creationId xmlns:a16="http://schemas.microsoft.com/office/drawing/2014/main" id="{558E5AB0-0C5C-CDE1-30C6-C6D3084C5A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7036" y="1714500"/>
            <a:ext cx="3437928" cy="3429000"/>
          </a:xfrm>
          <a:prstGeom prst="rect">
            <a:avLst/>
          </a:prstGeom>
        </p:spPr>
      </p:pic>
      <p:grpSp>
        <p:nvGrpSpPr>
          <p:cNvPr id="9" name="Group 8">
            <a:extLst>
              <a:ext uri="{FF2B5EF4-FFF2-40B4-BE49-F238E27FC236}">
                <a16:creationId xmlns:a16="http://schemas.microsoft.com/office/drawing/2014/main" id="{EAE268FD-0EFC-4F7A-7D8D-542F84BC3347}"/>
              </a:ext>
            </a:extLst>
          </p:cNvPr>
          <p:cNvGrpSpPr/>
          <p:nvPr/>
        </p:nvGrpSpPr>
        <p:grpSpPr>
          <a:xfrm>
            <a:off x="-12192" y="6358694"/>
            <a:ext cx="12216384" cy="499306"/>
            <a:chOff x="-12192" y="6358694"/>
            <a:chExt cx="12216384" cy="499306"/>
          </a:xfrm>
        </p:grpSpPr>
        <p:pic>
          <p:nvPicPr>
            <p:cNvPr id="10" name="Picture 9">
              <a:extLst>
                <a:ext uri="{FF2B5EF4-FFF2-40B4-BE49-F238E27FC236}">
                  <a16:creationId xmlns:a16="http://schemas.microsoft.com/office/drawing/2014/main" id="{20B36D95-AEDC-7662-54F7-45A13C3A55E5}"/>
                </a:ext>
              </a:extLst>
            </p:cNvPr>
            <p:cNvPicPr>
              <a:picLocks noChangeAspect="1"/>
            </p:cNvPicPr>
            <p:nvPr/>
          </p:nvPicPr>
          <p:blipFill rotWithShape="1">
            <a:blip r:embed="rId3">
              <a:extLst>
                <a:ext uri="{28A0092B-C50C-407E-A947-70E740481C1C}">
                  <a14:useLocalDpi xmlns:a14="http://schemas.microsoft.com/office/drawing/2010/main" val="0"/>
                </a:ext>
              </a:extLst>
            </a:blip>
            <a:srcRect b="9744"/>
            <a:stretch/>
          </p:blipFill>
          <p:spPr>
            <a:xfrm>
              <a:off x="-12192" y="6358694"/>
              <a:ext cx="12216384" cy="499306"/>
            </a:xfrm>
            <a:prstGeom prst="rect">
              <a:avLst/>
            </a:prstGeom>
          </p:spPr>
        </p:pic>
        <p:sp>
          <p:nvSpPr>
            <p:cNvPr id="11" name="Rectangle 10">
              <a:extLst>
                <a:ext uri="{FF2B5EF4-FFF2-40B4-BE49-F238E27FC236}">
                  <a16:creationId xmlns:a16="http://schemas.microsoft.com/office/drawing/2014/main" id="{9FFF9C95-CE4B-2D77-4CFB-5BCCA31FC064}"/>
                </a:ext>
              </a:extLst>
            </p:cNvPr>
            <p:cNvSpPr/>
            <p:nvPr/>
          </p:nvSpPr>
          <p:spPr>
            <a:xfrm>
              <a:off x="-7620" y="6359691"/>
              <a:ext cx="12207240" cy="498309"/>
            </a:xfrm>
            <a:prstGeom prst="rect">
              <a:avLst/>
            </a:prstGeom>
            <a:solidFill>
              <a:schemeClr val="accent1">
                <a:alpha val="59000"/>
              </a:schemeClr>
            </a:solidFill>
            <a:ln>
              <a:solidFill>
                <a:schemeClr val="accent1">
                  <a:alpha val="5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grpSp>
    </p:spTree>
    <p:extLst>
      <p:ext uri="{BB962C8B-B14F-4D97-AF65-F5344CB8AC3E}">
        <p14:creationId xmlns:p14="http://schemas.microsoft.com/office/powerpoint/2010/main" val="2748443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Body Slide (Footer, no Logos)">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12DADA3-A21C-E659-883A-59364F2E7632}"/>
              </a:ext>
            </a:extLst>
          </p:cNvPr>
          <p:cNvGrpSpPr/>
          <p:nvPr/>
        </p:nvGrpSpPr>
        <p:grpSpPr>
          <a:xfrm>
            <a:off x="-12192" y="6358694"/>
            <a:ext cx="12216384" cy="499306"/>
            <a:chOff x="-12192" y="6358694"/>
            <a:chExt cx="12216384" cy="499306"/>
          </a:xfrm>
        </p:grpSpPr>
        <p:pic>
          <p:nvPicPr>
            <p:cNvPr id="4" name="Picture 3">
              <a:extLst>
                <a:ext uri="{FF2B5EF4-FFF2-40B4-BE49-F238E27FC236}">
                  <a16:creationId xmlns:a16="http://schemas.microsoft.com/office/drawing/2014/main" id="{A8E7FEE2-4885-DF19-652A-33ADE1CD349F}"/>
                </a:ext>
              </a:extLst>
            </p:cNvPr>
            <p:cNvPicPr>
              <a:picLocks noChangeAspect="1"/>
            </p:cNvPicPr>
            <p:nvPr/>
          </p:nvPicPr>
          <p:blipFill rotWithShape="1">
            <a:blip r:embed="rId2">
              <a:extLst>
                <a:ext uri="{28A0092B-C50C-407E-A947-70E740481C1C}">
                  <a14:useLocalDpi xmlns:a14="http://schemas.microsoft.com/office/drawing/2010/main" val="0"/>
                </a:ext>
              </a:extLst>
            </a:blip>
            <a:srcRect b="9744"/>
            <a:stretch/>
          </p:blipFill>
          <p:spPr>
            <a:xfrm>
              <a:off x="-12192" y="6358694"/>
              <a:ext cx="12216384" cy="499306"/>
            </a:xfrm>
            <a:prstGeom prst="rect">
              <a:avLst/>
            </a:prstGeom>
          </p:spPr>
        </p:pic>
        <p:sp>
          <p:nvSpPr>
            <p:cNvPr id="7" name="Rectangle 6">
              <a:extLst>
                <a:ext uri="{FF2B5EF4-FFF2-40B4-BE49-F238E27FC236}">
                  <a16:creationId xmlns:a16="http://schemas.microsoft.com/office/drawing/2014/main" id="{42A147E4-3DDD-BEB1-0BE2-FECBC4EC7F86}"/>
                </a:ext>
              </a:extLst>
            </p:cNvPr>
            <p:cNvSpPr/>
            <p:nvPr/>
          </p:nvSpPr>
          <p:spPr>
            <a:xfrm>
              <a:off x="-7620" y="6359691"/>
              <a:ext cx="12207240" cy="498309"/>
            </a:xfrm>
            <a:prstGeom prst="rect">
              <a:avLst/>
            </a:prstGeom>
            <a:solidFill>
              <a:schemeClr val="accent1">
                <a:alpha val="59000"/>
              </a:schemeClr>
            </a:solidFill>
            <a:ln>
              <a:solidFill>
                <a:schemeClr val="accent1">
                  <a:alpha val="5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grpSp>
      <p:sp>
        <p:nvSpPr>
          <p:cNvPr id="8" name="Slide Number Placeholder 2">
            <a:extLst>
              <a:ext uri="{FF2B5EF4-FFF2-40B4-BE49-F238E27FC236}">
                <a16:creationId xmlns:a16="http://schemas.microsoft.com/office/drawing/2014/main" id="{90085190-BC41-B2FB-F789-A0F962A6F19D}"/>
              </a:ext>
            </a:extLst>
          </p:cNvPr>
          <p:cNvSpPr>
            <a:spLocks noGrp="1"/>
          </p:cNvSpPr>
          <p:nvPr/>
        </p:nvSpPr>
        <p:spPr>
          <a:xfrm>
            <a:off x="10654380" y="642294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200" b="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B582AC-5695-48DB-B28C-201892CC33C9}" type="slidenum">
              <a:rPr lang="en-US" smtClean="0">
                <a:solidFill>
                  <a:schemeClr val="bg1"/>
                </a:solidFill>
              </a:rPr>
              <a:pPr/>
              <a:t>‹#›</a:t>
            </a:fld>
            <a:endParaRPr lang="en-US">
              <a:solidFill>
                <a:schemeClr val="bg1"/>
              </a:solidFill>
            </a:endParaRPr>
          </a:p>
        </p:txBody>
      </p:sp>
      <p:sp>
        <p:nvSpPr>
          <p:cNvPr id="2" name="Text Placeholder 10">
            <a:extLst>
              <a:ext uri="{FF2B5EF4-FFF2-40B4-BE49-F238E27FC236}">
                <a16:creationId xmlns:a16="http://schemas.microsoft.com/office/drawing/2014/main" id="{0201B874-2F6D-5E68-7BD4-09D81751ECDC}"/>
              </a:ext>
            </a:extLst>
          </p:cNvPr>
          <p:cNvSpPr>
            <a:spLocks noGrp="1"/>
          </p:cNvSpPr>
          <p:nvPr>
            <p:ph type="body" sz="quarter" idx="10" hasCustomPrompt="1"/>
          </p:nvPr>
        </p:nvSpPr>
        <p:spPr>
          <a:xfrm>
            <a:off x="667688" y="1164697"/>
            <a:ext cx="10856624" cy="341632"/>
          </a:xfrm>
        </p:spPr>
        <p:txBody>
          <a:bodyPr anchor="t" anchorCtr="0">
            <a:spAutoFit/>
          </a:bodyPr>
          <a:lstStyle>
            <a:lvl1pPr marL="0" indent="0">
              <a:buNone/>
              <a:defRPr sz="1800" i="1">
                <a:solidFill>
                  <a:schemeClr val="tx1">
                    <a:lumMod val="65000"/>
                    <a:lumOff val="35000"/>
                  </a:schemeClr>
                </a:solidFill>
                <a:latin typeface="+mj-lt"/>
              </a:defRPr>
            </a:lvl1pPr>
          </a:lstStyle>
          <a:p>
            <a:pPr lvl="0"/>
            <a:r>
              <a:rPr lang="en-US"/>
              <a:t>Subhead</a:t>
            </a:r>
          </a:p>
        </p:txBody>
      </p:sp>
      <p:sp>
        <p:nvSpPr>
          <p:cNvPr id="3" name="Title 8">
            <a:extLst>
              <a:ext uri="{FF2B5EF4-FFF2-40B4-BE49-F238E27FC236}">
                <a16:creationId xmlns:a16="http://schemas.microsoft.com/office/drawing/2014/main" id="{7D7D5401-8135-33C9-AB1C-62251A08F96A}"/>
              </a:ext>
            </a:extLst>
          </p:cNvPr>
          <p:cNvSpPr>
            <a:spLocks noGrp="1"/>
          </p:cNvSpPr>
          <p:nvPr>
            <p:ph type="title"/>
          </p:nvPr>
        </p:nvSpPr>
        <p:spPr>
          <a:xfrm>
            <a:off x="667688" y="435829"/>
            <a:ext cx="10856624" cy="711934"/>
          </a:xfrm>
          <a:prstGeom prst="rect">
            <a:avLst/>
          </a:prstGeom>
        </p:spPr>
        <p:txBody>
          <a:bodyPr wrap="square" anchor="t" anchorCtr="0">
            <a:spAutoFit/>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2494290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7D7D5401-8135-33C9-AB1C-62251A08F96A}"/>
              </a:ext>
            </a:extLst>
          </p:cNvPr>
          <p:cNvSpPr>
            <a:spLocks noGrp="1"/>
          </p:cNvSpPr>
          <p:nvPr>
            <p:ph type="title" hasCustomPrompt="1"/>
          </p:nvPr>
        </p:nvSpPr>
        <p:spPr>
          <a:xfrm>
            <a:off x="838200" y="608375"/>
            <a:ext cx="10515600" cy="2394898"/>
          </a:xfrm>
          <a:prstGeom prst="rect">
            <a:avLst/>
          </a:prstGeom>
        </p:spPr>
        <p:txBody>
          <a:bodyPr anchor="t" anchorCtr="0">
            <a:noAutofit/>
          </a:bodyPr>
          <a:lstStyle>
            <a:lvl1pPr>
              <a:defRPr sz="7200">
                <a:solidFill>
                  <a:schemeClr val="accent1"/>
                </a:solidFill>
              </a:defRPr>
            </a:lvl1pPr>
          </a:lstStyle>
          <a:p>
            <a:r>
              <a:rPr lang="en-US"/>
              <a:t>Title</a:t>
            </a:r>
          </a:p>
        </p:txBody>
      </p:sp>
      <p:pic>
        <p:nvPicPr>
          <p:cNvPr id="4" name="Picture 3">
            <a:extLst>
              <a:ext uri="{FF2B5EF4-FFF2-40B4-BE49-F238E27FC236}">
                <a16:creationId xmlns:a16="http://schemas.microsoft.com/office/drawing/2014/main" id="{A8E7FEE2-4885-DF19-652A-33ADE1CD349F}"/>
              </a:ext>
            </a:extLst>
          </p:cNvPr>
          <p:cNvPicPr>
            <a:picLocks/>
          </p:cNvPicPr>
          <p:nvPr/>
        </p:nvPicPr>
        <p:blipFill rotWithShape="1">
          <a:blip r:embed="rId2">
            <a:extLst>
              <a:ext uri="{28A0092B-C50C-407E-A947-70E740481C1C}">
                <a14:useLocalDpi xmlns:a14="http://schemas.microsoft.com/office/drawing/2010/main" val="0"/>
              </a:ext>
            </a:extLst>
          </a:blip>
          <a:srcRect b="9744"/>
          <a:stretch/>
        </p:blipFill>
        <p:spPr>
          <a:xfrm>
            <a:off x="-12192" y="6359691"/>
            <a:ext cx="12216384" cy="498309"/>
          </a:xfrm>
          <a:prstGeom prst="rect">
            <a:avLst/>
          </a:prstGeom>
        </p:spPr>
      </p:pic>
      <p:sp>
        <p:nvSpPr>
          <p:cNvPr id="7" name="Rectangle 6">
            <a:extLst>
              <a:ext uri="{FF2B5EF4-FFF2-40B4-BE49-F238E27FC236}">
                <a16:creationId xmlns:a16="http://schemas.microsoft.com/office/drawing/2014/main" id="{42A147E4-3DDD-BEB1-0BE2-FECBC4EC7F86}"/>
              </a:ext>
            </a:extLst>
          </p:cNvPr>
          <p:cNvSpPr>
            <a:spLocks/>
          </p:cNvSpPr>
          <p:nvPr/>
        </p:nvSpPr>
        <p:spPr>
          <a:xfrm>
            <a:off x="-7620" y="6359691"/>
            <a:ext cx="12207240" cy="498309"/>
          </a:xfrm>
          <a:prstGeom prst="rect">
            <a:avLst/>
          </a:prstGeom>
          <a:solidFill>
            <a:schemeClr val="accent1">
              <a:alpha val="59000"/>
            </a:schemeClr>
          </a:solidFill>
          <a:ln>
            <a:solidFill>
              <a:schemeClr val="accent1">
                <a:alpha val="5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5" name="Rectangle 4">
            <a:extLst>
              <a:ext uri="{FF2B5EF4-FFF2-40B4-BE49-F238E27FC236}">
                <a16:creationId xmlns:a16="http://schemas.microsoft.com/office/drawing/2014/main" id="{8ABB7ECA-6E0B-CF1B-AC2A-A6B0BFECDCE0}"/>
              </a:ext>
            </a:extLst>
          </p:cNvPr>
          <p:cNvSpPr/>
          <p:nvPr/>
        </p:nvSpPr>
        <p:spPr>
          <a:xfrm>
            <a:off x="-7620" y="3829677"/>
            <a:ext cx="12207240" cy="2531934"/>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B699BC98-FC16-D652-4283-B12E86A37AB5}"/>
              </a:ext>
            </a:extLst>
          </p:cNvPr>
          <p:cNvSpPr txBox="1">
            <a:spLocks/>
          </p:cNvSpPr>
          <p:nvPr/>
        </p:nvSpPr>
        <p:spPr>
          <a:xfrm>
            <a:off x="838200" y="4495298"/>
            <a:ext cx="9258300" cy="1754326"/>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mn-lt"/>
              </a:rPr>
              <a:t>Indian Health Service </a:t>
            </a:r>
            <a:br>
              <a:rPr lang="en-US" sz="4000">
                <a:solidFill>
                  <a:schemeClr val="bg1"/>
                </a:solidFill>
              </a:rPr>
            </a:br>
            <a:r>
              <a:rPr lang="en-US" sz="4000">
                <a:solidFill>
                  <a:schemeClr val="bg1"/>
                </a:solidFill>
              </a:rPr>
              <a:t>Health Information Technology </a:t>
            </a:r>
            <a:br>
              <a:rPr lang="en-US" sz="4000">
                <a:solidFill>
                  <a:schemeClr val="bg1"/>
                </a:solidFill>
              </a:rPr>
            </a:br>
            <a:r>
              <a:rPr lang="en-US" sz="4000">
                <a:solidFill>
                  <a:schemeClr val="bg1"/>
                </a:solidFill>
              </a:rPr>
              <a:t>Modernization Program</a:t>
            </a:r>
          </a:p>
        </p:txBody>
      </p:sp>
      <p:pic>
        <p:nvPicPr>
          <p:cNvPr id="15" name="Picture 14" descr="White logo of Health and Human Services (HHS)">
            <a:extLst>
              <a:ext uri="{FF2B5EF4-FFF2-40B4-BE49-F238E27FC236}">
                <a16:creationId xmlns:a16="http://schemas.microsoft.com/office/drawing/2014/main" id="{D4EF4272-74C4-CF16-320A-800CA0A245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3081" y="4622901"/>
            <a:ext cx="1506472" cy="1506471"/>
          </a:xfrm>
          <a:prstGeom prst="rect">
            <a:avLst/>
          </a:prstGeom>
        </p:spPr>
      </p:pic>
      <p:pic>
        <p:nvPicPr>
          <p:cNvPr id="16" name="Picture 15" descr="white logo of Indian Health Service (IHS)">
            <a:extLst>
              <a:ext uri="{FF2B5EF4-FFF2-40B4-BE49-F238E27FC236}">
                <a16:creationId xmlns:a16="http://schemas.microsoft.com/office/drawing/2014/main" id="{0F381467-45B9-5203-6446-E2B146538C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7377" y="4622901"/>
            <a:ext cx="1510395" cy="1506471"/>
          </a:xfrm>
          <a:prstGeom prst="rect">
            <a:avLst/>
          </a:prstGeom>
        </p:spPr>
      </p:pic>
      <p:sp>
        <p:nvSpPr>
          <p:cNvPr id="18" name="Text Placeholder 17">
            <a:extLst>
              <a:ext uri="{FF2B5EF4-FFF2-40B4-BE49-F238E27FC236}">
                <a16:creationId xmlns:a16="http://schemas.microsoft.com/office/drawing/2014/main" id="{F9459611-B7D8-AC92-6148-BA54C571A662}"/>
              </a:ext>
            </a:extLst>
          </p:cNvPr>
          <p:cNvSpPr>
            <a:spLocks noGrp="1"/>
          </p:cNvSpPr>
          <p:nvPr>
            <p:ph type="body" sz="quarter" idx="10" hasCustomPrompt="1"/>
          </p:nvPr>
        </p:nvSpPr>
        <p:spPr>
          <a:xfrm>
            <a:off x="838200" y="3159300"/>
            <a:ext cx="3088167" cy="514350"/>
          </a:xfrm>
          <a:prstGeom prst="rect">
            <a:avLst/>
          </a:prstGeom>
        </p:spPr>
        <p:txBody>
          <a:bodyPr anchor="ctr">
            <a:normAutofit/>
          </a:bodyPr>
          <a:lstStyle>
            <a:lvl1pPr marL="0" indent="0">
              <a:buNone/>
              <a:defRPr sz="2000">
                <a:solidFill>
                  <a:schemeClr val="tx1">
                    <a:lumMod val="50000"/>
                    <a:lumOff val="50000"/>
                  </a:schemeClr>
                </a:solidFill>
                <a:latin typeface="+mj-lt"/>
              </a:defRPr>
            </a:lvl1pPr>
          </a:lstStyle>
          <a:p>
            <a:pPr lvl="0"/>
            <a:r>
              <a:rPr lang="en-US"/>
              <a:t>Date</a:t>
            </a:r>
          </a:p>
        </p:txBody>
      </p:sp>
    </p:spTree>
    <p:extLst>
      <p:ext uri="{BB962C8B-B14F-4D97-AF65-F5344CB8AC3E}">
        <p14:creationId xmlns:p14="http://schemas.microsoft.com/office/powerpoint/2010/main" val="22717125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Agenda v1 (Pre-Fill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922824-42B3-E903-68C7-443352E9DEFD}"/>
              </a:ext>
            </a:extLst>
          </p:cNvPr>
          <p:cNvSpPr/>
          <p:nvPr/>
        </p:nvSpPr>
        <p:spPr>
          <a:xfrm>
            <a:off x="0" y="1"/>
            <a:ext cx="4059936" cy="68579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Black and white logo of Indian Health Service (IHS)">
            <a:extLst>
              <a:ext uri="{FF2B5EF4-FFF2-40B4-BE49-F238E27FC236}">
                <a16:creationId xmlns:a16="http://schemas.microsoft.com/office/drawing/2014/main" id="{1E8765CA-4F31-E492-C58E-64A613F124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5386" y="221225"/>
            <a:ext cx="771019" cy="766890"/>
          </a:xfrm>
          <a:prstGeom prst="rect">
            <a:avLst/>
          </a:prstGeom>
        </p:spPr>
      </p:pic>
      <p:pic>
        <p:nvPicPr>
          <p:cNvPr id="13" name="Picture 12" descr="black logo of Health and Human Services (HHS)">
            <a:extLst>
              <a:ext uri="{FF2B5EF4-FFF2-40B4-BE49-F238E27FC236}">
                <a16:creationId xmlns:a16="http://schemas.microsoft.com/office/drawing/2014/main" id="{368F5885-6A78-51F9-BB3F-EA84F2689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4258" y="221225"/>
            <a:ext cx="811649" cy="777240"/>
          </a:xfrm>
          <a:prstGeom prst="rect">
            <a:avLst/>
          </a:prstGeom>
        </p:spPr>
      </p:pic>
      <p:sp>
        <p:nvSpPr>
          <p:cNvPr id="3" name="Title 8">
            <a:extLst>
              <a:ext uri="{FF2B5EF4-FFF2-40B4-BE49-F238E27FC236}">
                <a16:creationId xmlns:a16="http://schemas.microsoft.com/office/drawing/2014/main" id="{7D7D5401-8135-33C9-AB1C-62251A08F96A}"/>
              </a:ext>
            </a:extLst>
          </p:cNvPr>
          <p:cNvSpPr>
            <a:spLocks noGrp="1"/>
          </p:cNvSpPr>
          <p:nvPr>
            <p:ph type="title" hasCustomPrompt="1"/>
          </p:nvPr>
        </p:nvSpPr>
        <p:spPr>
          <a:xfrm>
            <a:off x="4505452" y="435829"/>
            <a:ext cx="5705348" cy="701731"/>
          </a:xfrm>
          <a:prstGeom prst="rect">
            <a:avLst/>
          </a:prstGeom>
        </p:spPr>
        <p:txBody>
          <a:bodyPr wrap="square" anchor="t" anchorCtr="0">
            <a:spAutoFit/>
          </a:bodyPr>
          <a:lstStyle>
            <a:lvl1pPr>
              <a:defRPr>
                <a:solidFill>
                  <a:schemeClr val="accent1"/>
                </a:solidFill>
              </a:defRPr>
            </a:lvl1pPr>
          </a:lstStyle>
          <a:p>
            <a:r>
              <a:rPr lang="en-US"/>
              <a:t>Agenda</a:t>
            </a:r>
          </a:p>
        </p:txBody>
      </p:sp>
      <p:sp>
        <p:nvSpPr>
          <p:cNvPr id="26" name="Text Placeholder 25">
            <a:extLst>
              <a:ext uri="{FF2B5EF4-FFF2-40B4-BE49-F238E27FC236}">
                <a16:creationId xmlns:a16="http://schemas.microsoft.com/office/drawing/2014/main" id="{ACCEB590-FC7E-5E71-3722-946699EF8077}"/>
              </a:ext>
            </a:extLst>
          </p:cNvPr>
          <p:cNvSpPr>
            <a:spLocks noGrp="1"/>
          </p:cNvSpPr>
          <p:nvPr>
            <p:ph type="body" sz="quarter" idx="14" hasCustomPrompt="1"/>
          </p:nvPr>
        </p:nvSpPr>
        <p:spPr>
          <a:xfrm>
            <a:off x="4505452" y="1796402"/>
            <a:ext cx="6224028" cy="468313"/>
          </a:xfrm>
          <a:prstGeom prst="rect">
            <a:avLst/>
          </a:prstGeom>
        </p:spPr>
        <p:txBody>
          <a:bodyPr>
            <a:noAutofit/>
          </a:bodyPr>
          <a:lstStyle>
            <a:lvl1pPr marL="0" indent="0" algn="l" defTabSz="914400" rtl="0" eaLnBrk="1" latinLnBrk="0" hangingPunct="1">
              <a:buNone/>
              <a:defRPr lang="en-US" sz="2400" b="1" i="0" kern="1200" dirty="0" smtClean="0">
                <a:solidFill>
                  <a:srgbClr val="0F4C76"/>
                </a:solidFill>
                <a:effectLst/>
                <a:latin typeface="+mn-lt"/>
                <a:ea typeface="+mn-ea"/>
                <a:cs typeface="+mn-cs"/>
              </a:defRPr>
            </a:lvl1pPr>
            <a:lvl2pPr marL="0" indent="0" algn="l" defTabSz="914400" rtl="0" eaLnBrk="1" latinLnBrk="0" hangingPunct="1">
              <a:buNone/>
              <a:defRPr lang="en-US" sz="2400" b="1" i="0" kern="1200" dirty="0" smtClean="0">
                <a:solidFill>
                  <a:srgbClr val="0F4C76"/>
                </a:solidFill>
                <a:effectLst/>
                <a:latin typeface="+mn-lt"/>
                <a:ea typeface="+mn-ea"/>
                <a:cs typeface="+mn-cs"/>
              </a:defRPr>
            </a:lvl2pPr>
            <a:lvl3pPr marL="0" indent="0" algn="l" defTabSz="914400" rtl="0" eaLnBrk="1" latinLnBrk="0" hangingPunct="1">
              <a:buNone/>
              <a:defRPr lang="en-US" sz="2400" b="1" i="0" kern="1200" dirty="0" smtClean="0">
                <a:solidFill>
                  <a:srgbClr val="0F4C76"/>
                </a:solidFill>
                <a:effectLst/>
                <a:latin typeface="+mn-lt"/>
                <a:ea typeface="+mn-ea"/>
                <a:cs typeface="+mn-cs"/>
              </a:defRPr>
            </a:lvl3pPr>
            <a:lvl4pPr marL="0" indent="0" algn="l" defTabSz="914400" rtl="0" eaLnBrk="1" latinLnBrk="0" hangingPunct="1">
              <a:buNone/>
              <a:defRPr lang="en-US" sz="2400" b="1" i="0" kern="1200" dirty="0" smtClean="0">
                <a:solidFill>
                  <a:srgbClr val="0F4C76"/>
                </a:solidFill>
                <a:effectLst/>
                <a:latin typeface="+mn-lt"/>
                <a:ea typeface="+mn-ea"/>
                <a:cs typeface="+mn-cs"/>
              </a:defRPr>
            </a:lvl4pPr>
            <a:lvl5pPr marL="0" indent="0" algn="l" defTabSz="914400" rtl="0" eaLnBrk="1" latinLnBrk="0" hangingPunct="1">
              <a:buNone/>
              <a:defRPr lang="en-US" sz="2400" b="1" i="0" kern="1200" dirty="0">
                <a:solidFill>
                  <a:srgbClr val="0F4C76"/>
                </a:solidFill>
                <a:effectLst/>
                <a:latin typeface="+mn-lt"/>
                <a:ea typeface="+mn-ea"/>
                <a:cs typeface="+mn-cs"/>
              </a:defRPr>
            </a:lvl5pPr>
          </a:lstStyle>
          <a:p>
            <a:pPr lvl="0"/>
            <a:r>
              <a:rPr lang="en-US"/>
              <a:t>Purpose</a:t>
            </a:r>
          </a:p>
        </p:txBody>
      </p:sp>
      <p:sp>
        <p:nvSpPr>
          <p:cNvPr id="28" name="Text Placeholder 27">
            <a:extLst>
              <a:ext uri="{FF2B5EF4-FFF2-40B4-BE49-F238E27FC236}">
                <a16:creationId xmlns:a16="http://schemas.microsoft.com/office/drawing/2014/main" id="{068F8A9F-D803-BF4E-BE16-9A5694E703A1}"/>
              </a:ext>
            </a:extLst>
          </p:cNvPr>
          <p:cNvSpPr>
            <a:spLocks noGrp="1"/>
          </p:cNvSpPr>
          <p:nvPr>
            <p:ph type="body" sz="quarter" idx="15" hasCustomPrompt="1"/>
          </p:nvPr>
        </p:nvSpPr>
        <p:spPr>
          <a:xfrm>
            <a:off x="4505452" y="2292101"/>
            <a:ext cx="6224027" cy="313932"/>
          </a:xfrm>
          <a:prstGeom prst="rect">
            <a:avLst/>
          </a:prstGeom>
        </p:spPr>
        <p:txBody>
          <a:bodyPr>
            <a:spAutoFit/>
          </a:bodyPr>
          <a:lstStyle>
            <a:lvl1pPr marL="0" indent="0" algn="l" defTabSz="914400" rtl="0" eaLnBrk="1" latinLnBrk="0" hangingPunct="1">
              <a:buNone/>
              <a:defRPr lang="en-US" sz="1600" b="0" i="0" kern="1200" dirty="0" smtClean="0">
                <a:solidFill>
                  <a:schemeClr val="tx1">
                    <a:lumMod val="85000"/>
                    <a:lumOff val="15000"/>
                  </a:schemeClr>
                </a:solidFill>
                <a:effectLst/>
                <a:latin typeface="+mn-lt"/>
                <a:ea typeface="+mn-ea"/>
                <a:cs typeface="+mn-cs"/>
              </a:defRPr>
            </a:lvl1pPr>
            <a:lvl5pPr marL="1828800" indent="0">
              <a:buNone/>
              <a:defRPr/>
            </a:lvl5pPr>
          </a:lstStyle>
          <a:p>
            <a:pPr lvl="0"/>
            <a:r>
              <a:rPr lang="en-US"/>
              <a:t>Purpose</a:t>
            </a:r>
          </a:p>
        </p:txBody>
      </p:sp>
      <p:sp>
        <p:nvSpPr>
          <p:cNvPr id="29" name="Text Placeholder 25">
            <a:extLst>
              <a:ext uri="{FF2B5EF4-FFF2-40B4-BE49-F238E27FC236}">
                <a16:creationId xmlns:a16="http://schemas.microsoft.com/office/drawing/2014/main" id="{87A38DF9-81F0-CED8-A7B4-EB3EEB59CE82}"/>
              </a:ext>
            </a:extLst>
          </p:cNvPr>
          <p:cNvSpPr>
            <a:spLocks noGrp="1"/>
          </p:cNvSpPr>
          <p:nvPr>
            <p:ph type="body" sz="quarter" idx="16" hasCustomPrompt="1"/>
          </p:nvPr>
        </p:nvSpPr>
        <p:spPr>
          <a:xfrm>
            <a:off x="4505452" y="3024045"/>
            <a:ext cx="6224028" cy="468313"/>
          </a:xfrm>
          <a:prstGeom prst="rect">
            <a:avLst/>
          </a:prstGeom>
        </p:spPr>
        <p:txBody>
          <a:bodyPr>
            <a:noAutofit/>
          </a:bodyPr>
          <a:lstStyle>
            <a:lvl1pPr marL="0" indent="0" algn="l" defTabSz="914400" rtl="0" eaLnBrk="1" latinLnBrk="0" hangingPunct="1">
              <a:buNone/>
              <a:defRPr lang="en-US" sz="2400" b="1" i="0" kern="1200" dirty="0" smtClean="0">
                <a:solidFill>
                  <a:srgbClr val="0F4C76"/>
                </a:solidFill>
                <a:effectLst/>
                <a:latin typeface="+mn-lt"/>
                <a:ea typeface="+mn-ea"/>
                <a:cs typeface="+mn-cs"/>
              </a:defRPr>
            </a:lvl1pPr>
            <a:lvl2pPr marL="0" indent="0" algn="l" defTabSz="914400" rtl="0" eaLnBrk="1" latinLnBrk="0" hangingPunct="1">
              <a:buNone/>
              <a:defRPr lang="en-US" sz="2400" b="1" i="0" kern="1200" dirty="0" smtClean="0">
                <a:solidFill>
                  <a:srgbClr val="0F4C76"/>
                </a:solidFill>
                <a:effectLst/>
                <a:latin typeface="+mn-lt"/>
                <a:ea typeface="+mn-ea"/>
                <a:cs typeface="+mn-cs"/>
              </a:defRPr>
            </a:lvl2pPr>
            <a:lvl3pPr marL="0" indent="0" algn="l" defTabSz="914400" rtl="0" eaLnBrk="1" latinLnBrk="0" hangingPunct="1">
              <a:buNone/>
              <a:defRPr lang="en-US" sz="2400" b="1" i="0" kern="1200" dirty="0" smtClean="0">
                <a:solidFill>
                  <a:srgbClr val="0F4C76"/>
                </a:solidFill>
                <a:effectLst/>
                <a:latin typeface="+mn-lt"/>
                <a:ea typeface="+mn-ea"/>
                <a:cs typeface="+mn-cs"/>
              </a:defRPr>
            </a:lvl3pPr>
            <a:lvl4pPr marL="0" indent="0" algn="l" defTabSz="914400" rtl="0" eaLnBrk="1" latinLnBrk="0" hangingPunct="1">
              <a:buNone/>
              <a:defRPr lang="en-US" sz="2400" b="1" i="0" kern="1200" dirty="0" smtClean="0">
                <a:solidFill>
                  <a:srgbClr val="0F4C76"/>
                </a:solidFill>
                <a:effectLst/>
                <a:latin typeface="+mn-lt"/>
                <a:ea typeface="+mn-ea"/>
                <a:cs typeface="+mn-cs"/>
              </a:defRPr>
            </a:lvl4pPr>
            <a:lvl5pPr marL="0" indent="0" algn="l" defTabSz="914400" rtl="0" eaLnBrk="1" latinLnBrk="0" hangingPunct="1">
              <a:buNone/>
              <a:defRPr lang="en-US" sz="2400" b="1" i="0" kern="1200" dirty="0">
                <a:solidFill>
                  <a:srgbClr val="0F4C76"/>
                </a:solidFill>
                <a:effectLst/>
                <a:latin typeface="+mn-lt"/>
                <a:ea typeface="+mn-ea"/>
                <a:cs typeface="+mn-cs"/>
              </a:defRPr>
            </a:lvl5pPr>
          </a:lstStyle>
          <a:p>
            <a:pPr lvl="0"/>
            <a:r>
              <a:rPr lang="en-US"/>
              <a:t>Agenda</a:t>
            </a:r>
          </a:p>
        </p:txBody>
      </p:sp>
      <p:sp>
        <p:nvSpPr>
          <p:cNvPr id="30" name="Text Placeholder 27">
            <a:extLst>
              <a:ext uri="{FF2B5EF4-FFF2-40B4-BE49-F238E27FC236}">
                <a16:creationId xmlns:a16="http://schemas.microsoft.com/office/drawing/2014/main" id="{296F1455-376A-2297-AD06-261CC640CB8B}"/>
              </a:ext>
            </a:extLst>
          </p:cNvPr>
          <p:cNvSpPr>
            <a:spLocks noGrp="1"/>
          </p:cNvSpPr>
          <p:nvPr>
            <p:ph type="body" sz="quarter" idx="17" hasCustomPrompt="1"/>
          </p:nvPr>
        </p:nvSpPr>
        <p:spPr>
          <a:xfrm>
            <a:off x="4505452" y="3519744"/>
            <a:ext cx="6224027" cy="1363450"/>
          </a:xfrm>
          <a:prstGeom prst="rect">
            <a:avLst/>
          </a:prstGeom>
        </p:spPr>
        <p:txBody>
          <a:bodyPr>
            <a:spAutoFit/>
          </a:bodyPr>
          <a:lstStyle>
            <a:lvl1pPr marL="285750" indent="-285750" algn="l" defTabSz="914400" rtl="0" eaLnBrk="1" latinLnBrk="0" hangingPunct="1">
              <a:buFont typeface="Arial" panose="020B0604020202020204" pitchFamily="34" charset="0"/>
              <a:buChar char="•"/>
              <a:defRPr lang="en-US" sz="1600" b="0" i="0" kern="1200" dirty="0" smtClean="0">
                <a:solidFill>
                  <a:schemeClr val="tx1">
                    <a:lumMod val="85000"/>
                    <a:lumOff val="15000"/>
                  </a:schemeClr>
                </a:solidFill>
                <a:effectLst/>
                <a:latin typeface="+mn-lt"/>
                <a:ea typeface="+mn-ea"/>
                <a:cs typeface="+mn-cs"/>
              </a:defRPr>
            </a:lvl1pPr>
            <a:lvl5pPr marL="1828800" indent="0">
              <a:buNone/>
              <a:defRPr/>
            </a:lvl5pPr>
          </a:lstStyle>
          <a:p>
            <a:pPr lvl="0"/>
            <a:r>
              <a:rPr lang="en-US"/>
              <a:t>Agenda Item 1</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Agenda Item 2</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Agenda Item 3</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Agenda Item 4</a:t>
            </a:r>
          </a:p>
        </p:txBody>
      </p:sp>
      <p:sp>
        <p:nvSpPr>
          <p:cNvPr id="31" name="Text Placeholder 25">
            <a:extLst>
              <a:ext uri="{FF2B5EF4-FFF2-40B4-BE49-F238E27FC236}">
                <a16:creationId xmlns:a16="http://schemas.microsoft.com/office/drawing/2014/main" id="{3B53B0E4-45FF-12BA-1FDF-2B3283EECC92}"/>
              </a:ext>
            </a:extLst>
          </p:cNvPr>
          <p:cNvSpPr>
            <a:spLocks noGrp="1"/>
          </p:cNvSpPr>
          <p:nvPr>
            <p:ph type="body" sz="quarter" idx="18" hasCustomPrompt="1"/>
          </p:nvPr>
        </p:nvSpPr>
        <p:spPr>
          <a:xfrm>
            <a:off x="4505452" y="5163288"/>
            <a:ext cx="6224028" cy="468313"/>
          </a:xfrm>
          <a:prstGeom prst="rect">
            <a:avLst/>
          </a:prstGeom>
        </p:spPr>
        <p:txBody>
          <a:bodyPr>
            <a:noAutofit/>
          </a:bodyPr>
          <a:lstStyle>
            <a:lvl1pPr marL="0" indent="0" algn="l" defTabSz="914400" rtl="0" eaLnBrk="1" latinLnBrk="0" hangingPunct="1">
              <a:buNone/>
              <a:defRPr lang="en-US" sz="2400" b="1" i="0" kern="1200" dirty="0" smtClean="0">
                <a:solidFill>
                  <a:srgbClr val="0F4C76"/>
                </a:solidFill>
                <a:effectLst/>
                <a:latin typeface="+mn-lt"/>
                <a:ea typeface="+mn-ea"/>
                <a:cs typeface="+mn-cs"/>
              </a:defRPr>
            </a:lvl1pPr>
            <a:lvl2pPr marL="0" indent="0" algn="l" defTabSz="914400" rtl="0" eaLnBrk="1" latinLnBrk="0" hangingPunct="1">
              <a:buNone/>
              <a:defRPr lang="en-US" sz="2400" b="1" i="0" kern="1200" dirty="0" smtClean="0">
                <a:solidFill>
                  <a:srgbClr val="0F4C76"/>
                </a:solidFill>
                <a:effectLst/>
                <a:latin typeface="+mn-lt"/>
                <a:ea typeface="+mn-ea"/>
                <a:cs typeface="+mn-cs"/>
              </a:defRPr>
            </a:lvl2pPr>
            <a:lvl3pPr marL="0" indent="0" algn="l" defTabSz="914400" rtl="0" eaLnBrk="1" latinLnBrk="0" hangingPunct="1">
              <a:buNone/>
              <a:defRPr lang="en-US" sz="2400" b="1" i="0" kern="1200" dirty="0" smtClean="0">
                <a:solidFill>
                  <a:srgbClr val="0F4C76"/>
                </a:solidFill>
                <a:effectLst/>
                <a:latin typeface="+mn-lt"/>
                <a:ea typeface="+mn-ea"/>
                <a:cs typeface="+mn-cs"/>
              </a:defRPr>
            </a:lvl3pPr>
            <a:lvl4pPr marL="0" indent="0" algn="l" defTabSz="914400" rtl="0" eaLnBrk="1" latinLnBrk="0" hangingPunct="1">
              <a:buNone/>
              <a:defRPr lang="en-US" sz="2400" b="1" i="0" kern="1200" dirty="0" smtClean="0">
                <a:solidFill>
                  <a:srgbClr val="0F4C76"/>
                </a:solidFill>
                <a:effectLst/>
                <a:latin typeface="+mn-lt"/>
                <a:ea typeface="+mn-ea"/>
                <a:cs typeface="+mn-cs"/>
              </a:defRPr>
            </a:lvl4pPr>
            <a:lvl5pPr marL="0" indent="0" algn="l" defTabSz="914400" rtl="0" eaLnBrk="1" latinLnBrk="0" hangingPunct="1">
              <a:buNone/>
              <a:defRPr lang="en-US" sz="2400" b="1" i="0" kern="1200" dirty="0">
                <a:solidFill>
                  <a:srgbClr val="0F4C76"/>
                </a:solidFill>
                <a:effectLst/>
                <a:latin typeface="+mn-lt"/>
                <a:ea typeface="+mn-ea"/>
                <a:cs typeface="+mn-cs"/>
              </a:defRPr>
            </a:lvl5pPr>
          </a:lstStyle>
          <a:p>
            <a:pPr lvl="0"/>
            <a:r>
              <a:rPr lang="en-US"/>
              <a:t>Desired Outcomes</a:t>
            </a:r>
          </a:p>
        </p:txBody>
      </p:sp>
      <p:sp>
        <p:nvSpPr>
          <p:cNvPr id="32" name="Text Placeholder 27">
            <a:extLst>
              <a:ext uri="{FF2B5EF4-FFF2-40B4-BE49-F238E27FC236}">
                <a16:creationId xmlns:a16="http://schemas.microsoft.com/office/drawing/2014/main" id="{559BF83C-700C-41B0-0D8E-75AA8BDBFA0D}"/>
              </a:ext>
            </a:extLst>
          </p:cNvPr>
          <p:cNvSpPr>
            <a:spLocks noGrp="1"/>
          </p:cNvSpPr>
          <p:nvPr>
            <p:ph type="body" sz="quarter" idx="19" hasCustomPrompt="1"/>
          </p:nvPr>
        </p:nvSpPr>
        <p:spPr>
          <a:xfrm>
            <a:off x="4505452" y="5658987"/>
            <a:ext cx="6224027" cy="663771"/>
          </a:xfrm>
          <a:prstGeom prst="rect">
            <a:avLst/>
          </a:prstGeom>
        </p:spPr>
        <p:txBody>
          <a:bodyPr>
            <a:spAutoFit/>
          </a:bodyPr>
          <a:lstStyle>
            <a:lvl1pPr marL="285750" indent="-285750" algn="l" defTabSz="914400" rtl="0" eaLnBrk="1" latinLnBrk="0" hangingPunct="1">
              <a:buFont typeface="Arial" panose="020B0604020202020204" pitchFamily="34" charset="0"/>
              <a:buChar char="•"/>
              <a:defRPr lang="en-US" sz="1600" b="0" i="0" kern="1200" dirty="0" smtClean="0">
                <a:solidFill>
                  <a:schemeClr val="tx1">
                    <a:lumMod val="85000"/>
                    <a:lumOff val="15000"/>
                  </a:schemeClr>
                </a:solidFill>
                <a:effectLst/>
                <a:latin typeface="+mn-lt"/>
                <a:ea typeface="+mn-ea"/>
                <a:cs typeface="+mn-cs"/>
              </a:defRPr>
            </a:lvl1pPr>
            <a:lvl5pPr marL="1828800" indent="0">
              <a:buNone/>
              <a:defRPr/>
            </a:lvl5pPr>
          </a:lstStyle>
          <a:p>
            <a:pPr lvl="0"/>
            <a:r>
              <a:rPr lang="en-US"/>
              <a:t>Desired Outcome 1</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Desired Outcome 2</a:t>
            </a:r>
          </a:p>
        </p:txBody>
      </p:sp>
    </p:spTree>
    <p:extLst>
      <p:ext uri="{BB962C8B-B14F-4D97-AF65-F5344CB8AC3E}">
        <p14:creationId xmlns:p14="http://schemas.microsoft.com/office/powerpoint/2010/main" val="3506501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9373C-1B86-E4B6-8BB0-DB63737CB5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954F9D-2951-BE8C-FFAA-4EEE4A988D1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320287-04E1-3453-A7A9-5690ADA91134}"/>
              </a:ext>
            </a:extLst>
          </p:cNvPr>
          <p:cNvSpPr>
            <a:spLocks noGrp="1"/>
          </p:cNvSpPr>
          <p:nvPr>
            <p:ph type="dt" sz="half" idx="10"/>
          </p:nvPr>
        </p:nvSpPr>
        <p:spPr/>
        <p:txBody>
          <a:bodyPr/>
          <a:lstStyle/>
          <a:p>
            <a:fld id="{3AE67E57-F536-4525-9D69-BECF651D51A7}" type="datetimeFigureOut">
              <a:rPr lang="en-US" smtClean="0"/>
              <a:t>5/5/2025</a:t>
            </a:fld>
            <a:endParaRPr lang="en-US"/>
          </a:p>
        </p:txBody>
      </p:sp>
      <p:sp>
        <p:nvSpPr>
          <p:cNvPr id="5" name="Footer Placeholder 4">
            <a:extLst>
              <a:ext uri="{FF2B5EF4-FFF2-40B4-BE49-F238E27FC236}">
                <a16:creationId xmlns:a16="http://schemas.microsoft.com/office/drawing/2014/main" id="{6B5F3129-1B52-BFE8-7B59-EF28A9A847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F74C10-12F0-0B33-3544-89869CCCBF95}"/>
              </a:ext>
            </a:extLst>
          </p:cNvPr>
          <p:cNvSpPr>
            <a:spLocks noGrp="1"/>
          </p:cNvSpPr>
          <p:nvPr>
            <p:ph type="sldNum" sz="quarter" idx="12"/>
          </p:nvPr>
        </p:nvSpPr>
        <p:spPr/>
        <p:txBody>
          <a:bodyPr/>
          <a:lstStyle/>
          <a:p>
            <a:fld id="{AB2C012F-B305-4EAD-A0FE-44B73E433CD6}" type="slidenum">
              <a:rPr lang="en-US" smtClean="0"/>
              <a:t>‹#›</a:t>
            </a:fld>
            <a:endParaRPr lang="en-US"/>
          </a:p>
        </p:txBody>
      </p:sp>
    </p:spTree>
    <p:extLst>
      <p:ext uri="{BB962C8B-B14F-4D97-AF65-F5344CB8AC3E}">
        <p14:creationId xmlns:p14="http://schemas.microsoft.com/office/powerpoint/2010/main" val="499047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Agenda v1 (Pre-Fill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922824-42B3-E903-68C7-443352E9DEFD}"/>
              </a:ext>
            </a:extLst>
          </p:cNvPr>
          <p:cNvSpPr/>
          <p:nvPr/>
        </p:nvSpPr>
        <p:spPr>
          <a:xfrm>
            <a:off x="0" y="1"/>
            <a:ext cx="4059936" cy="68579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Black and white logo of Indian Health Service (IHS)">
            <a:extLst>
              <a:ext uri="{FF2B5EF4-FFF2-40B4-BE49-F238E27FC236}">
                <a16:creationId xmlns:a16="http://schemas.microsoft.com/office/drawing/2014/main" id="{1E8765CA-4F31-E492-C58E-64A613F124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5386" y="221225"/>
            <a:ext cx="771019" cy="766890"/>
          </a:xfrm>
          <a:prstGeom prst="rect">
            <a:avLst/>
          </a:prstGeom>
        </p:spPr>
      </p:pic>
      <p:pic>
        <p:nvPicPr>
          <p:cNvPr id="13" name="Picture 12" descr="black logo of Health and Human Services (HHS)">
            <a:extLst>
              <a:ext uri="{FF2B5EF4-FFF2-40B4-BE49-F238E27FC236}">
                <a16:creationId xmlns:a16="http://schemas.microsoft.com/office/drawing/2014/main" id="{368F5885-6A78-51F9-BB3F-EA84F2689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4258" y="221225"/>
            <a:ext cx="811649" cy="777240"/>
          </a:xfrm>
          <a:prstGeom prst="rect">
            <a:avLst/>
          </a:prstGeom>
        </p:spPr>
      </p:pic>
      <p:sp>
        <p:nvSpPr>
          <p:cNvPr id="3" name="Title 8">
            <a:extLst>
              <a:ext uri="{FF2B5EF4-FFF2-40B4-BE49-F238E27FC236}">
                <a16:creationId xmlns:a16="http://schemas.microsoft.com/office/drawing/2014/main" id="{7D7D5401-8135-33C9-AB1C-62251A08F96A}"/>
              </a:ext>
            </a:extLst>
          </p:cNvPr>
          <p:cNvSpPr>
            <a:spLocks noGrp="1"/>
          </p:cNvSpPr>
          <p:nvPr>
            <p:ph type="title" hasCustomPrompt="1"/>
          </p:nvPr>
        </p:nvSpPr>
        <p:spPr>
          <a:xfrm>
            <a:off x="4505452" y="435829"/>
            <a:ext cx="5705348" cy="701731"/>
          </a:xfrm>
          <a:prstGeom prst="rect">
            <a:avLst/>
          </a:prstGeom>
        </p:spPr>
        <p:txBody>
          <a:bodyPr wrap="square" anchor="t" anchorCtr="0">
            <a:spAutoFit/>
          </a:bodyPr>
          <a:lstStyle>
            <a:lvl1pPr>
              <a:defRPr>
                <a:solidFill>
                  <a:schemeClr val="accent1"/>
                </a:solidFill>
              </a:defRPr>
            </a:lvl1pPr>
          </a:lstStyle>
          <a:p>
            <a:r>
              <a:rPr lang="en-US"/>
              <a:t>Agenda</a:t>
            </a:r>
          </a:p>
        </p:txBody>
      </p:sp>
      <p:sp>
        <p:nvSpPr>
          <p:cNvPr id="26" name="Text Placeholder 25">
            <a:extLst>
              <a:ext uri="{FF2B5EF4-FFF2-40B4-BE49-F238E27FC236}">
                <a16:creationId xmlns:a16="http://schemas.microsoft.com/office/drawing/2014/main" id="{ACCEB590-FC7E-5E71-3722-946699EF8077}"/>
              </a:ext>
            </a:extLst>
          </p:cNvPr>
          <p:cNvSpPr>
            <a:spLocks noGrp="1"/>
          </p:cNvSpPr>
          <p:nvPr>
            <p:ph type="body" sz="quarter" idx="14" hasCustomPrompt="1"/>
          </p:nvPr>
        </p:nvSpPr>
        <p:spPr>
          <a:xfrm>
            <a:off x="4505452" y="1796402"/>
            <a:ext cx="6224028" cy="468313"/>
          </a:xfrm>
          <a:prstGeom prst="rect">
            <a:avLst/>
          </a:prstGeom>
        </p:spPr>
        <p:txBody>
          <a:bodyPr>
            <a:noAutofit/>
          </a:bodyPr>
          <a:lstStyle>
            <a:lvl1pPr marL="0" indent="0" algn="l" defTabSz="914400" rtl="0" eaLnBrk="1" latinLnBrk="0" hangingPunct="1">
              <a:buNone/>
              <a:defRPr lang="en-US" sz="2400" b="1" i="0" kern="1200" dirty="0" smtClean="0">
                <a:solidFill>
                  <a:srgbClr val="0F4C76"/>
                </a:solidFill>
                <a:effectLst/>
                <a:latin typeface="+mn-lt"/>
                <a:ea typeface="+mn-ea"/>
                <a:cs typeface="+mn-cs"/>
              </a:defRPr>
            </a:lvl1pPr>
            <a:lvl2pPr marL="0" indent="0" algn="l" defTabSz="914400" rtl="0" eaLnBrk="1" latinLnBrk="0" hangingPunct="1">
              <a:buNone/>
              <a:defRPr lang="en-US" sz="2400" b="1" i="0" kern="1200" dirty="0" smtClean="0">
                <a:solidFill>
                  <a:srgbClr val="0F4C76"/>
                </a:solidFill>
                <a:effectLst/>
                <a:latin typeface="+mn-lt"/>
                <a:ea typeface="+mn-ea"/>
                <a:cs typeface="+mn-cs"/>
              </a:defRPr>
            </a:lvl2pPr>
            <a:lvl3pPr marL="0" indent="0" algn="l" defTabSz="914400" rtl="0" eaLnBrk="1" latinLnBrk="0" hangingPunct="1">
              <a:buNone/>
              <a:defRPr lang="en-US" sz="2400" b="1" i="0" kern="1200" dirty="0" smtClean="0">
                <a:solidFill>
                  <a:srgbClr val="0F4C76"/>
                </a:solidFill>
                <a:effectLst/>
                <a:latin typeface="+mn-lt"/>
                <a:ea typeface="+mn-ea"/>
                <a:cs typeface="+mn-cs"/>
              </a:defRPr>
            </a:lvl3pPr>
            <a:lvl4pPr marL="0" indent="0" algn="l" defTabSz="914400" rtl="0" eaLnBrk="1" latinLnBrk="0" hangingPunct="1">
              <a:buNone/>
              <a:defRPr lang="en-US" sz="2400" b="1" i="0" kern="1200" dirty="0" smtClean="0">
                <a:solidFill>
                  <a:srgbClr val="0F4C76"/>
                </a:solidFill>
                <a:effectLst/>
                <a:latin typeface="+mn-lt"/>
                <a:ea typeface="+mn-ea"/>
                <a:cs typeface="+mn-cs"/>
              </a:defRPr>
            </a:lvl4pPr>
            <a:lvl5pPr marL="0" indent="0" algn="l" defTabSz="914400" rtl="0" eaLnBrk="1" latinLnBrk="0" hangingPunct="1">
              <a:buNone/>
              <a:defRPr lang="en-US" sz="2400" b="1" i="0" kern="1200" dirty="0">
                <a:solidFill>
                  <a:srgbClr val="0F4C76"/>
                </a:solidFill>
                <a:effectLst/>
                <a:latin typeface="+mn-lt"/>
                <a:ea typeface="+mn-ea"/>
                <a:cs typeface="+mn-cs"/>
              </a:defRPr>
            </a:lvl5pPr>
          </a:lstStyle>
          <a:p>
            <a:pPr lvl="0"/>
            <a:r>
              <a:rPr lang="en-US"/>
              <a:t>Purpose</a:t>
            </a:r>
          </a:p>
        </p:txBody>
      </p:sp>
      <p:sp>
        <p:nvSpPr>
          <p:cNvPr id="28" name="Text Placeholder 27">
            <a:extLst>
              <a:ext uri="{FF2B5EF4-FFF2-40B4-BE49-F238E27FC236}">
                <a16:creationId xmlns:a16="http://schemas.microsoft.com/office/drawing/2014/main" id="{068F8A9F-D803-BF4E-BE16-9A5694E703A1}"/>
              </a:ext>
            </a:extLst>
          </p:cNvPr>
          <p:cNvSpPr>
            <a:spLocks noGrp="1"/>
          </p:cNvSpPr>
          <p:nvPr>
            <p:ph type="body" sz="quarter" idx="15" hasCustomPrompt="1"/>
          </p:nvPr>
        </p:nvSpPr>
        <p:spPr>
          <a:xfrm>
            <a:off x="4505452" y="2292101"/>
            <a:ext cx="6224027" cy="313932"/>
          </a:xfrm>
          <a:prstGeom prst="rect">
            <a:avLst/>
          </a:prstGeom>
        </p:spPr>
        <p:txBody>
          <a:bodyPr>
            <a:spAutoFit/>
          </a:bodyPr>
          <a:lstStyle>
            <a:lvl1pPr marL="0" indent="0" algn="l" defTabSz="914400" rtl="0" eaLnBrk="1" latinLnBrk="0" hangingPunct="1">
              <a:buNone/>
              <a:defRPr lang="en-US" sz="1600" b="0" i="0" kern="1200" dirty="0" smtClean="0">
                <a:solidFill>
                  <a:schemeClr val="tx1"/>
                </a:solidFill>
                <a:effectLst/>
                <a:latin typeface="+mn-lt"/>
                <a:ea typeface="+mn-ea"/>
                <a:cs typeface="+mn-cs"/>
              </a:defRPr>
            </a:lvl1pPr>
            <a:lvl5pPr marL="1828800" indent="0">
              <a:buNone/>
              <a:defRPr/>
            </a:lvl5pPr>
          </a:lstStyle>
          <a:p>
            <a:pPr lvl="0"/>
            <a:r>
              <a:rPr lang="en-US"/>
              <a:t>Purpose</a:t>
            </a:r>
          </a:p>
        </p:txBody>
      </p:sp>
      <p:sp>
        <p:nvSpPr>
          <p:cNvPr id="29" name="Text Placeholder 25">
            <a:extLst>
              <a:ext uri="{FF2B5EF4-FFF2-40B4-BE49-F238E27FC236}">
                <a16:creationId xmlns:a16="http://schemas.microsoft.com/office/drawing/2014/main" id="{87A38DF9-81F0-CED8-A7B4-EB3EEB59CE82}"/>
              </a:ext>
            </a:extLst>
          </p:cNvPr>
          <p:cNvSpPr>
            <a:spLocks noGrp="1"/>
          </p:cNvSpPr>
          <p:nvPr>
            <p:ph type="body" sz="quarter" idx="16" hasCustomPrompt="1"/>
          </p:nvPr>
        </p:nvSpPr>
        <p:spPr>
          <a:xfrm>
            <a:off x="4505452" y="3024045"/>
            <a:ext cx="6224028" cy="468313"/>
          </a:xfrm>
          <a:prstGeom prst="rect">
            <a:avLst/>
          </a:prstGeom>
        </p:spPr>
        <p:txBody>
          <a:bodyPr>
            <a:noAutofit/>
          </a:bodyPr>
          <a:lstStyle>
            <a:lvl1pPr marL="0" indent="0" algn="l" defTabSz="914400" rtl="0" eaLnBrk="1" latinLnBrk="0" hangingPunct="1">
              <a:buNone/>
              <a:defRPr lang="en-US" sz="2400" b="1" i="0" kern="1200" dirty="0" smtClean="0">
                <a:solidFill>
                  <a:srgbClr val="0F4C76"/>
                </a:solidFill>
                <a:effectLst/>
                <a:latin typeface="+mn-lt"/>
                <a:ea typeface="+mn-ea"/>
                <a:cs typeface="+mn-cs"/>
              </a:defRPr>
            </a:lvl1pPr>
            <a:lvl2pPr marL="0" indent="0" algn="l" defTabSz="914400" rtl="0" eaLnBrk="1" latinLnBrk="0" hangingPunct="1">
              <a:buNone/>
              <a:defRPr lang="en-US" sz="2400" b="1" i="0" kern="1200" dirty="0" smtClean="0">
                <a:solidFill>
                  <a:srgbClr val="0F4C76"/>
                </a:solidFill>
                <a:effectLst/>
                <a:latin typeface="+mn-lt"/>
                <a:ea typeface="+mn-ea"/>
                <a:cs typeface="+mn-cs"/>
              </a:defRPr>
            </a:lvl2pPr>
            <a:lvl3pPr marL="0" indent="0" algn="l" defTabSz="914400" rtl="0" eaLnBrk="1" latinLnBrk="0" hangingPunct="1">
              <a:buNone/>
              <a:defRPr lang="en-US" sz="2400" b="1" i="0" kern="1200" dirty="0" smtClean="0">
                <a:solidFill>
                  <a:srgbClr val="0F4C76"/>
                </a:solidFill>
                <a:effectLst/>
                <a:latin typeface="+mn-lt"/>
                <a:ea typeface="+mn-ea"/>
                <a:cs typeface="+mn-cs"/>
              </a:defRPr>
            </a:lvl3pPr>
            <a:lvl4pPr marL="0" indent="0" algn="l" defTabSz="914400" rtl="0" eaLnBrk="1" latinLnBrk="0" hangingPunct="1">
              <a:buNone/>
              <a:defRPr lang="en-US" sz="2400" b="1" i="0" kern="1200" dirty="0" smtClean="0">
                <a:solidFill>
                  <a:srgbClr val="0F4C76"/>
                </a:solidFill>
                <a:effectLst/>
                <a:latin typeface="+mn-lt"/>
                <a:ea typeface="+mn-ea"/>
                <a:cs typeface="+mn-cs"/>
              </a:defRPr>
            </a:lvl4pPr>
            <a:lvl5pPr marL="0" indent="0" algn="l" defTabSz="914400" rtl="0" eaLnBrk="1" latinLnBrk="0" hangingPunct="1">
              <a:buNone/>
              <a:defRPr lang="en-US" sz="2400" b="1" i="0" kern="1200" dirty="0">
                <a:solidFill>
                  <a:srgbClr val="0F4C76"/>
                </a:solidFill>
                <a:effectLst/>
                <a:latin typeface="+mn-lt"/>
                <a:ea typeface="+mn-ea"/>
                <a:cs typeface="+mn-cs"/>
              </a:defRPr>
            </a:lvl5pPr>
          </a:lstStyle>
          <a:p>
            <a:pPr lvl="0"/>
            <a:r>
              <a:rPr lang="en-US"/>
              <a:t>Agenda</a:t>
            </a:r>
          </a:p>
        </p:txBody>
      </p:sp>
      <p:sp>
        <p:nvSpPr>
          <p:cNvPr id="30" name="Text Placeholder 27">
            <a:extLst>
              <a:ext uri="{FF2B5EF4-FFF2-40B4-BE49-F238E27FC236}">
                <a16:creationId xmlns:a16="http://schemas.microsoft.com/office/drawing/2014/main" id="{296F1455-376A-2297-AD06-261CC640CB8B}"/>
              </a:ext>
            </a:extLst>
          </p:cNvPr>
          <p:cNvSpPr>
            <a:spLocks noGrp="1"/>
          </p:cNvSpPr>
          <p:nvPr>
            <p:ph type="body" sz="quarter" idx="17" hasCustomPrompt="1"/>
          </p:nvPr>
        </p:nvSpPr>
        <p:spPr>
          <a:xfrm>
            <a:off x="4505452" y="3519744"/>
            <a:ext cx="6224027" cy="1363450"/>
          </a:xfrm>
          <a:prstGeom prst="rect">
            <a:avLst/>
          </a:prstGeom>
        </p:spPr>
        <p:txBody>
          <a:bodyPr>
            <a:spAutoFit/>
          </a:bodyPr>
          <a:lstStyle>
            <a:lvl1pPr marL="285750" indent="-285750" algn="l" defTabSz="914400" rtl="0" eaLnBrk="1" latinLnBrk="0" hangingPunct="1">
              <a:buFont typeface="Arial" panose="020B0604020202020204" pitchFamily="34" charset="0"/>
              <a:buChar char="•"/>
              <a:defRPr lang="en-US" sz="1600" b="0" i="0" kern="1200" dirty="0" smtClean="0">
                <a:solidFill>
                  <a:schemeClr val="tx1"/>
                </a:solidFill>
                <a:effectLst/>
                <a:latin typeface="+mn-lt"/>
                <a:ea typeface="+mn-ea"/>
                <a:cs typeface="+mn-cs"/>
              </a:defRPr>
            </a:lvl1pPr>
            <a:lvl5pPr marL="1828800" indent="0">
              <a:buNone/>
              <a:defRPr/>
            </a:lvl5pPr>
          </a:lstStyle>
          <a:p>
            <a:pPr lvl="0"/>
            <a:r>
              <a:rPr lang="en-US"/>
              <a:t>Agenda Item 1</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Agenda Item 2</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Agenda Item 3</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Agenda Item 4</a:t>
            </a:r>
          </a:p>
        </p:txBody>
      </p:sp>
      <p:sp>
        <p:nvSpPr>
          <p:cNvPr id="31" name="Text Placeholder 25">
            <a:extLst>
              <a:ext uri="{FF2B5EF4-FFF2-40B4-BE49-F238E27FC236}">
                <a16:creationId xmlns:a16="http://schemas.microsoft.com/office/drawing/2014/main" id="{3B53B0E4-45FF-12BA-1FDF-2B3283EECC92}"/>
              </a:ext>
            </a:extLst>
          </p:cNvPr>
          <p:cNvSpPr>
            <a:spLocks noGrp="1"/>
          </p:cNvSpPr>
          <p:nvPr>
            <p:ph type="body" sz="quarter" idx="18" hasCustomPrompt="1"/>
          </p:nvPr>
        </p:nvSpPr>
        <p:spPr>
          <a:xfrm>
            <a:off x="4505452" y="5163288"/>
            <a:ext cx="6224028" cy="468313"/>
          </a:xfrm>
          <a:prstGeom prst="rect">
            <a:avLst/>
          </a:prstGeom>
        </p:spPr>
        <p:txBody>
          <a:bodyPr>
            <a:noAutofit/>
          </a:bodyPr>
          <a:lstStyle>
            <a:lvl1pPr marL="0" indent="0" algn="l" defTabSz="914400" rtl="0" eaLnBrk="1" latinLnBrk="0" hangingPunct="1">
              <a:buNone/>
              <a:defRPr lang="en-US" sz="2400" b="1" i="0" kern="1200" dirty="0" smtClean="0">
                <a:solidFill>
                  <a:srgbClr val="0F4C76"/>
                </a:solidFill>
                <a:effectLst/>
                <a:latin typeface="+mn-lt"/>
                <a:ea typeface="+mn-ea"/>
                <a:cs typeface="+mn-cs"/>
              </a:defRPr>
            </a:lvl1pPr>
            <a:lvl2pPr marL="0" indent="0" algn="l" defTabSz="914400" rtl="0" eaLnBrk="1" latinLnBrk="0" hangingPunct="1">
              <a:buNone/>
              <a:defRPr lang="en-US" sz="2400" b="1" i="0" kern="1200" dirty="0" smtClean="0">
                <a:solidFill>
                  <a:srgbClr val="0F4C76"/>
                </a:solidFill>
                <a:effectLst/>
                <a:latin typeface="+mn-lt"/>
                <a:ea typeface="+mn-ea"/>
                <a:cs typeface="+mn-cs"/>
              </a:defRPr>
            </a:lvl2pPr>
            <a:lvl3pPr marL="0" indent="0" algn="l" defTabSz="914400" rtl="0" eaLnBrk="1" latinLnBrk="0" hangingPunct="1">
              <a:buNone/>
              <a:defRPr lang="en-US" sz="2400" b="1" i="0" kern="1200" dirty="0" smtClean="0">
                <a:solidFill>
                  <a:srgbClr val="0F4C76"/>
                </a:solidFill>
                <a:effectLst/>
                <a:latin typeface="+mn-lt"/>
                <a:ea typeface="+mn-ea"/>
                <a:cs typeface="+mn-cs"/>
              </a:defRPr>
            </a:lvl3pPr>
            <a:lvl4pPr marL="0" indent="0" algn="l" defTabSz="914400" rtl="0" eaLnBrk="1" latinLnBrk="0" hangingPunct="1">
              <a:buNone/>
              <a:defRPr lang="en-US" sz="2400" b="1" i="0" kern="1200" dirty="0" smtClean="0">
                <a:solidFill>
                  <a:srgbClr val="0F4C76"/>
                </a:solidFill>
                <a:effectLst/>
                <a:latin typeface="+mn-lt"/>
                <a:ea typeface="+mn-ea"/>
                <a:cs typeface="+mn-cs"/>
              </a:defRPr>
            </a:lvl4pPr>
            <a:lvl5pPr marL="0" indent="0" algn="l" defTabSz="914400" rtl="0" eaLnBrk="1" latinLnBrk="0" hangingPunct="1">
              <a:buNone/>
              <a:defRPr lang="en-US" sz="2400" b="1" i="0" kern="1200" dirty="0">
                <a:solidFill>
                  <a:srgbClr val="0F4C76"/>
                </a:solidFill>
                <a:effectLst/>
                <a:latin typeface="+mn-lt"/>
                <a:ea typeface="+mn-ea"/>
                <a:cs typeface="+mn-cs"/>
              </a:defRPr>
            </a:lvl5pPr>
          </a:lstStyle>
          <a:p>
            <a:pPr lvl="0"/>
            <a:r>
              <a:rPr lang="en-US"/>
              <a:t>Desired Outcomes</a:t>
            </a:r>
          </a:p>
        </p:txBody>
      </p:sp>
      <p:sp>
        <p:nvSpPr>
          <p:cNvPr id="32" name="Text Placeholder 27">
            <a:extLst>
              <a:ext uri="{FF2B5EF4-FFF2-40B4-BE49-F238E27FC236}">
                <a16:creationId xmlns:a16="http://schemas.microsoft.com/office/drawing/2014/main" id="{559BF83C-700C-41B0-0D8E-75AA8BDBFA0D}"/>
              </a:ext>
            </a:extLst>
          </p:cNvPr>
          <p:cNvSpPr>
            <a:spLocks noGrp="1"/>
          </p:cNvSpPr>
          <p:nvPr>
            <p:ph type="body" sz="quarter" idx="19" hasCustomPrompt="1"/>
          </p:nvPr>
        </p:nvSpPr>
        <p:spPr>
          <a:xfrm>
            <a:off x="4505452" y="5658987"/>
            <a:ext cx="6224027" cy="663771"/>
          </a:xfrm>
          <a:prstGeom prst="rect">
            <a:avLst/>
          </a:prstGeom>
        </p:spPr>
        <p:txBody>
          <a:bodyPr>
            <a:spAutoFit/>
          </a:bodyPr>
          <a:lstStyle>
            <a:lvl1pPr marL="285750" indent="-285750" algn="l" defTabSz="914400" rtl="0" eaLnBrk="1" latinLnBrk="0" hangingPunct="1">
              <a:buFont typeface="Arial" panose="020B0604020202020204" pitchFamily="34" charset="0"/>
              <a:buChar char="•"/>
              <a:defRPr lang="en-US" sz="1600" b="0" i="0" kern="1200" dirty="0" smtClean="0">
                <a:solidFill>
                  <a:schemeClr val="tx1"/>
                </a:solidFill>
                <a:effectLst/>
                <a:latin typeface="+mn-lt"/>
                <a:ea typeface="+mn-ea"/>
                <a:cs typeface="+mn-cs"/>
              </a:defRPr>
            </a:lvl1pPr>
            <a:lvl5pPr marL="1828800" indent="0">
              <a:buNone/>
              <a:defRPr/>
            </a:lvl5pPr>
          </a:lstStyle>
          <a:p>
            <a:pPr lvl="0"/>
            <a:r>
              <a:rPr lang="en-US"/>
              <a:t>Desired Outcome 1</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Desired Outcome 2</a:t>
            </a:r>
          </a:p>
        </p:txBody>
      </p:sp>
    </p:spTree>
    <p:extLst>
      <p:ext uri="{BB962C8B-B14F-4D97-AF65-F5344CB8AC3E}">
        <p14:creationId xmlns:p14="http://schemas.microsoft.com/office/powerpoint/2010/main" val="30469018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Body Slide (Footer)">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7D7D5401-8135-33C9-AB1C-62251A08F96A}"/>
              </a:ext>
            </a:extLst>
          </p:cNvPr>
          <p:cNvSpPr>
            <a:spLocks noGrp="1"/>
          </p:cNvSpPr>
          <p:nvPr>
            <p:ph type="title"/>
          </p:nvPr>
        </p:nvSpPr>
        <p:spPr>
          <a:xfrm>
            <a:off x="667688" y="435829"/>
            <a:ext cx="9657412" cy="711934"/>
          </a:xfrm>
          <a:prstGeom prst="rect">
            <a:avLst/>
          </a:prstGeom>
        </p:spPr>
        <p:txBody>
          <a:bodyPr anchor="t" anchorCtr="0">
            <a:spAutoFit/>
          </a:bodyPr>
          <a:lstStyle>
            <a:lvl1pPr>
              <a:defRPr>
                <a:solidFill>
                  <a:schemeClr val="accent1"/>
                </a:solidFill>
              </a:defRPr>
            </a:lvl1pPr>
          </a:lstStyle>
          <a:p>
            <a:r>
              <a:rPr lang="en-US"/>
              <a:t>Click to edit Master title style</a:t>
            </a:r>
          </a:p>
        </p:txBody>
      </p:sp>
      <p:sp>
        <p:nvSpPr>
          <p:cNvPr id="2" name="Text Placeholder 10">
            <a:extLst>
              <a:ext uri="{FF2B5EF4-FFF2-40B4-BE49-F238E27FC236}">
                <a16:creationId xmlns:a16="http://schemas.microsoft.com/office/drawing/2014/main" id="{0201B874-2F6D-5E68-7BD4-09D81751ECDC}"/>
              </a:ext>
            </a:extLst>
          </p:cNvPr>
          <p:cNvSpPr>
            <a:spLocks noGrp="1"/>
          </p:cNvSpPr>
          <p:nvPr>
            <p:ph type="body" sz="quarter" idx="10" hasCustomPrompt="1"/>
          </p:nvPr>
        </p:nvSpPr>
        <p:spPr>
          <a:xfrm>
            <a:off x="667688" y="1164697"/>
            <a:ext cx="10856624" cy="341632"/>
          </a:xfrm>
          <a:prstGeom prst="rect">
            <a:avLst/>
          </a:prstGeom>
        </p:spPr>
        <p:txBody>
          <a:bodyPr anchor="t" anchorCtr="0">
            <a:spAutoFit/>
          </a:bodyPr>
          <a:lstStyle>
            <a:lvl1pPr marL="0" indent="0">
              <a:buNone/>
              <a:defRPr sz="1800" i="1">
                <a:solidFill>
                  <a:schemeClr val="tx1">
                    <a:lumMod val="65000"/>
                    <a:lumOff val="35000"/>
                  </a:schemeClr>
                </a:solidFill>
                <a:latin typeface="+mj-lt"/>
              </a:defRPr>
            </a:lvl1pPr>
          </a:lstStyle>
          <a:p>
            <a:pPr lvl="0"/>
            <a:r>
              <a:rPr lang="en-US"/>
              <a:t>Subhead</a:t>
            </a:r>
          </a:p>
        </p:txBody>
      </p:sp>
      <p:grpSp>
        <p:nvGrpSpPr>
          <p:cNvPr id="5" name="Group 4">
            <a:extLst>
              <a:ext uri="{FF2B5EF4-FFF2-40B4-BE49-F238E27FC236}">
                <a16:creationId xmlns:a16="http://schemas.microsoft.com/office/drawing/2014/main" id="{C12DADA3-A21C-E659-883A-59364F2E7632}"/>
              </a:ext>
              <a:ext uri="{C183D7F6-B498-43B3-948B-1728B52AA6E4}">
                <adec:decorative xmlns:adec="http://schemas.microsoft.com/office/drawing/2017/decorative" val="1"/>
              </a:ext>
            </a:extLst>
          </p:cNvPr>
          <p:cNvGrpSpPr/>
          <p:nvPr/>
        </p:nvGrpSpPr>
        <p:grpSpPr>
          <a:xfrm>
            <a:off x="-12192" y="6358694"/>
            <a:ext cx="12216384" cy="499306"/>
            <a:chOff x="-12192" y="6358694"/>
            <a:chExt cx="12216384" cy="499306"/>
          </a:xfrm>
        </p:grpSpPr>
        <p:pic>
          <p:nvPicPr>
            <p:cNvPr id="4" name="Picture 3">
              <a:extLst>
                <a:ext uri="{FF2B5EF4-FFF2-40B4-BE49-F238E27FC236}">
                  <a16:creationId xmlns:a16="http://schemas.microsoft.com/office/drawing/2014/main" id="{A8E7FEE2-4885-DF19-652A-33ADE1CD349F}"/>
                </a:ext>
              </a:extLst>
            </p:cNvPr>
            <p:cNvPicPr>
              <a:picLocks noChangeAspect="1"/>
            </p:cNvPicPr>
            <p:nvPr/>
          </p:nvPicPr>
          <p:blipFill rotWithShape="1">
            <a:blip r:embed="rId2">
              <a:extLst>
                <a:ext uri="{28A0092B-C50C-407E-A947-70E740481C1C}">
                  <a14:useLocalDpi xmlns:a14="http://schemas.microsoft.com/office/drawing/2010/main" val="0"/>
                </a:ext>
              </a:extLst>
            </a:blip>
            <a:srcRect b="9744"/>
            <a:stretch/>
          </p:blipFill>
          <p:spPr>
            <a:xfrm>
              <a:off x="-12192" y="6358694"/>
              <a:ext cx="12216384" cy="499306"/>
            </a:xfrm>
            <a:prstGeom prst="rect">
              <a:avLst/>
            </a:prstGeom>
          </p:spPr>
        </p:pic>
        <p:sp>
          <p:nvSpPr>
            <p:cNvPr id="7" name="Rectangle 6">
              <a:extLst>
                <a:ext uri="{FF2B5EF4-FFF2-40B4-BE49-F238E27FC236}">
                  <a16:creationId xmlns:a16="http://schemas.microsoft.com/office/drawing/2014/main" id="{42A147E4-3DDD-BEB1-0BE2-FECBC4EC7F86}"/>
                </a:ext>
              </a:extLst>
            </p:cNvPr>
            <p:cNvSpPr/>
            <p:nvPr/>
          </p:nvSpPr>
          <p:spPr>
            <a:xfrm>
              <a:off x="-7620" y="6359691"/>
              <a:ext cx="12207240" cy="498309"/>
            </a:xfrm>
            <a:prstGeom prst="rect">
              <a:avLst/>
            </a:prstGeom>
            <a:solidFill>
              <a:schemeClr val="accent1">
                <a:alpha val="59000"/>
              </a:schemeClr>
            </a:solidFill>
            <a:ln>
              <a:solidFill>
                <a:schemeClr val="accent1">
                  <a:alpha val="5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grpSp>
      <p:sp>
        <p:nvSpPr>
          <p:cNvPr id="8" name="Slide Number Placeholder 2">
            <a:extLst>
              <a:ext uri="{FF2B5EF4-FFF2-40B4-BE49-F238E27FC236}">
                <a16:creationId xmlns:a16="http://schemas.microsoft.com/office/drawing/2014/main" id="{90085190-BC41-B2FB-F789-A0F962A6F19D}"/>
              </a:ext>
            </a:extLst>
          </p:cNvPr>
          <p:cNvSpPr>
            <a:spLocks noGrp="1"/>
          </p:cNvSpPr>
          <p:nvPr/>
        </p:nvSpPr>
        <p:spPr>
          <a:xfrm>
            <a:off x="10654380" y="642294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200" b="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B582AC-5695-48DB-B28C-201892CC33C9}" type="slidenum">
              <a:rPr lang="en-US" smtClean="0">
                <a:solidFill>
                  <a:schemeClr val="bg1"/>
                </a:solidFill>
              </a:rPr>
              <a:pPr/>
              <a:t>‹#›</a:t>
            </a:fld>
            <a:endParaRPr lang="en-US">
              <a:solidFill>
                <a:schemeClr val="bg1"/>
              </a:solidFill>
            </a:endParaRPr>
          </a:p>
        </p:txBody>
      </p:sp>
      <p:pic>
        <p:nvPicPr>
          <p:cNvPr id="13" name="Picture 12" descr="black logo of Health and Human Services (HHS)">
            <a:extLst>
              <a:ext uri="{FF2B5EF4-FFF2-40B4-BE49-F238E27FC236}">
                <a16:creationId xmlns:a16="http://schemas.microsoft.com/office/drawing/2014/main" id="{368F5885-6A78-51F9-BB3F-EA84F2689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4258" y="221225"/>
            <a:ext cx="811649" cy="777240"/>
          </a:xfrm>
          <a:prstGeom prst="rect">
            <a:avLst/>
          </a:prstGeom>
        </p:spPr>
      </p:pic>
      <p:pic>
        <p:nvPicPr>
          <p:cNvPr id="10" name="Picture 9" descr="Black logo of Indian Health Service (IHS)">
            <a:extLst>
              <a:ext uri="{FF2B5EF4-FFF2-40B4-BE49-F238E27FC236}">
                <a16:creationId xmlns:a16="http://schemas.microsoft.com/office/drawing/2014/main" id="{1E8765CA-4F31-E492-C58E-64A613F124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5386" y="221225"/>
            <a:ext cx="771019" cy="766890"/>
          </a:xfrm>
          <a:prstGeom prst="rect">
            <a:avLst/>
          </a:prstGeom>
        </p:spPr>
      </p:pic>
    </p:spTree>
    <p:extLst>
      <p:ext uri="{BB962C8B-B14F-4D97-AF65-F5344CB8AC3E}">
        <p14:creationId xmlns:p14="http://schemas.microsoft.com/office/powerpoint/2010/main" val="946351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Slide (No Footer)">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26634830-4EFB-F178-B076-AF502B853A90}"/>
              </a:ext>
            </a:extLst>
          </p:cNvPr>
          <p:cNvSpPr>
            <a:spLocks noGrp="1"/>
          </p:cNvSpPr>
          <p:nvPr>
            <p:ph type="title"/>
          </p:nvPr>
        </p:nvSpPr>
        <p:spPr>
          <a:xfrm>
            <a:off x="667688" y="435829"/>
            <a:ext cx="9657412" cy="711934"/>
          </a:xfrm>
          <a:prstGeom prst="rect">
            <a:avLst/>
          </a:prstGeom>
        </p:spPr>
        <p:txBody>
          <a:bodyPr anchor="t" anchorCtr="0">
            <a:spAutoFit/>
          </a:bodyPr>
          <a:lstStyle>
            <a:lvl1pPr>
              <a:defRPr>
                <a:solidFill>
                  <a:schemeClr val="accent1"/>
                </a:solidFill>
              </a:defRPr>
            </a:lvl1pPr>
          </a:lstStyle>
          <a:p>
            <a:r>
              <a:rPr lang="en-US"/>
              <a:t>Click to edit Master title style</a:t>
            </a:r>
          </a:p>
        </p:txBody>
      </p:sp>
      <p:sp>
        <p:nvSpPr>
          <p:cNvPr id="5" name="Text Placeholder 10">
            <a:extLst>
              <a:ext uri="{FF2B5EF4-FFF2-40B4-BE49-F238E27FC236}">
                <a16:creationId xmlns:a16="http://schemas.microsoft.com/office/drawing/2014/main" id="{C6B7ED6D-A205-2F9A-D9CC-B268391B8E20}"/>
              </a:ext>
            </a:extLst>
          </p:cNvPr>
          <p:cNvSpPr>
            <a:spLocks noGrp="1"/>
          </p:cNvSpPr>
          <p:nvPr userDrawn="1">
            <p:ph type="body" sz="quarter" idx="10" hasCustomPrompt="1"/>
          </p:nvPr>
        </p:nvSpPr>
        <p:spPr>
          <a:xfrm>
            <a:off x="667688" y="1164697"/>
            <a:ext cx="10856624" cy="341632"/>
          </a:xfrm>
          <a:prstGeom prst="rect">
            <a:avLst/>
          </a:prstGeom>
        </p:spPr>
        <p:txBody>
          <a:bodyPr anchor="t" anchorCtr="0">
            <a:spAutoFit/>
          </a:bodyPr>
          <a:lstStyle>
            <a:lvl1pPr marL="0" indent="0">
              <a:buNone/>
              <a:defRPr sz="1800" i="1">
                <a:solidFill>
                  <a:schemeClr val="tx1">
                    <a:lumMod val="65000"/>
                    <a:lumOff val="35000"/>
                  </a:schemeClr>
                </a:solidFill>
                <a:latin typeface="+mj-lt"/>
              </a:defRPr>
            </a:lvl1pPr>
          </a:lstStyle>
          <a:p>
            <a:pPr lvl="0"/>
            <a:r>
              <a:rPr lang="en-US"/>
              <a:t>Subhead</a:t>
            </a:r>
          </a:p>
        </p:txBody>
      </p:sp>
      <p:pic>
        <p:nvPicPr>
          <p:cNvPr id="10" name="Picture 9" descr="Black and white logo of Indian Health Service (IHS)">
            <a:extLst>
              <a:ext uri="{FF2B5EF4-FFF2-40B4-BE49-F238E27FC236}">
                <a16:creationId xmlns:a16="http://schemas.microsoft.com/office/drawing/2014/main" id="{031D52DF-F072-425C-41FE-91A477E037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5386" y="221225"/>
            <a:ext cx="771019" cy="766890"/>
          </a:xfrm>
          <a:prstGeom prst="rect">
            <a:avLst/>
          </a:prstGeom>
        </p:spPr>
      </p:pic>
      <p:pic>
        <p:nvPicPr>
          <p:cNvPr id="13" name="Picture 12" descr="black logo of Health and Human Services (HHS)">
            <a:extLst>
              <a:ext uri="{FF2B5EF4-FFF2-40B4-BE49-F238E27FC236}">
                <a16:creationId xmlns:a16="http://schemas.microsoft.com/office/drawing/2014/main" id="{536D35E4-3330-3C01-0155-5AB180F2B1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4258" y="221225"/>
            <a:ext cx="811649" cy="777240"/>
          </a:xfrm>
          <a:prstGeom prst="rect">
            <a:avLst/>
          </a:prstGeom>
        </p:spPr>
      </p:pic>
    </p:spTree>
    <p:extLst>
      <p:ext uri="{BB962C8B-B14F-4D97-AF65-F5344CB8AC3E}">
        <p14:creationId xmlns:p14="http://schemas.microsoft.com/office/powerpoint/2010/main" val="28061731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ody Slide (Footer, no Logos)">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7D7D5401-8135-33C9-AB1C-62251A08F96A}"/>
              </a:ext>
            </a:extLst>
          </p:cNvPr>
          <p:cNvSpPr>
            <a:spLocks noGrp="1"/>
          </p:cNvSpPr>
          <p:nvPr>
            <p:ph type="title"/>
          </p:nvPr>
        </p:nvSpPr>
        <p:spPr>
          <a:xfrm>
            <a:off x="667688" y="435829"/>
            <a:ext cx="10856624" cy="711934"/>
          </a:xfrm>
          <a:prstGeom prst="rect">
            <a:avLst/>
          </a:prstGeom>
        </p:spPr>
        <p:txBody>
          <a:bodyPr wrap="square" anchor="t" anchorCtr="0">
            <a:spAutoFit/>
          </a:bodyPr>
          <a:lstStyle>
            <a:lvl1pPr>
              <a:defRPr>
                <a:solidFill>
                  <a:schemeClr val="accent1"/>
                </a:solidFill>
              </a:defRPr>
            </a:lvl1pPr>
          </a:lstStyle>
          <a:p>
            <a:r>
              <a:rPr lang="en-US"/>
              <a:t>Click to edit Master title style</a:t>
            </a:r>
          </a:p>
        </p:txBody>
      </p:sp>
      <p:sp>
        <p:nvSpPr>
          <p:cNvPr id="2" name="Text Placeholder 10">
            <a:extLst>
              <a:ext uri="{FF2B5EF4-FFF2-40B4-BE49-F238E27FC236}">
                <a16:creationId xmlns:a16="http://schemas.microsoft.com/office/drawing/2014/main" id="{0201B874-2F6D-5E68-7BD4-09D81751ECDC}"/>
              </a:ext>
            </a:extLst>
          </p:cNvPr>
          <p:cNvSpPr>
            <a:spLocks noGrp="1"/>
          </p:cNvSpPr>
          <p:nvPr>
            <p:ph type="body" sz="quarter" idx="10" hasCustomPrompt="1"/>
          </p:nvPr>
        </p:nvSpPr>
        <p:spPr>
          <a:xfrm>
            <a:off x="667688" y="1164697"/>
            <a:ext cx="10856624" cy="341632"/>
          </a:xfrm>
          <a:prstGeom prst="rect">
            <a:avLst/>
          </a:prstGeom>
        </p:spPr>
        <p:txBody>
          <a:bodyPr anchor="t" anchorCtr="0">
            <a:spAutoFit/>
          </a:bodyPr>
          <a:lstStyle>
            <a:lvl1pPr marL="0" indent="0">
              <a:buNone/>
              <a:defRPr sz="1800" i="1">
                <a:solidFill>
                  <a:schemeClr val="tx1">
                    <a:lumMod val="65000"/>
                    <a:lumOff val="35000"/>
                  </a:schemeClr>
                </a:solidFill>
                <a:latin typeface="+mj-lt"/>
              </a:defRPr>
            </a:lvl1pPr>
          </a:lstStyle>
          <a:p>
            <a:pPr lvl="0"/>
            <a:r>
              <a:rPr lang="en-US"/>
              <a:t>Subhead</a:t>
            </a:r>
          </a:p>
        </p:txBody>
      </p:sp>
      <p:grpSp>
        <p:nvGrpSpPr>
          <p:cNvPr id="5" name="Group 4">
            <a:extLst>
              <a:ext uri="{FF2B5EF4-FFF2-40B4-BE49-F238E27FC236}">
                <a16:creationId xmlns:a16="http://schemas.microsoft.com/office/drawing/2014/main" id="{C12DADA3-A21C-E659-883A-59364F2E7632}"/>
              </a:ext>
              <a:ext uri="{C183D7F6-B498-43B3-948B-1728B52AA6E4}">
                <adec:decorative xmlns:adec="http://schemas.microsoft.com/office/drawing/2017/decorative" val="1"/>
              </a:ext>
            </a:extLst>
          </p:cNvPr>
          <p:cNvGrpSpPr/>
          <p:nvPr/>
        </p:nvGrpSpPr>
        <p:grpSpPr>
          <a:xfrm>
            <a:off x="-12192" y="6358694"/>
            <a:ext cx="12216384" cy="499306"/>
            <a:chOff x="-12192" y="6358694"/>
            <a:chExt cx="12216384" cy="499306"/>
          </a:xfrm>
        </p:grpSpPr>
        <p:pic>
          <p:nvPicPr>
            <p:cNvPr id="4" name="Picture 3">
              <a:extLst>
                <a:ext uri="{FF2B5EF4-FFF2-40B4-BE49-F238E27FC236}">
                  <a16:creationId xmlns:a16="http://schemas.microsoft.com/office/drawing/2014/main" id="{A8E7FEE2-4885-DF19-652A-33ADE1CD349F}"/>
                </a:ext>
              </a:extLst>
            </p:cNvPr>
            <p:cNvPicPr>
              <a:picLocks noChangeAspect="1"/>
            </p:cNvPicPr>
            <p:nvPr/>
          </p:nvPicPr>
          <p:blipFill rotWithShape="1">
            <a:blip r:embed="rId2">
              <a:extLst>
                <a:ext uri="{28A0092B-C50C-407E-A947-70E740481C1C}">
                  <a14:useLocalDpi xmlns:a14="http://schemas.microsoft.com/office/drawing/2010/main" val="0"/>
                </a:ext>
              </a:extLst>
            </a:blip>
            <a:srcRect b="9744"/>
            <a:stretch/>
          </p:blipFill>
          <p:spPr>
            <a:xfrm>
              <a:off x="-12192" y="6358694"/>
              <a:ext cx="12216384" cy="499306"/>
            </a:xfrm>
            <a:prstGeom prst="rect">
              <a:avLst/>
            </a:prstGeom>
          </p:spPr>
        </p:pic>
        <p:sp>
          <p:nvSpPr>
            <p:cNvPr id="7" name="Rectangle 6">
              <a:extLst>
                <a:ext uri="{FF2B5EF4-FFF2-40B4-BE49-F238E27FC236}">
                  <a16:creationId xmlns:a16="http://schemas.microsoft.com/office/drawing/2014/main" id="{42A147E4-3DDD-BEB1-0BE2-FECBC4EC7F86}"/>
                </a:ext>
              </a:extLst>
            </p:cNvPr>
            <p:cNvSpPr/>
            <p:nvPr/>
          </p:nvSpPr>
          <p:spPr>
            <a:xfrm>
              <a:off x="-7620" y="6359691"/>
              <a:ext cx="12207240" cy="498309"/>
            </a:xfrm>
            <a:prstGeom prst="rect">
              <a:avLst/>
            </a:prstGeom>
            <a:solidFill>
              <a:schemeClr val="accent1">
                <a:alpha val="59000"/>
              </a:schemeClr>
            </a:solidFill>
            <a:ln>
              <a:solidFill>
                <a:schemeClr val="accent1">
                  <a:alpha val="5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grpSp>
      <p:sp>
        <p:nvSpPr>
          <p:cNvPr id="8" name="Slide Number Placeholder 2">
            <a:extLst>
              <a:ext uri="{FF2B5EF4-FFF2-40B4-BE49-F238E27FC236}">
                <a16:creationId xmlns:a16="http://schemas.microsoft.com/office/drawing/2014/main" id="{90085190-BC41-B2FB-F789-A0F962A6F19D}"/>
              </a:ext>
              <a:ext uri="{C183D7F6-B498-43B3-948B-1728B52AA6E4}">
                <adec:decorative xmlns:adec="http://schemas.microsoft.com/office/drawing/2017/decorative" val="0"/>
              </a:ext>
            </a:extLst>
          </p:cNvPr>
          <p:cNvSpPr>
            <a:spLocks noGrp="1"/>
          </p:cNvSpPr>
          <p:nvPr/>
        </p:nvSpPr>
        <p:spPr>
          <a:xfrm>
            <a:off x="10654380" y="642294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200" b="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B582AC-5695-48DB-B28C-201892CC33C9}"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520322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ody Slide (Blank)">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03159896-A323-3BB4-40BE-2CF3B02DC669}"/>
              </a:ext>
            </a:extLst>
          </p:cNvPr>
          <p:cNvSpPr>
            <a:spLocks noGrp="1"/>
          </p:cNvSpPr>
          <p:nvPr>
            <p:ph type="title"/>
          </p:nvPr>
        </p:nvSpPr>
        <p:spPr>
          <a:xfrm>
            <a:off x="667688" y="435829"/>
            <a:ext cx="10856624" cy="711934"/>
          </a:xfrm>
          <a:prstGeom prst="rect">
            <a:avLst/>
          </a:prstGeom>
        </p:spPr>
        <p:txBody>
          <a:bodyPr wrap="square" anchor="t" anchorCtr="0">
            <a:spAutoFit/>
          </a:bodyPr>
          <a:lstStyle>
            <a:lvl1pPr>
              <a:defRPr>
                <a:solidFill>
                  <a:schemeClr val="accent1"/>
                </a:solidFill>
              </a:defRPr>
            </a:lvl1pPr>
          </a:lstStyle>
          <a:p>
            <a:r>
              <a:rPr lang="en-US"/>
              <a:t>Click to edit Master title style</a:t>
            </a:r>
          </a:p>
        </p:txBody>
      </p:sp>
      <p:sp>
        <p:nvSpPr>
          <p:cNvPr id="2" name="Text Placeholder 10">
            <a:extLst>
              <a:ext uri="{FF2B5EF4-FFF2-40B4-BE49-F238E27FC236}">
                <a16:creationId xmlns:a16="http://schemas.microsoft.com/office/drawing/2014/main" id="{11490CF5-1055-1F91-8010-D1CFB615037C}"/>
              </a:ext>
            </a:extLst>
          </p:cNvPr>
          <p:cNvSpPr>
            <a:spLocks noGrp="1"/>
          </p:cNvSpPr>
          <p:nvPr>
            <p:ph type="body" sz="quarter" idx="10" hasCustomPrompt="1"/>
          </p:nvPr>
        </p:nvSpPr>
        <p:spPr>
          <a:xfrm>
            <a:off x="667688" y="1164697"/>
            <a:ext cx="10856624" cy="341632"/>
          </a:xfrm>
          <a:prstGeom prst="rect">
            <a:avLst/>
          </a:prstGeom>
        </p:spPr>
        <p:txBody>
          <a:bodyPr anchor="t" anchorCtr="0">
            <a:spAutoFit/>
          </a:bodyPr>
          <a:lstStyle>
            <a:lvl1pPr marL="0" indent="0">
              <a:buNone/>
              <a:defRPr sz="1800" i="1">
                <a:solidFill>
                  <a:schemeClr val="tx1">
                    <a:lumMod val="65000"/>
                    <a:lumOff val="35000"/>
                  </a:schemeClr>
                </a:solidFill>
                <a:latin typeface="+mj-lt"/>
              </a:defRPr>
            </a:lvl1pPr>
          </a:lstStyle>
          <a:p>
            <a:pPr lvl="0"/>
            <a:r>
              <a:rPr lang="en-US"/>
              <a:t>Subhead</a:t>
            </a:r>
          </a:p>
        </p:txBody>
      </p:sp>
    </p:spTree>
    <p:extLst>
      <p:ext uri="{BB962C8B-B14F-4D97-AF65-F5344CB8AC3E}">
        <p14:creationId xmlns:p14="http://schemas.microsoft.com/office/powerpoint/2010/main" val="513054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ody Slide (Left Accent)">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26634830-4EFB-F178-B076-AF502B853A90}"/>
              </a:ext>
            </a:extLst>
          </p:cNvPr>
          <p:cNvSpPr>
            <a:spLocks noGrp="1"/>
          </p:cNvSpPr>
          <p:nvPr>
            <p:ph type="title"/>
          </p:nvPr>
        </p:nvSpPr>
        <p:spPr>
          <a:xfrm>
            <a:off x="3479800" y="435829"/>
            <a:ext cx="6845301" cy="711934"/>
          </a:xfrm>
          <a:prstGeom prst="rect">
            <a:avLst/>
          </a:prstGeom>
        </p:spPr>
        <p:txBody>
          <a:bodyPr anchor="t" anchorCtr="0">
            <a:spAutoFit/>
          </a:bodyPr>
          <a:lstStyle>
            <a:lvl1pPr>
              <a:defRPr>
                <a:solidFill>
                  <a:schemeClr val="accent1"/>
                </a:solidFill>
              </a:defRPr>
            </a:lvl1pPr>
          </a:lstStyle>
          <a:p>
            <a:r>
              <a:rPr lang="en-US"/>
              <a:t>Click to edit Master title style</a:t>
            </a:r>
          </a:p>
        </p:txBody>
      </p:sp>
      <p:sp>
        <p:nvSpPr>
          <p:cNvPr id="5" name="Text Placeholder 10">
            <a:extLst>
              <a:ext uri="{FF2B5EF4-FFF2-40B4-BE49-F238E27FC236}">
                <a16:creationId xmlns:a16="http://schemas.microsoft.com/office/drawing/2014/main" id="{14C9BEAC-E26B-DE88-C7BB-E363BAD91180}"/>
              </a:ext>
            </a:extLst>
          </p:cNvPr>
          <p:cNvSpPr>
            <a:spLocks noGrp="1"/>
          </p:cNvSpPr>
          <p:nvPr>
            <p:ph type="body" sz="quarter" idx="11" hasCustomPrompt="1"/>
          </p:nvPr>
        </p:nvSpPr>
        <p:spPr>
          <a:xfrm>
            <a:off x="3479800" y="1164697"/>
            <a:ext cx="8044512" cy="341632"/>
          </a:xfrm>
          <a:prstGeom prst="rect">
            <a:avLst/>
          </a:prstGeom>
        </p:spPr>
        <p:txBody>
          <a:bodyPr wrap="square" anchor="t" anchorCtr="0">
            <a:spAutoFit/>
          </a:bodyPr>
          <a:lstStyle>
            <a:lvl1pPr marL="0" indent="0">
              <a:buNone/>
              <a:defRPr sz="1800" i="1">
                <a:solidFill>
                  <a:schemeClr val="tx1">
                    <a:lumMod val="65000"/>
                    <a:lumOff val="35000"/>
                  </a:schemeClr>
                </a:solidFill>
                <a:latin typeface="+mj-lt"/>
              </a:defRPr>
            </a:lvl1pPr>
          </a:lstStyle>
          <a:p>
            <a:pPr lvl="0"/>
            <a:r>
              <a:rPr lang="en-US"/>
              <a:t>Subhead</a:t>
            </a:r>
          </a:p>
        </p:txBody>
      </p:sp>
      <p:sp>
        <p:nvSpPr>
          <p:cNvPr id="6" name="Rectangle 5">
            <a:extLst>
              <a:ext uri="{FF2B5EF4-FFF2-40B4-BE49-F238E27FC236}">
                <a16:creationId xmlns:a16="http://schemas.microsoft.com/office/drawing/2014/main" id="{BB460C18-FB1B-ADFB-5672-6C440615B6AC}"/>
              </a:ext>
              <a:ext uri="{C183D7F6-B498-43B3-948B-1728B52AA6E4}">
                <adec:decorative xmlns:adec="http://schemas.microsoft.com/office/drawing/2017/decorative" val="1"/>
              </a:ext>
            </a:extLst>
          </p:cNvPr>
          <p:cNvSpPr/>
          <p:nvPr/>
        </p:nvSpPr>
        <p:spPr>
          <a:xfrm>
            <a:off x="0" y="0"/>
            <a:ext cx="3044952"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black logo of Health and Human Services (HHS)">
            <a:extLst>
              <a:ext uri="{FF2B5EF4-FFF2-40B4-BE49-F238E27FC236}">
                <a16:creationId xmlns:a16="http://schemas.microsoft.com/office/drawing/2014/main" id="{66BCF7E6-E076-5CB2-1EFB-AE74A33DC2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4258" y="221225"/>
            <a:ext cx="811649" cy="777240"/>
          </a:xfrm>
          <a:prstGeom prst="rect">
            <a:avLst/>
          </a:prstGeom>
        </p:spPr>
      </p:pic>
      <p:pic>
        <p:nvPicPr>
          <p:cNvPr id="16" name="Picture 15" descr="Black and white logo of Indian Health Service (IHS)">
            <a:extLst>
              <a:ext uri="{FF2B5EF4-FFF2-40B4-BE49-F238E27FC236}">
                <a16:creationId xmlns:a16="http://schemas.microsoft.com/office/drawing/2014/main" id="{746A180C-CB68-30FC-3ACD-5F46BC853A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5386" y="221225"/>
            <a:ext cx="771019" cy="766890"/>
          </a:xfrm>
          <a:prstGeom prst="rect">
            <a:avLst/>
          </a:prstGeom>
        </p:spPr>
      </p:pic>
      <p:sp>
        <p:nvSpPr>
          <p:cNvPr id="8" name="Slide Number Placeholder 2">
            <a:extLst>
              <a:ext uri="{FF2B5EF4-FFF2-40B4-BE49-F238E27FC236}">
                <a16:creationId xmlns:a16="http://schemas.microsoft.com/office/drawing/2014/main" id="{90085190-BC41-B2FB-F789-A0F962A6F19D}"/>
              </a:ext>
            </a:extLst>
          </p:cNvPr>
          <p:cNvSpPr>
            <a:spLocks noGrp="1"/>
          </p:cNvSpPr>
          <p:nvPr/>
        </p:nvSpPr>
        <p:spPr>
          <a:xfrm>
            <a:off x="10654380" y="642294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200" b="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B582AC-5695-48DB-B28C-201892CC33C9}"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40542430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ody Slide (Right Accent)">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26634830-4EFB-F178-B076-AF502B853A90}"/>
              </a:ext>
            </a:extLst>
          </p:cNvPr>
          <p:cNvSpPr>
            <a:spLocks noGrp="1"/>
          </p:cNvSpPr>
          <p:nvPr>
            <p:ph type="title"/>
          </p:nvPr>
        </p:nvSpPr>
        <p:spPr>
          <a:xfrm>
            <a:off x="667688" y="435829"/>
            <a:ext cx="7947478" cy="711934"/>
          </a:xfrm>
          <a:prstGeom prst="rect">
            <a:avLst/>
          </a:prstGeom>
        </p:spPr>
        <p:txBody>
          <a:bodyPr anchor="t" anchorCtr="0">
            <a:spAutoFit/>
          </a:bodyPr>
          <a:lstStyle>
            <a:lvl1pPr>
              <a:defRPr>
                <a:solidFill>
                  <a:schemeClr val="accent1"/>
                </a:solidFill>
              </a:defRPr>
            </a:lvl1pPr>
          </a:lstStyle>
          <a:p>
            <a:r>
              <a:rPr lang="en-US"/>
              <a:t>Click to edit Master title style</a:t>
            </a:r>
          </a:p>
        </p:txBody>
      </p:sp>
      <p:sp>
        <p:nvSpPr>
          <p:cNvPr id="6" name="Text Placeholder 10">
            <a:extLst>
              <a:ext uri="{FF2B5EF4-FFF2-40B4-BE49-F238E27FC236}">
                <a16:creationId xmlns:a16="http://schemas.microsoft.com/office/drawing/2014/main" id="{E54A34FA-7FE1-8ED8-82E2-194FA3269F0A}"/>
              </a:ext>
            </a:extLst>
          </p:cNvPr>
          <p:cNvSpPr>
            <a:spLocks noGrp="1"/>
          </p:cNvSpPr>
          <p:nvPr>
            <p:ph type="body" sz="quarter" idx="11" hasCustomPrompt="1"/>
          </p:nvPr>
        </p:nvSpPr>
        <p:spPr>
          <a:xfrm>
            <a:off x="667688" y="1164697"/>
            <a:ext cx="7947478" cy="341632"/>
          </a:xfrm>
          <a:prstGeom prst="rect">
            <a:avLst/>
          </a:prstGeom>
        </p:spPr>
        <p:txBody>
          <a:bodyPr wrap="square" anchor="t" anchorCtr="0">
            <a:spAutoFit/>
          </a:bodyPr>
          <a:lstStyle>
            <a:lvl1pPr marL="0" indent="0">
              <a:buNone/>
              <a:defRPr sz="1800" i="1">
                <a:solidFill>
                  <a:schemeClr val="tx1">
                    <a:lumMod val="65000"/>
                    <a:lumOff val="35000"/>
                  </a:schemeClr>
                </a:solidFill>
                <a:latin typeface="+mj-lt"/>
              </a:defRPr>
            </a:lvl1pPr>
          </a:lstStyle>
          <a:p>
            <a:pPr lvl="0"/>
            <a:r>
              <a:rPr lang="en-US"/>
              <a:t>Subhead</a:t>
            </a:r>
          </a:p>
        </p:txBody>
      </p:sp>
      <p:sp>
        <p:nvSpPr>
          <p:cNvPr id="5" name="Rectangle 4">
            <a:extLst>
              <a:ext uri="{FF2B5EF4-FFF2-40B4-BE49-F238E27FC236}">
                <a16:creationId xmlns:a16="http://schemas.microsoft.com/office/drawing/2014/main" id="{A753EB87-27F2-CA4B-5045-1BA0799BD93B}"/>
              </a:ext>
              <a:ext uri="{C183D7F6-B498-43B3-948B-1728B52AA6E4}">
                <adec:decorative xmlns:adec="http://schemas.microsoft.com/office/drawing/2017/decorative" val="1"/>
              </a:ext>
            </a:extLst>
          </p:cNvPr>
          <p:cNvSpPr/>
          <p:nvPr/>
        </p:nvSpPr>
        <p:spPr>
          <a:xfrm>
            <a:off x="9147048" y="0"/>
            <a:ext cx="3044952"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2">
            <a:extLst>
              <a:ext uri="{FF2B5EF4-FFF2-40B4-BE49-F238E27FC236}">
                <a16:creationId xmlns:a16="http://schemas.microsoft.com/office/drawing/2014/main" id="{90085190-BC41-B2FB-F789-A0F962A6F19D}"/>
              </a:ext>
            </a:extLst>
          </p:cNvPr>
          <p:cNvSpPr>
            <a:spLocks noGrp="1"/>
          </p:cNvSpPr>
          <p:nvPr/>
        </p:nvSpPr>
        <p:spPr>
          <a:xfrm>
            <a:off x="10654380" y="642294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200" b="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FB582AC-5695-48DB-B28C-201892CC33C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White logo of Health and Human Services (HHS)">
            <a:extLst>
              <a:ext uri="{FF2B5EF4-FFF2-40B4-BE49-F238E27FC236}">
                <a16:creationId xmlns:a16="http://schemas.microsoft.com/office/drawing/2014/main" id="{AF1E11D0-2F14-CFB9-F8C0-5070B27A983E}"/>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434258" y="221225"/>
            <a:ext cx="811649" cy="777240"/>
          </a:xfrm>
          <a:prstGeom prst="rect">
            <a:avLst/>
          </a:prstGeom>
        </p:spPr>
      </p:pic>
      <p:pic>
        <p:nvPicPr>
          <p:cNvPr id="7" name="Picture 6" descr=" white logo of Indian Health Service (IHS)">
            <a:extLst>
              <a:ext uri="{FF2B5EF4-FFF2-40B4-BE49-F238E27FC236}">
                <a16:creationId xmlns:a16="http://schemas.microsoft.com/office/drawing/2014/main" id="{9C51D323-5073-CA2B-6DC7-C0DCA6C6B23B}"/>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1195386" y="221225"/>
            <a:ext cx="771019" cy="766890"/>
          </a:xfrm>
          <a:prstGeom prst="rect">
            <a:avLst/>
          </a:prstGeom>
          <a:noFill/>
        </p:spPr>
      </p:pic>
    </p:spTree>
    <p:extLst>
      <p:ext uri="{BB962C8B-B14F-4D97-AF65-F5344CB8AC3E}">
        <p14:creationId xmlns:p14="http://schemas.microsoft.com/office/powerpoint/2010/main" val="8060074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Divider Slide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35AB0C-77A7-E8DE-FDC5-E282C2863F17}"/>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tx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Placeholder 13">
            <a:extLst>
              <a:ext uri="{FF2B5EF4-FFF2-40B4-BE49-F238E27FC236}">
                <a16:creationId xmlns:a16="http://schemas.microsoft.com/office/drawing/2014/main" id="{D6EED315-FBEB-9940-2AD2-57A1C6907032}"/>
              </a:ext>
            </a:extLst>
          </p:cNvPr>
          <p:cNvSpPr>
            <a:spLocks noGrp="1"/>
          </p:cNvSpPr>
          <p:nvPr>
            <p:ph type="body" sz="quarter" idx="15" hasCustomPrompt="1"/>
          </p:nvPr>
        </p:nvSpPr>
        <p:spPr>
          <a:xfrm>
            <a:off x="3804587" y="1810777"/>
            <a:ext cx="7213600" cy="1997075"/>
          </a:xfrm>
          <a:prstGeom prst="rect">
            <a:avLst/>
          </a:prstGeom>
        </p:spPr>
        <p:txBody>
          <a:bodyPr anchor="b">
            <a:normAutofit/>
          </a:bodyPr>
          <a:lstStyle>
            <a:lvl1pPr marL="0" indent="0">
              <a:buNone/>
              <a:defRPr sz="5400" b="1">
                <a:solidFill>
                  <a:schemeClr val="bg1"/>
                </a:solidFill>
                <a:latin typeface="+mj-lt"/>
              </a:defRPr>
            </a:lvl1pPr>
          </a:lstStyle>
          <a:p>
            <a:pPr lvl="0"/>
            <a:r>
              <a:rPr lang="en-US"/>
              <a:t>Section Title</a:t>
            </a:r>
          </a:p>
        </p:txBody>
      </p:sp>
      <p:sp>
        <p:nvSpPr>
          <p:cNvPr id="18" name="Text Placeholder 17">
            <a:extLst>
              <a:ext uri="{FF2B5EF4-FFF2-40B4-BE49-F238E27FC236}">
                <a16:creationId xmlns:a16="http://schemas.microsoft.com/office/drawing/2014/main" id="{616B1E97-2DB8-C0C1-F51B-5DC58022D722}"/>
              </a:ext>
            </a:extLst>
          </p:cNvPr>
          <p:cNvSpPr>
            <a:spLocks noGrp="1"/>
          </p:cNvSpPr>
          <p:nvPr>
            <p:ph type="body" sz="quarter" idx="16" hasCustomPrompt="1"/>
          </p:nvPr>
        </p:nvSpPr>
        <p:spPr>
          <a:xfrm>
            <a:off x="3804587" y="3807852"/>
            <a:ext cx="7213600" cy="857250"/>
          </a:xfrm>
          <a:prstGeom prst="rect">
            <a:avLst/>
          </a:prstGeom>
        </p:spPr>
        <p:txBody>
          <a:bodyPr>
            <a:noAutofit/>
          </a:bodyPr>
          <a:lstStyle>
            <a:lvl1pPr marL="0" indent="0">
              <a:buNone/>
              <a:defRPr sz="2400" i="0">
                <a:solidFill>
                  <a:schemeClr val="bg1"/>
                </a:solidFill>
                <a:latin typeface="+mj-lt"/>
              </a:defRPr>
            </a:lvl1pPr>
          </a:lstStyle>
          <a:p>
            <a:pPr lvl="0"/>
            <a:r>
              <a:rPr lang="en-US"/>
              <a:t>Subtitle</a:t>
            </a:r>
          </a:p>
        </p:txBody>
      </p:sp>
      <p:sp>
        <p:nvSpPr>
          <p:cNvPr id="3" name="Oval 2">
            <a:extLst>
              <a:ext uri="{FF2B5EF4-FFF2-40B4-BE49-F238E27FC236}">
                <a16:creationId xmlns:a16="http://schemas.microsoft.com/office/drawing/2014/main" id="{7F8D9549-4957-A110-2AC3-89B4D523BE61}"/>
              </a:ext>
              <a:ext uri="{C183D7F6-B498-43B3-948B-1728B52AA6E4}">
                <adec:decorative xmlns:adec="http://schemas.microsoft.com/office/drawing/2017/decorative" val="1"/>
              </a:ext>
            </a:extLst>
          </p:cNvPr>
          <p:cNvSpPr>
            <a:spLocks/>
          </p:cNvSpPr>
          <p:nvPr/>
        </p:nvSpPr>
        <p:spPr>
          <a:xfrm>
            <a:off x="1462117" y="2082340"/>
            <a:ext cx="2128514" cy="2128514"/>
          </a:xfrm>
          <a:prstGeom prst="ellipse">
            <a:avLst/>
          </a:prstGeom>
          <a:solidFill>
            <a:schemeClr val="accent2">
              <a:lumMod val="20000"/>
              <a:lumOff val="80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2405702C-83EF-95BE-52AF-1D5935D76AA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98332" y="2337345"/>
            <a:ext cx="1678652" cy="1641068"/>
          </a:xfrm>
          <a:prstGeom prst="rect">
            <a:avLst/>
          </a:prstGeom>
        </p:spPr>
      </p:pic>
    </p:spTree>
    <p:extLst>
      <p:ext uri="{BB962C8B-B14F-4D97-AF65-F5344CB8AC3E}">
        <p14:creationId xmlns:p14="http://schemas.microsoft.com/office/powerpoint/2010/main" val="37063321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Divider Slide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35AB0C-77A7-E8DE-FDC5-E282C2863F17}"/>
              </a:ext>
            </a:extLst>
          </p:cNvPr>
          <p:cNvSpPr/>
          <p:nvPr/>
        </p:nvSpPr>
        <p:spPr>
          <a:xfrm>
            <a:off x="0" y="0"/>
            <a:ext cx="12192000"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A40EE900-5BE5-8668-4780-6AA44468D324}"/>
              </a:ext>
            </a:extLst>
          </p:cNvPr>
          <p:cNvSpPr>
            <a:spLocks/>
          </p:cNvSpPr>
          <p:nvPr/>
        </p:nvSpPr>
        <p:spPr>
          <a:xfrm>
            <a:off x="1462117" y="2082340"/>
            <a:ext cx="2128514" cy="2128514"/>
          </a:xfrm>
          <a:prstGeom prst="ellipse">
            <a:avLst/>
          </a:prstGeom>
          <a:solidFill>
            <a:srgbClr val="E7EFF5"/>
          </a:solidFill>
          <a:ln w="381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Placeholder 13">
            <a:extLst>
              <a:ext uri="{FF2B5EF4-FFF2-40B4-BE49-F238E27FC236}">
                <a16:creationId xmlns:a16="http://schemas.microsoft.com/office/drawing/2014/main" id="{D6EED315-FBEB-9940-2AD2-57A1C6907032}"/>
              </a:ext>
            </a:extLst>
          </p:cNvPr>
          <p:cNvSpPr>
            <a:spLocks noGrp="1"/>
          </p:cNvSpPr>
          <p:nvPr>
            <p:ph type="body" sz="quarter" idx="15" hasCustomPrompt="1"/>
          </p:nvPr>
        </p:nvSpPr>
        <p:spPr>
          <a:xfrm>
            <a:off x="3804587" y="1810777"/>
            <a:ext cx="7213600" cy="1997075"/>
          </a:xfrm>
          <a:prstGeom prst="rect">
            <a:avLst/>
          </a:prstGeom>
        </p:spPr>
        <p:txBody>
          <a:bodyPr anchor="b">
            <a:normAutofit/>
          </a:bodyPr>
          <a:lstStyle>
            <a:lvl1pPr marL="0" indent="0">
              <a:buNone/>
              <a:defRPr sz="5400" b="1">
                <a:solidFill>
                  <a:schemeClr val="bg1"/>
                </a:solidFill>
                <a:latin typeface="+mj-lt"/>
              </a:defRPr>
            </a:lvl1pPr>
          </a:lstStyle>
          <a:p>
            <a:pPr lvl="0"/>
            <a:r>
              <a:rPr lang="en-US"/>
              <a:t>Section Title</a:t>
            </a:r>
          </a:p>
        </p:txBody>
      </p:sp>
      <p:sp>
        <p:nvSpPr>
          <p:cNvPr id="18" name="Text Placeholder 17">
            <a:extLst>
              <a:ext uri="{FF2B5EF4-FFF2-40B4-BE49-F238E27FC236}">
                <a16:creationId xmlns:a16="http://schemas.microsoft.com/office/drawing/2014/main" id="{616B1E97-2DB8-C0C1-F51B-5DC58022D722}"/>
              </a:ext>
            </a:extLst>
          </p:cNvPr>
          <p:cNvSpPr>
            <a:spLocks noGrp="1"/>
          </p:cNvSpPr>
          <p:nvPr>
            <p:ph type="body" sz="quarter" idx="16" hasCustomPrompt="1"/>
          </p:nvPr>
        </p:nvSpPr>
        <p:spPr>
          <a:xfrm>
            <a:off x="3804587" y="3807852"/>
            <a:ext cx="7213600" cy="857250"/>
          </a:xfrm>
          <a:prstGeom prst="rect">
            <a:avLst/>
          </a:prstGeom>
        </p:spPr>
        <p:txBody>
          <a:bodyPr>
            <a:noAutofit/>
          </a:bodyPr>
          <a:lstStyle>
            <a:lvl1pPr marL="0" indent="0">
              <a:buNone/>
              <a:defRPr sz="2400" i="0">
                <a:solidFill>
                  <a:schemeClr val="bg1"/>
                </a:solidFill>
                <a:latin typeface="+mj-lt"/>
              </a:defRPr>
            </a:lvl1pPr>
          </a:lstStyle>
          <a:p>
            <a:pPr lvl="0"/>
            <a:r>
              <a:rPr lang="en-US"/>
              <a:t>Subtitle</a:t>
            </a:r>
          </a:p>
        </p:txBody>
      </p:sp>
      <p:pic>
        <p:nvPicPr>
          <p:cNvPr id="5" name="Graphic 4">
            <a:extLst>
              <a:ext uri="{FF2B5EF4-FFF2-40B4-BE49-F238E27FC236}">
                <a16:creationId xmlns:a16="http://schemas.microsoft.com/office/drawing/2014/main" id="{EC6C3C60-5762-DA2E-22D1-F55E7772E5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98332" y="2337345"/>
            <a:ext cx="1678652" cy="1641068"/>
          </a:xfrm>
          <a:prstGeom prst="rect">
            <a:avLst/>
          </a:prstGeom>
        </p:spPr>
      </p:pic>
    </p:spTree>
    <p:extLst>
      <p:ext uri="{BB962C8B-B14F-4D97-AF65-F5344CB8AC3E}">
        <p14:creationId xmlns:p14="http://schemas.microsoft.com/office/powerpoint/2010/main" val="14725283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Divider Slide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35AB0C-77A7-E8DE-FDC5-E282C2863F17}"/>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tx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Placeholder 13">
            <a:extLst>
              <a:ext uri="{FF2B5EF4-FFF2-40B4-BE49-F238E27FC236}">
                <a16:creationId xmlns:a16="http://schemas.microsoft.com/office/drawing/2014/main" id="{D6EED315-FBEB-9940-2AD2-57A1C6907032}"/>
              </a:ext>
            </a:extLst>
          </p:cNvPr>
          <p:cNvSpPr>
            <a:spLocks noGrp="1"/>
          </p:cNvSpPr>
          <p:nvPr>
            <p:ph type="body" sz="quarter" idx="15" hasCustomPrompt="1"/>
          </p:nvPr>
        </p:nvSpPr>
        <p:spPr>
          <a:xfrm>
            <a:off x="3804587" y="1810777"/>
            <a:ext cx="7213600" cy="1997075"/>
          </a:xfrm>
          <a:prstGeom prst="rect">
            <a:avLst/>
          </a:prstGeom>
        </p:spPr>
        <p:txBody>
          <a:bodyPr anchor="b">
            <a:normAutofit/>
          </a:bodyPr>
          <a:lstStyle>
            <a:lvl1pPr marL="0" indent="0">
              <a:buNone/>
              <a:defRPr sz="5400" b="1">
                <a:solidFill>
                  <a:schemeClr val="bg1"/>
                </a:solidFill>
                <a:latin typeface="+mj-lt"/>
              </a:defRPr>
            </a:lvl1pPr>
          </a:lstStyle>
          <a:p>
            <a:pPr lvl="0"/>
            <a:r>
              <a:rPr lang="en-US"/>
              <a:t>Section Title</a:t>
            </a:r>
          </a:p>
        </p:txBody>
      </p:sp>
      <p:sp>
        <p:nvSpPr>
          <p:cNvPr id="18" name="Text Placeholder 17">
            <a:extLst>
              <a:ext uri="{FF2B5EF4-FFF2-40B4-BE49-F238E27FC236}">
                <a16:creationId xmlns:a16="http://schemas.microsoft.com/office/drawing/2014/main" id="{616B1E97-2DB8-C0C1-F51B-5DC58022D722}"/>
              </a:ext>
            </a:extLst>
          </p:cNvPr>
          <p:cNvSpPr>
            <a:spLocks noGrp="1"/>
          </p:cNvSpPr>
          <p:nvPr>
            <p:ph type="body" sz="quarter" idx="16" hasCustomPrompt="1"/>
          </p:nvPr>
        </p:nvSpPr>
        <p:spPr>
          <a:xfrm>
            <a:off x="3804587" y="3807852"/>
            <a:ext cx="7213600" cy="857250"/>
          </a:xfrm>
          <a:prstGeom prst="rect">
            <a:avLst/>
          </a:prstGeom>
        </p:spPr>
        <p:txBody>
          <a:bodyPr>
            <a:noAutofit/>
          </a:bodyPr>
          <a:lstStyle>
            <a:lvl1pPr marL="0" indent="0">
              <a:buNone/>
              <a:defRPr sz="2400" i="0">
                <a:solidFill>
                  <a:schemeClr val="bg1"/>
                </a:solidFill>
                <a:latin typeface="+mj-lt"/>
              </a:defRPr>
            </a:lvl1pPr>
          </a:lstStyle>
          <a:p>
            <a:pPr lvl="0"/>
            <a:r>
              <a:rPr lang="en-US"/>
              <a:t>Subtitle</a:t>
            </a:r>
          </a:p>
        </p:txBody>
      </p:sp>
      <p:sp>
        <p:nvSpPr>
          <p:cNvPr id="3" name="Oval 2">
            <a:extLst>
              <a:ext uri="{FF2B5EF4-FFF2-40B4-BE49-F238E27FC236}">
                <a16:creationId xmlns:a16="http://schemas.microsoft.com/office/drawing/2014/main" id="{7F8D9549-4957-A110-2AC3-89B4D523BE61}"/>
              </a:ext>
              <a:ext uri="{C183D7F6-B498-43B3-948B-1728B52AA6E4}">
                <adec:decorative xmlns:adec="http://schemas.microsoft.com/office/drawing/2017/decorative" val="1"/>
              </a:ext>
            </a:extLst>
          </p:cNvPr>
          <p:cNvSpPr>
            <a:spLocks/>
          </p:cNvSpPr>
          <p:nvPr/>
        </p:nvSpPr>
        <p:spPr>
          <a:xfrm>
            <a:off x="1462117" y="2082340"/>
            <a:ext cx="2128514" cy="2128514"/>
          </a:xfrm>
          <a:prstGeom prst="ellipse">
            <a:avLst/>
          </a:prstGeom>
          <a:solidFill>
            <a:schemeClr val="accent2">
              <a:lumMod val="20000"/>
              <a:lumOff val="80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2405702C-83EF-95BE-52AF-1D5935D76AA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98332" y="2337345"/>
            <a:ext cx="1678652" cy="1641068"/>
          </a:xfrm>
          <a:prstGeom prst="rect">
            <a:avLst/>
          </a:prstGeom>
        </p:spPr>
      </p:pic>
    </p:spTree>
    <p:extLst>
      <p:ext uri="{BB962C8B-B14F-4D97-AF65-F5344CB8AC3E}">
        <p14:creationId xmlns:p14="http://schemas.microsoft.com/office/powerpoint/2010/main" val="2867639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6CE0A-0492-A7CB-8B9A-43D427DC84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421036-9EFE-20DA-77AB-C65E292C24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EB28AA-D630-6498-0F20-BEEEF50E62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0BB1CD-05DC-A357-9E3F-40CB608FBAC1}"/>
              </a:ext>
            </a:extLst>
          </p:cNvPr>
          <p:cNvSpPr>
            <a:spLocks noGrp="1"/>
          </p:cNvSpPr>
          <p:nvPr>
            <p:ph type="dt" sz="half" idx="10"/>
          </p:nvPr>
        </p:nvSpPr>
        <p:spPr/>
        <p:txBody>
          <a:bodyPr/>
          <a:lstStyle/>
          <a:p>
            <a:fld id="{3AE67E57-F536-4525-9D69-BECF651D51A7}" type="datetimeFigureOut">
              <a:rPr lang="en-US" smtClean="0"/>
              <a:t>5/5/2025</a:t>
            </a:fld>
            <a:endParaRPr lang="en-US"/>
          </a:p>
        </p:txBody>
      </p:sp>
      <p:sp>
        <p:nvSpPr>
          <p:cNvPr id="6" name="Footer Placeholder 5">
            <a:extLst>
              <a:ext uri="{FF2B5EF4-FFF2-40B4-BE49-F238E27FC236}">
                <a16:creationId xmlns:a16="http://schemas.microsoft.com/office/drawing/2014/main" id="{F4034B54-9F35-FEE9-F068-42C47DE009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F1847A-BADF-43C0-7294-B2B22ED3BF0C}"/>
              </a:ext>
            </a:extLst>
          </p:cNvPr>
          <p:cNvSpPr>
            <a:spLocks noGrp="1"/>
          </p:cNvSpPr>
          <p:nvPr>
            <p:ph type="sldNum" sz="quarter" idx="12"/>
          </p:nvPr>
        </p:nvSpPr>
        <p:spPr/>
        <p:txBody>
          <a:bodyPr/>
          <a:lstStyle/>
          <a:p>
            <a:fld id="{AB2C012F-B305-4EAD-A0FE-44B73E433CD6}" type="slidenum">
              <a:rPr lang="en-US" smtClean="0"/>
              <a:t>‹#›</a:t>
            </a:fld>
            <a:endParaRPr lang="en-US"/>
          </a:p>
        </p:txBody>
      </p:sp>
    </p:spTree>
    <p:extLst>
      <p:ext uri="{BB962C8B-B14F-4D97-AF65-F5344CB8AC3E}">
        <p14:creationId xmlns:p14="http://schemas.microsoft.com/office/powerpoint/2010/main" val="2514478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Divider Slide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35AB0C-77A7-E8DE-FDC5-E282C2863F17}"/>
              </a:ext>
            </a:extLst>
          </p:cNvPr>
          <p:cNvSpPr/>
          <p:nvPr/>
        </p:nvSpPr>
        <p:spPr>
          <a:xfrm>
            <a:off x="0" y="0"/>
            <a:ext cx="12192000"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A40EE900-5BE5-8668-4780-6AA44468D324}"/>
              </a:ext>
            </a:extLst>
          </p:cNvPr>
          <p:cNvSpPr>
            <a:spLocks/>
          </p:cNvSpPr>
          <p:nvPr/>
        </p:nvSpPr>
        <p:spPr>
          <a:xfrm>
            <a:off x="1462117" y="2082340"/>
            <a:ext cx="2128514" cy="2128514"/>
          </a:xfrm>
          <a:prstGeom prst="ellipse">
            <a:avLst/>
          </a:prstGeom>
          <a:solidFill>
            <a:srgbClr val="E7EFF5"/>
          </a:solidFill>
          <a:ln w="381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Placeholder 13">
            <a:extLst>
              <a:ext uri="{FF2B5EF4-FFF2-40B4-BE49-F238E27FC236}">
                <a16:creationId xmlns:a16="http://schemas.microsoft.com/office/drawing/2014/main" id="{D6EED315-FBEB-9940-2AD2-57A1C6907032}"/>
              </a:ext>
            </a:extLst>
          </p:cNvPr>
          <p:cNvSpPr>
            <a:spLocks noGrp="1"/>
          </p:cNvSpPr>
          <p:nvPr>
            <p:ph type="body" sz="quarter" idx="15" hasCustomPrompt="1"/>
          </p:nvPr>
        </p:nvSpPr>
        <p:spPr>
          <a:xfrm>
            <a:off x="3804587" y="1810777"/>
            <a:ext cx="7213600" cy="1997075"/>
          </a:xfrm>
          <a:prstGeom prst="rect">
            <a:avLst/>
          </a:prstGeom>
        </p:spPr>
        <p:txBody>
          <a:bodyPr anchor="b">
            <a:normAutofit/>
          </a:bodyPr>
          <a:lstStyle>
            <a:lvl1pPr marL="0" indent="0">
              <a:buNone/>
              <a:defRPr sz="5400" b="1">
                <a:solidFill>
                  <a:schemeClr val="bg1"/>
                </a:solidFill>
                <a:latin typeface="+mj-lt"/>
              </a:defRPr>
            </a:lvl1pPr>
          </a:lstStyle>
          <a:p>
            <a:pPr lvl="0"/>
            <a:r>
              <a:rPr lang="en-US"/>
              <a:t>Section Title</a:t>
            </a:r>
          </a:p>
        </p:txBody>
      </p:sp>
      <p:sp>
        <p:nvSpPr>
          <p:cNvPr id="18" name="Text Placeholder 17">
            <a:extLst>
              <a:ext uri="{FF2B5EF4-FFF2-40B4-BE49-F238E27FC236}">
                <a16:creationId xmlns:a16="http://schemas.microsoft.com/office/drawing/2014/main" id="{616B1E97-2DB8-C0C1-F51B-5DC58022D722}"/>
              </a:ext>
            </a:extLst>
          </p:cNvPr>
          <p:cNvSpPr>
            <a:spLocks noGrp="1"/>
          </p:cNvSpPr>
          <p:nvPr>
            <p:ph type="body" sz="quarter" idx="16" hasCustomPrompt="1"/>
          </p:nvPr>
        </p:nvSpPr>
        <p:spPr>
          <a:xfrm>
            <a:off x="3804587" y="3807852"/>
            <a:ext cx="7213600" cy="857250"/>
          </a:xfrm>
          <a:prstGeom prst="rect">
            <a:avLst/>
          </a:prstGeom>
        </p:spPr>
        <p:txBody>
          <a:bodyPr>
            <a:noAutofit/>
          </a:bodyPr>
          <a:lstStyle>
            <a:lvl1pPr marL="0" indent="0">
              <a:buNone/>
              <a:defRPr sz="2400" i="0">
                <a:solidFill>
                  <a:schemeClr val="bg1"/>
                </a:solidFill>
                <a:latin typeface="+mj-lt"/>
              </a:defRPr>
            </a:lvl1pPr>
          </a:lstStyle>
          <a:p>
            <a:pPr lvl="0"/>
            <a:r>
              <a:rPr lang="en-US"/>
              <a:t>Subtitle</a:t>
            </a:r>
          </a:p>
        </p:txBody>
      </p:sp>
      <p:pic>
        <p:nvPicPr>
          <p:cNvPr id="5" name="Graphic 4">
            <a:extLst>
              <a:ext uri="{FF2B5EF4-FFF2-40B4-BE49-F238E27FC236}">
                <a16:creationId xmlns:a16="http://schemas.microsoft.com/office/drawing/2014/main" id="{EC6C3C60-5762-DA2E-22D1-F55E7772E5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98332" y="2337345"/>
            <a:ext cx="1678652" cy="1641068"/>
          </a:xfrm>
          <a:prstGeom prst="rect">
            <a:avLst/>
          </a:prstGeom>
        </p:spPr>
      </p:pic>
    </p:spTree>
    <p:extLst>
      <p:ext uri="{BB962C8B-B14F-4D97-AF65-F5344CB8AC3E}">
        <p14:creationId xmlns:p14="http://schemas.microsoft.com/office/powerpoint/2010/main" val="25902156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ause Slide 1">
    <p:spTree>
      <p:nvGrpSpPr>
        <p:cNvPr id="1" name=""/>
        <p:cNvGrpSpPr/>
        <p:nvPr/>
      </p:nvGrpSpPr>
      <p:grpSpPr>
        <a:xfrm>
          <a:off x="0" y="0"/>
          <a:ext cx="0" cy="0"/>
          <a:chOff x="0" y="0"/>
          <a:chExt cx="0" cy="0"/>
        </a:xfrm>
      </p:grpSpPr>
      <p:pic>
        <p:nvPicPr>
          <p:cNvPr id="5" name="Picture 4" descr="A grassy area with a mountain in the background">
            <a:extLst>
              <a:ext uri="{FF2B5EF4-FFF2-40B4-BE49-F238E27FC236}">
                <a16:creationId xmlns:a16="http://schemas.microsoft.com/office/drawing/2014/main" id="{608D7138-FDFC-DD06-681F-CA9DAE9657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888"/>
          <a:stretch/>
        </p:blipFill>
        <p:spPr>
          <a:xfrm>
            <a:off x="0" y="0"/>
            <a:ext cx="12188952" cy="6858000"/>
          </a:xfrm>
          <a:prstGeom prst="rect">
            <a:avLst/>
          </a:prstGeom>
        </p:spPr>
      </p:pic>
      <p:sp>
        <p:nvSpPr>
          <p:cNvPr id="6" name="Rectangle 5">
            <a:extLst>
              <a:ext uri="{FF2B5EF4-FFF2-40B4-BE49-F238E27FC236}">
                <a16:creationId xmlns:a16="http://schemas.microsoft.com/office/drawing/2014/main" id="{BB3A3AC9-1501-3DBC-516B-18A822A47BB6}"/>
              </a:ext>
            </a:extLst>
          </p:cNvPr>
          <p:cNvSpPr/>
          <p:nvPr/>
        </p:nvSpPr>
        <p:spPr>
          <a:xfrm>
            <a:off x="0" y="0"/>
            <a:ext cx="12188952" cy="6858000"/>
          </a:xfrm>
          <a:prstGeom prst="rect">
            <a:avLst/>
          </a:prstGeom>
          <a:solidFill>
            <a:schemeClr val="accent4">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727D1004-5BE8-6994-807E-701A455AC162}"/>
              </a:ext>
            </a:extLst>
          </p:cNvPr>
          <p:cNvGrpSpPr/>
          <p:nvPr/>
        </p:nvGrpSpPr>
        <p:grpSpPr>
          <a:xfrm>
            <a:off x="3944855" y="1281057"/>
            <a:ext cx="4302290" cy="4295887"/>
            <a:chOff x="3992880" y="1325880"/>
            <a:chExt cx="4206240" cy="4206240"/>
          </a:xfrm>
        </p:grpSpPr>
        <p:sp>
          <p:nvSpPr>
            <p:cNvPr id="8" name="Oval 7">
              <a:extLst>
                <a:ext uri="{FF2B5EF4-FFF2-40B4-BE49-F238E27FC236}">
                  <a16:creationId xmlns:a16="http://schemas.microsoft.com/office/drawing/2014/main" id="{7A39C289-9B30-E6BA-F1CD-578F60B20011}"/>
                </a:ext>
              </a:extLst>
            </p:cNvPr>
            <p:cNvSpPr>
              <a:spLocks noChangeAspect="1"/>
            </p:cNvSpPr>
            <p:nvPr/>
          </p:nvSpPr>
          <p:spPr>
            <a:xfrm>
              <a:off x="3992880" y="1325880"/>
              <a:ext cx="4206240" cy="4206240"/>
            </a:xfrm>
            <a:prstGeom prst="ellipse">
              <a:avLst/>
            </a:prstGeom>
            <a:solidFill>
              <a:schemeClr val="bg1"/>
            </a:solidFill>
            <a:ln w="1270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4">
              <a:extLst>
                <a:ext uri="{FF2B5EF4-FFF2-40B4-BE49-F238E27FC236}">
                  <a16:creationId xmlns:a16="http://schemas.microsoft.com/office/drawing/2014/main" id="{2449D1F4-CE5E-527B-DD18-992A10B94CE8}"/>
                </a:ext>
              </a:extLst>
            </p:cNvPr>
            <p:cNvSpPr txBox="1">
              <a:spLocks/>
            </p:cNvSpPr>
            <p:nvPr/>
          </p:nvSpPr>
          <p:spPr>
            <a:xfrm>
              <a:off x="4053544" y="3043127"/>
              <a:ext cx="4084912" cy="77174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endParaRPr kumimoji="0" lang="en-US" sz="5400" b="1" i="0" u="none" strike="noStrike" kern="1200" cap="none" spc="-50" normalizeH="0" baseline="0" noProof="0">
                <a:ln>
                  <a:noFill/>
                </a:ln>
                <a:solidFill>
                  <a:srgbClr val="A1AE72"/>
                </a:solidFill>
                <a:effectLst/>
                <a:uLnTx/>
                <a:uFillTx/>
                <a:latin typeface="Calibri Light" panose="020F0302020204030204"/>
                <a:ea typeface="Calibri Light"/>
                <a:cs typeface="Calibri Light"/>
              </a:endParaRPr>
            </a:p>
          </p:txBody>
        </p:sp>
      </p:grpSp>
      <p:sp>
        <p:nvSpPr>
          <p:cNvPr id="10" name="Title 1">
            <a:extLst>
              <a:ext uri="{FF2B5EF4-FFF2-40B4-BE49-F238E27FC236}">
                <a16:creationId xmlns:a16="http://schemas.microsoft.com/office/drawing/2014/main" id="{9D6A57A8-EE42-2FF2-3369-4D6AD7C24C89}"/>
              </a:ext>
            </a:extLst>
          </p:cNvPr>
          <p:cNvSpPr txBox="1">
            <a:spLocks noGrp="1"/>
          </p:cNvSpPr>
          <p:nvPr/>
        </p:nvSpPr>
        <p:spPr>
          <a:xfrm>
            <a:off x="7979339" y="2839660"/>
            <a:ext cx="3659187" cy="3377812"/>
          </a:xfrm>
          <a:prstGeom prst="rect">
            <a:avLst/>
          </a:prstGeom>
          <a:noFill/>
          <a:ln>
            <a:noFill/>
            <a:prstDash/>
          </a:ln>
          <a:effectLst/>
        </p:spPr>
        <p:txBody>
          <a:bodyPr rot="0" spcFirstLastPara="0"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br>
              <a:rPr kumimoji="0" lang="en-US" sz="4000" b="0" i="0" u="none" strike="noStrike" kern="1200" cap="none" spc="-50" normalizeH="0" baseline="0" noProof="0">
                <a:ln>
                  <a:noFill/>
                </a:ln>
                <a:solidFill>
                  <a:srgbClr val="A1AE72">
                    <a:lumMod val="50000"/>
                  </a:srgbClr>
                </a:solidFill>
                <a:effectLst/>
                <a:uLnTx/>
                <a:uFillTx/>
                <a:latin typeface="Calibri"/>
                <a:ea typeface="+mj-ea"/>
                <a:cs typeface="+mj-cs"/>
              </a:rPr>
            </a:br>
            <a:endParaRPr kumimoji="0" lang="en-US" sz="4400" b="0" i="0" u="none" strike="noStrike" kern="1200" cap="none" spc="-50" normalizeH="0" baseline="0" noProof="0">
              <a:ln>
                <a:noFill/>
              </a:ln>
              <a:solidFill>
                <a:srgbClr val="000000"/>
              </a:solidFill>
              <a:effectLst/>
              <a:uLnTx/>
              <a:uFillTx/>
              <a:latin typeface="Calibri Light" panose="020F0302020204030204"/>
              <a:ea typeface="Calibri Light"/>
              <a:cs typeface="Calibri Light"/>
            </a:endParaRPr>
          </a:p>
        </p:txBody>
      </p:sp>
      <p:sp>
        <p:nvSpPr>
          <p:cNvPr id="2" name="Text Placeholder 13">
            <a:extLst>
              <a:ext uri="{FF2B5EF4-FFF2-40B4-BE49-F238E27FC236}">
                <a16:creationId xmlns:a16="http://schemas.microsoft.com/office/drawing/2014/main" id="{E5A035AF-31ED-BF44-B2D6-CF9E8FBB79AC}"/>
              </a:ext>
            </a:extLst>
          </p:cNvPr>
          <p:cNvSpPr>
            <a:spLocks noGrp="1"/>
          </p:cNvSpPr>
          <p:nvPr>
            <p:ph type="body" sz="quarter" idx="15" hasCustomPrompt="1"/>
          </p:nvPr>
        </p:nvSpPr>
        <p:spPr>
          <a:xfrm>
            <a:off x="4457700" y="2047875"/>
            <a:ext cx="3276600" cy="1485900"/>
          </a:xfrm>
          <a:prstGeom prst="rect">
            <a:avLst/>
          </a:prstGeom>
        </p:spPr>
        <p:txBody>
          <a:bodyPr anchor="t">
            <a:normAutofit/>
          </a:bodyPr>
          <a:lstStyle>
            <a:lvl1pPr marL="0" indent="0" algn="ctr">
              <a:buNone/>
              <a:defRPr sz="5400" b="1">
                <a:solidFill>
                  <a:schemeClr val="accent5">
                    <a:lumMod val="75000"/>
                  </a:schemeClr>
                </a:solidFill>
                <a:latin typeface="+mj-lt"/>
              </a:defRPr>
            </a:lvl1pPr>
          </a:lstStyle>
          <a:p>
            <a:pPr lvl="0"/>
            <a:r>
              <a:rPr lang="en-US"/>
              <a:t>Title</a:t>
            </a:r>
          </a:p>
        </p:txBody>
      </p:sp>
      <p:sp>
        <p:nvSpPr>
          <p:cNvPr id="3" name="Text Placeholder 17">
            <a:extLst>
              <a:ext uri="{FF2B5EF4-FFF2-40B4-BE49-F238E27FC236}">
                <a16:creationId xmlns:a16="http://schemas.microsoft.com/office/drawing/2014/main" id="{10001D88-4F3A-3FC6-6427-AF7DE2B586C3}"/>
              </a:ext>
            </a:extLst>
          </p:cNvPr>
          <p:cNvSpPr>
            <a:spLocks noGrp="1"/>
          </p:cNvSpPr>
          <p:nvPr>
            <p:ph type="body" sz="quarter" idx="16" hasCustomPrompt="1"/>
          </p:nvPr>
        </p:nvSpPr>
        <p:spPr>
          <a:xfrm>
            <a:off x="4438650" y="3807852"/>
            <a:ext cx="3314700" cy="857250"/>
          </a:xfrm>
          <a:prstGeom prst="rect">
            <a:avLst/>
          </a:prstGeom>
        </p:spPr>
        <p:txBody>
          <a:bodyPr>
            <a:noAutofit/>
          </a:bodyPr>
          <a:lstStyle>
            <a:lvl1pPr marL="0" indent="0" algn="ctr">
              <a:buNone/>
              <a:defRPr sz="2000" i="0">
                <a:solidFill>
                  <a:schemeClr val="accent5">
                    <a:lumMod val="50000"/>
                  </a:schemeClr>
                </a:solidFill>
                <a:latin typeface="+mj-lt"/>
              </a:defRPr>
            </a:lvl1pPr>
          </a:lstStyle>
          <a:p>
            <a:pPr lvl="0"/>
            <a:r>
              <a:rPr lang="en-US"/>
              <a:t>Details</a:t>
            </a:r>
          </a:p>
        </p:txBody>
      </p:sp>
    </p:spTree>
    <p:extLst>
      <p:ext uri="{BB962C8B-B14F-4D97-AF65-F5344CB8AC3E}">
        <p14:creationId xmlns:p14="http://schemas.microsoft.com/office/powerpoint/2010/main" val="1499684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ause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A1DAFE-86F1-C731-6EBA-BE9EFC3006B6}"/>
              </a:ext>
            </a:extLst>
          </p:cNvPr>
          <p:cNvPicPr>
            <a:picLocks noChangeAspect="1"/>
          </p:cNvPicPr>
          <p:nvPr/>
        </p:nvPicPr>
        <p:blipFill rotWithShape="1">
          <a:blip r:embed="rId2">
            <a:extLst>
              <a:ext uri="{28A0092B-C50C-407E-A947-70E740481C1C}">
                <a14:useLocalDpi xmlns:a14="http://schemas.microsoft.com/office/drawing/2010/main" val="0"/>
              </a:ext>
            </a:extLst>
          </a:blip>
          <a:srcRect l="-25" t="12491" r="25" b="12491"/>
          <a:stretch/>
        </p:blipFill>
        <p:spPr>
          <a:xfrm>
            <a:off x="1524" y="0"/>
            <a:ext cx="12188952" cy="6858000"/>
          </a:xfrm>
          <a:prstGeom prst="rect">
            <a:avLst/>
          </a:prstGeom>
        </p:spPr>
      </p:pic>
      <p:sp>
        <p:nvSpPr>
          <p:cNvPr id="3" name="Rectangle 2">
            <a:extLst>
              <a:ext uri="{FF2B5EF4-FFF2-40B4-BE49-F238E27FC236}">
                <a16:creationId xmlns:a16="http://schemas.microsoft.com/office/drawing/2014/main" id="{5186ACDC-EA3B-1A68-9DC3-9C855ECD1254}"/>
              </a:ext>
            </a:extLst>
          </p:cNvPr>
          <p:cNvSpPr/>
          <p:nvPr/>
        </p:nvSpPr>
        <p:spPr>
          <a:xfrm>
            <a:off x="1524" y="0"/>
            <a:ext cx="12188952" cy="6858000"/>
          </a:xfrm>
          <a:prstGeom prst="rect">
            <a:avLst/>
          </a:prstGeom>
          <a:solidFill>
            <a:schemeClr val="tx2">
              <a:lumMod val="40000"/>
              <a:lumOff val="60000"/>
              <a:alpha val="2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7A39C289-9B30-E6BA-F1CD-578F60B20011}"/>
              </a:ext>
            </a:extLst>
          </p:cNvPr>
          <p:cNvSpPr>
            <a:spLocks noChangeAspect="1"/>
          </p:cNvSpPr>
          <p:nvPr/>
        </p:nvSpPr>
        <p:spPr>
          <a:xfrm>
            <a:off x="3944855" y="1281056"/>
            <a:ext cx="4302290" cy="4295888"/>
          </a:xfrm>
          <a:prstGeom prst="ellipse">
            <a:avLst/>
          </a:prstGeom>
          <a:solidFill>
            <a:schemeClr val="bg1"/>
          </a:solidFill>
          <a:ln w="1270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4">
            <a:extLst>
              <a:ext uri="{FF2B5EF4-FFF2-40B4-BE49-F238E27FC236}">
                <a16:creationId xmlns:a16="http://schemas.microsoft.com/office/drawing/2014/main" id="{2449D1F4-CE5E-527B-DD18-992A10B94CE8}"/>
              </a:ext>
            </a:extLst>
          </p:cNvPr>
          <p:cNvSpPr txBox="1">
            <a:spLocks/>
          </p:cNvSpPr>
          <p:nvPr/>
        </p:nvSpPr>
        <p:spPr>
          <a:xfrm>
            <a:off x="4006904" y="3034903"/>
            <a:ext cx="4178191" cy="78819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endParaRPr kumimoji="0" lang="en-US" sz="5400" b="1" i="0" u="none" strike="noStrike" kern="1200" cap="none" spc="-50" normalizeH="0" baseline="0" noProof="0">
              <a:ln>
                <a:noFill/>
              </a:ln>
              <a:solidFill>
                <a:srgbClr val="A1AE72"/>
              </a:solidFill>
              <a:effectLst/>
              <a:uLnTx/>
              <a:uFillTx/>
              <a:latin typeface="Calibri Light" panose="020F0302020204030204"/>
              <a:ea typeface="Calibri Light"/>
              <a:cs typeface="Calibri Light"/>
            </a:endParaRPr>
          </a:p>
        </p:txBody>
      </p:sp>
      <p:sp>
        <p:nvSpPr>
          <p:cNvPr id="6" name="Text Placeholder 13">
            <a:extLst>
              <a:ext uri="{FF2B5EF4-FFF2-40B4-BE49-F238E27FC236}">
                <a16:creationId xmlns:a16="http://schemas.microsoft.com/office/drawing/2014/main" id="{E531149F-68F0-798F-7145-86CB06BE4241}"/>
              </a:ext>
            </a:extLst>
          </p:cNvPr>
          <p:cNvSpPr>
            <a:spLocks noGrp="1"/>
          </p:cNvSpPr>
          <p:nvPr>
            <p:ph type="body" sz="quarter" idx="15" hasCustomPrompt="1"/>
          </p:nvPr>
        </p:nvSpPr>
        <p:spPr>
          <a:xfrm>
            <a:off x="4457700" y="2047875"/>
            <a:ext cx="3276600" cy="1485900"/>
          </a:xfrm>
          <a:prstGeom prst="rect">
            <a:avLst/>
          </a:prstGeom>
        </p:spPr>
        <p:txBody>
          <a:bodyPr anchor="t">
            <a:normAutofit/>
          </a:bodyPr>
          <a:lstStyle>
            <a:lvl1pPr marL="0" indent="0" algn="ctr">
              <a:buNone/>
              <a:defRPr sz="5400" b="1">
                <a:solidFill>
                  <a:schemeClr val="accent1"/>
                </a:solidFill>
                <a:latin typeface="+mj-lt"/>
              </a:defRPr>
            </a:lvl1pPr>
          </a:lstStyle>
          <a:p>
            <a:pPr lvl="0"/>
            <a:r>
              <a:rPr lang="en-US"/>
              <a:t>Title</a:t>
            </a:r>
          </a:p>
        </p:txBody>
      </p:sp>
      <p:sp>
        <p:nvSpPr>
          <p:cNvPr id="10" name="Text Placeholder 17">
            <a:extLst>
              <a:ext uri="{FF2B5EF4-FFF2-40B4-BE49-F238E27FC236}">
                <a16:creationId xmlns:a16="http://schemas.microsoft.com/office/drawing/2014/main" id="{298B8485-7056-EA35-E6B0-A0F998883CB9}"/>
              </a:ext>
            </a:extLst>
          </p:cNvPr>
          <p:cNvSpPr>
            <a:spLocks noGrp="1"/>
          </p:cNvSpPr>
          <p:nvPr>
            <p:ph type="body" sz="quarter" idx="16" hasCustomPrompt="1"/>
          </p:nvPr>
        </p:nvSpPr>
        <p:spPr>
          <a:xfrm>
            <a:off x="4438650" y="3807852"/>
            <a:ext cx="3314700" cy="857250"/>
          </a:xfrm>
          <a:prstGeom prst="rect">
            <a:avLst/>
          </a:prstGeom>
        </p:spPr>
        <p:txBody>
          <a:bodyPr>
            <a:noAutofit/>
          </a:bodyPr>
          <a:lstStyle>
            <a:lvl1pPr marL="0" indent="0" algn="ctr">
              <a:buNone/>
              <a:defRPr sz="2000" i="0">
                <a:solidFill>
                  <a:schemeClr val="accent1">
                    <a:lumMod val="75000"/>
                  </a:schemeClr>
                </a:solidFill>
                <a:latin typeface="+mj-lt"/>
              </a:defRPr>
            </a:lvl1pPr>
          </a:lstStyle>
          <a:p>
            <a:pPr lvl="0"/>
            <a:r>
              <a:rPr lang="en-US"/>
              <a:t>Details</a:t>
            </a:r>
          </a:p>
        </p:txBody>
      </p:sp>
    </p:spTree>
    <p:extLst>
      <p:ext uri="{BB962C8B-B14F-4D97-AF65-F5344CB8AC3E}">
        <p14:creationId xmlns:p14="http://schemas.microsoft.com/office/powerpoint/2010/main" val="31175424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ATH EHR - 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038CF2B-661C-C393-1A4E-0CEC024F8C4E}"/>
              </a:ext>
            </a:extLst>
          </p:cNvPr>
          <p:cNvGrpSpPr/>
          <p:nvPr userDrawn="1"/>
        </p:nvGrpSpPr>
        <p:grpSpPr>
          <a:xfrm>
            <a:off x="0" y="0"/>
            <a:ext cx="12192000" cy="4142561"/>
            <a:chOff x="0" y="0"/>
            <a:chExt cx="4816593" cy="1636567"/>
          </a:xfrm>
        </p:grpSpPr>
        <p:sp>
          <p:nvSpPr>
            <p:cNvPr id="5" name="Freeform 3">
              <a:extLst>
                <a:ext uri="{FF2B5EF4-FFF2-40B4-BE49-F238E27FC236}">
                  <a16:creationId xmlns:a16="http://schemas.microsoft.com/office/drawing/2014/main" id="{41913CBE-B094-734C-6265-5EC0CD314BFC}"/>
                </a:ext>
              </a:extLst>
            </p:cNvPr>
            <p:cNvSpPr/>
            <p:nvPr/>
          </p:nvSpPr>
          <p:spPr>
            <a:xfrm>
              <a:off x="0" y="0"/>
              <a:ext cx="4816592" cy="1636567"/>
            </a:xfrm>
            <a:custGeom>
              <a:avLst/>
              <a:gdLst/>
              <a:ahLst/>
              <a:cxnLst/>
              <a:rect l="l" t="t" r="r" b="b"/>
              <a:pathLst>
                <a:path w="4816592" h="1636567">
                  <a:moveTo>
                    <a:pt x="0" y="0"/>
                  </a:moveTo>
                  <a:lnTo>
                    <a:pt x="4816592" y="0"/>
                  </a:lnTo>
                  <a:lnTo>
                    <a:pt x="4816592" y="1636567"/>
                  </a:lnTo>
                  <a:lnTo>
                    <a:pt x="0" y="1636567"/>
                  </a:lnTo>
                  <a:close/>
                </a:path>
              </a:pathLst>
            </a:custGeom>
            <a:solidFill>
              <a:srgbClr val="0B3959"/>
            </a:solidFill>
          </p:spPr>
          <p:txBody>
            <a:bodyPr/>
            <a:lstStyle/>
            <a:p>
              <a:endParaRPr lang="en-US"/>
            </a:p>
          </p:txBody>
        </p:sp>
        <p:sp>
          <p:nvSpPr>
            <p:cNvPr id="6" name="TextBox 4">
              <a:extLst>
                <a:ext uri="{FF2B5EF4-FFF2-40B4-BE49-F238E27FC236}">
                  <a16:creationId xmlns:a16="http://schemas.microsoft.com/office/drawing/2014/main" id="{2EF47C6B-18C8-948F-B687-FDC4E5CFD14C}"/>
                </a:ext>
              </a:extLst>
            </p:cNvPr>
            <p:cNvSpPr txBox="1"/>
            <p:nvPr/>
          </p:nvSpPr>
          <p:spPr>
            <a:xfrm>
              <a:off x="0" y="-38100"/>
              <a:ext cx="4816593" cy="1674667"/>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grpSp>
        <p:nvGrpSpPr>
          <p:cNvPr id="7" name="Group 5">
            <a:extLst>
              <a:ext uri="{FF2B5EF4-FFF2-40B4-BE49-F238E27FC236}">
                <a16:creationId xmlns:a16="http://schemas.microsoft.com/office/drawing/2014/main" id="{3AFA083A-3CFE-6AE6-E1DF-075539CE8B23}"/>
              </a:ext>
            </a:extLst>
          </p:cNvPr>
          <p:cNvGrpSpPr/>
          <p:nvPr userDrawn="1"/>
        </p:nvGrpSpPr>
        <p:grpSpPr>
          <a:xfrm rot="5400000">
            <a:off x="7249138" y="809453"/>
            <a:ext cx="31750" cy="9853974"/>
            <a:chOff x="0" y="0"/>
            <a:chExt cx="12543" cy="3892928"/>
          </a:xfrm>
        </p:grpSpPr>
        <p:sp>
          <p:nvSpPr>
            <p:cNvPr id="8" name="Freeform 6">
              <a:extLst>
                <a:ext uri="{FF2B5EF4-FFF2-40B4-BE49-F238E27FC236}">
                  <a16:creationId xmlns:a16="http://schemas.microsoft.com/office/drawing/2014/main" id="{9DCC9FE3-E7CA-8D36-A490-C92C963B5EB0}"/>
                </a:ext>
              </a:extLst>
            </p:cNvPr>
            <p:cNvSpPr/>
            <p:nvPr/>
          </p:nvSpPr>
          <p:spPr>
            <a:xfrm>
              <a:off x="0" y="0"/>
              <a:ext cx="12543" cy="3892928"/>
            </a:xfrm>
            <a:custGeom>
              <a:avLst/>
              <a:gdLst/>
              <a:ahLst/>
              <a:cxnLst/>
              <a:rect l="l" t="t" r="r" b="b"/>
              <a:pathLst>
                <a:path w="12543" h="3892928">
                  <a:moveTo>
                    <a:pt x="0" y="0"/>
                  </a:moveTo>
                  <a:lnTo>
                    <a:pt x="12543" y="0"/>
                  </a:lnTo>
                  <a:lnTo>
                    <a:pt x="12543" y="3892928"/>
                  </a:lnTo>
                  <a:lnTo>
                    <a:pt x="0" y="3892928"/>
                  </a:lnTo>
                  <a:close/>
                </a:path>
              </a:pathLst>
            </a:custGeom>
            <a:solidFill>
              <a:srgbClr val="A63B35"/>
            </a:solidFill>
          </p:spPr>
          <p:txBody>
            <a:bodyPr/>
            <a:lstStyle/>
            <a:p>
              <a:endParaRPr lang="en-US"/>
            </a:p>
          </p:txBody>
        </p:sp>
        <p:sp>
          <p:nvSpPr>
            <p:cNvPr id="9" name="TextBox 7">
              <a:extLst>
                <a:ext uri="{FF2B5EF4-FFF2-40B4-BE49-F238E27FC236}">
                  <a16:creationId xmlns:a16="http://schemas.microsoft.com/office/drawing/2014/main" id="{D2CCDE38-6FA1-F9C4-1F8A-55C494A2E1C2}"/>
                </a:ext>
              </a:extLst>
            </p:cNvPr>
            <p:cNvSpPr txBox="1"/>
            <p:nvPr/>
          </p:nvSpPr>
          <p:spPr>
            <a:xfrm>
              <a:off x="0" y="-38100"/>
              <a:ext cx="12543" cy="3931028"/>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8">
            <a:extLst>
              <a:ext uri="{FF2B5EF4-FFF2-40B4-BE49-F238E27FC236}">
                <a16:creationId xmlns:a16="http://schemas.microsoft.com/office/drawing/2014/main" id="{00AD8596-6ACB-907B-A0DD-0313B41279CD}"/>
              </a:ext>
            </a:extLst>
          </p:cNvPr>
          <p:cNvSpPr/>
          <p:nvPr userDrawn="1"/>
        </p:nvSpPr>
        <p:spPr>
          <a:xfrm>
            <a:off x="10334485" y="251909"/>
            <a:ext cx="1688789" cy="855083"/>
          </a:xfrm>
          <a:custGeom>
            <a:avLst/>
            <a:gdLst/>
            <a:ahLst/>
            <a:cxnLst/>
            <a:rect l="l" t="t" r="r" b="b"/>
            <a:pathLst>
              <a:path w="2533183" h="1282624">
                <a:moveTo>
                  <a:pt x="0" y="0"/>
                </a:moveTo>
                <a:lnTo>
                  <a:pt x="2533183" y="0"/>
                </a:lnTo>
                <a:lnTo>
                  <a:pt x="2533183" y="1282624"/>
                </a:lnTo>
                <a:lnTo>
                  <a:pt x="0" y="1282624"/>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a16="http://schemas.microsoft.com/office/drawing/2014/main" id="{5427B56D-5BF8-A456-6DE7-355C7A267F07}"/>
              </a:ext>
            </a:extLst>
          </p:cNvPr>
          <p:cNvSpPr/>
          <p:nvPr userDrawn="1"/>
        </p:nvSpPr>
        <p:spPr>
          <a:xfrm>
            <a:off x="0" y="4663039"/>
            <a:ext cx="2146803" cy="2146803"/>
          </a:xfrm>
          <a:custGeom>
            <a:avLst/>
            <a:gdLst/>
            <a:ahLst/>
            <a:cxnLst/>
            <a:rect l="l" t="t" r="r" b="b"/>
            <a:pathLst>
              <a:path w="3220204" h="3220204">
                <a:moveTo>
                  <a:pt x="0" y="0"/>
                </a:moveTo>
                <a:lnTo>
                  <a:pt x="3220204" y="0"/>
                </a:lnTo>
                <a:lnTo>
                  <a:pt x="3220204" y="3220204"/>
                </a:lnTo>
                <a:lnTo>
                  <a:pt x="0" y="3220204"/>
                </a:lnTo>
                <a:lnTo>
                  <a:pt x="0" y="0"/>
                </a:lnTo>
                <a:close/>
              </a:path>
            </a:pathLst>
          </a:custGeom>
          <a:blipFill>
            <a:blip r:embed="rId3"/>
            <a:stretch>
              <a:fillRect/>
            </a:stretch>
          </a:blipFill>
        </p:spPr>
        <p:txBody>
          <a:bodyPr/>
          <a:lstStyle/>
          <a:p>
            <a:endParaRPr lang="en-US"/>
          </a:p>
        </p:txBody>
      </p:sp>
      <p:sp>
        <p:nvSpPr>
          <p:cNvPr id="12" name="TextBox 10">
            <a:extLst>
              <a:ext uri="{FF2B5EF4-FFF2-40B4-BE49-F238E27FC236}">
                <a16:creationId xmlns:a16="http://schemas.microsoft.com/office/drawing/2014/main" id="{B06CFF9E-7FA9-A71F-E3A2-3AAF2CF12F5B}"/>
              </a:ext>
            </a:extLst>
          </p:cNvPr>
          <p:cNvSpPr txBox="1"/>
          <p:nvPr userDrawn="1"/>
        </p:nvSpPr>
        <p:spPr>
          <a:xfrm>
            <a:off x="685800" y="860477"/>
            <a:ext cx="9105615" cy="1744132"/>
          </a:xfrm>
          <a:prstGeom prst="rect">
            <a:avLst/>
          </a:prstGeom>
        </p:spPr>
        <p:txBody>
          <a:bodyPr wrap="square" lIns="0" tIns="0" rIns="0" bIns="0" rtlCol="0" anchor="t">
            <a:spAutoFit/>
          </a:bodyPr>
          <a:lstStyle/>
          <a:p>
            <a:pPr algn="l">
              <a:lnSpc>
                <a:spcPts val="15579"/>
              </a:lnSpc>
            </a:pPr>
            <a:endParaRPr lang="en-US" sz="7200">
              <a:solidFill>
                <a:srgbClr val="FFFFFF"/>
              </a:solidFill>
              <a:latin typeface="Calibri (MS)"/>
              <a:ea typeface="Calibri (MS)"/>
              <a:cs typeface="Calibri (MS)"/>
              <a:sym typeface="Calibri (MS)"/>
            </a:endParaRPr>
          </a:p>
        </p:txBody>
      </p:sp>
      <p:sp>
        <p:nvSpPr>
          <p:cNvPr id="14" name="TextBox 12">
            <a:extLst>
              <a:ext uri="{FF2B5EF4-FFF2-40B4-BE49-F238E27FC236}">
                <a16:creationId xmlns:a16="http://schemas.microsoft.com/office/drawing/2014/main" id="{38D50CCC-FD2D-6DA9-0EDA-C817AEFBD363}"/>
              </a:ext>
            </a:extLst>
          </p:cNvPr>
          <p:cNvSpPr txBox="1"/>
          <p:nvPr userDrawn="1"/>
        </p:nvSpPr>
        <p:spPr>
          <a:xfrm>
            <a:off x="685800" y="2579325"/>
            <a:ext cx="11337474" cy="936347"/>
          </a:xfrm>
          <a:prstGeom prst="rect">
            <a:avLst/>
          </a:prstGeom>
        </p:spPr>
        <p:txBody>
          <a:bodyPr wrap="square" lIns="0" tIns="0" rIns="0" bIns="0" rtlCol="0" anchor="t">
            <a:spAutoFit/>
          </a:bodyPr>
          <a:lstStyle/>
          <a:p>
            <a:pPr algn="l">
              <a:lnSpc>
                <a:spcPts val="8440"/>
              </a:lnSpc>
            </a:pPr>
            <a:endParaRPr lang="en-US" sz="4000">
              <a:solidFill>
                <a:srgbClr val="FFFFFF"/>
              </a:solidFill>
              <a:latin typeface="Calibri (MS)"/>
              <a:ea typeface="Calibri (MS)"/>
              <a:cs typeface="Calibri (MS)"/>
              <a:sym typeface="Calibri (MS)"/>
            </a:endParaRPr>
          </a:p>
        </p:txBody>
      </p:sp>
      <p:sp>
        <p:nvSpPr>
          <p:cNvPr id="16" name="Rectangle 15">
            <a:extLst>
              <a:ext uri="{FF2B5EF4-FFF2-40B4-BE49-F238E27FC236}">
                <a16:creationId xmlns:a16="http://schemas.microsoft.com/office/drawing/2014/main" id="{904CAD53-EB56-8676-161E-1923172AAEB1}"/>
              </a:ext>
            </a:extLst>
          </p:cNvPr>
          <p:cNvSpPr/>
          <p:nvPr userDrawn="1"/>
        </p:nvSpPr>
        <p:spPr>
          <a:xfrm>
            <a:off x="11645462" y="6463862"/>
            <a:ext cx="377812" cy="3142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7">
            <a:extLst>
              <a:ext uri="{FF2B5EF4-FFF2-40B4-BE49-F238E27FC236}">
                <a16:creationId xmlns:a16="http://schemas.microsoft.com/office/drawing/2014/main" id="{2F97E832-7502-CF88-D21F-BBD6E4ED2341}"/>
              </a:ext>
            </a:extLst>
          </p:cNvPr>
          <p:cNvSpPr>
            <a:spLocks noGrp="1"/>
          </p:cNvSpPr>
          <p:nvPr userDrawn="1">
            <p:ph type="body" sz="quarter" idx="10" hasCustomPrompt="1"/>
          </p:nvPr>
        </p:nvSpPr>
        <p:spPr>
          <a:xfrm>
            <a:off x="838200" y="3327608"/>
            <a:ext cx="2935764" cy="514350"/>
          </a:xfrm>
        </p:spPr>
        <p:txBody>
          <a:bodyPr anchor="ctr">
            <a:normAutofit/>
          </a:bodyPr>
          <a:lstStyle>
            <a:lvl1pPr marL="0" indent="0">
              <a:buNone/>
              <a:defRPr sz="2400" b="1">
                <a:solidFill>
                  <a:srgbClr val="E2ECF5"/>
                </a:solidFill>
                <a:latin typeface="+mj-lt"/>
              </a:defRPr>
            </a:lvl1pPr>
          </a:lstStyle>
          <a:p>
            <a:pPr lvl="0"/>
            <a:r>
              <a:rPr lang="en-US"/>
              <a:t>June 2024</a:t>
            </a:r>
          </a:p>
        </p:txBody>
      </p:sp>
      <p:sp>
        <p:nvSpPr>
          <p:cNvPr id="17" name="Text Placeholder 13">
            <a:extLst>
              <a:ext uri="{FF2B5EF4-FFF2-40B4-BE49-F238E27FC236}">
                <a16:creationId xmlns:a16="http://schemas.microsoft.com/office/drawing/2014/main" id="{C5E40CC6-7D86-21F2-77A0-F7E987BF3245}"/>
              </a:ext>
            </a:extLst>
          </p:cNvPr>
          <p:cNvSpPr>
            <a:spLocks noGrp="1"/>
          </p:cNvSpPr>
          <p:nvPr>
            <p:ph type="body" sz="quarter" idx="15" hasCustomPrompt="1"/>
          </p:nvPr>
        </p:nvSpPr>
        <p:spPr>
          <a:xfrm>
            <a:off x="838200" y="473283"/>
            <a:ext cx="9496282" cy="1997075"/>
          </a:xfrm>
        </p:spPr>
        <p:txBody>
          <a:bodyPr anchor="b">
            <a:normAutofit/>
          </a:bodyPr>
          <a:lstStyle>
            <a:lvl1pPr marL="0" indent="0">
              <a:buNone/>
              <a:defRPr sz="6600" b="1">
                <a:solidFill>
                  <a:schemeClr val="bg1"/>
                </a:solidFill>
                <a:latin typeface="+mj-lt"/>
              </a:defRPr>
            </a:lvl1pPr>
          </a:lstStyle>
          <a:p>
            <a:pPr lvl="0"/>
            <a:r>
              <a:rPr lang="en-US"/>
              <a:t>PowerPoint Template</a:t>
            </a:r>
          </a:p>
        </p:txBody>
      </p:sp>
      <p:sp>
        <p:nvSpPr>
          <p:cNvPr id="18" name="Text Placeholder 17">
            <a:extLst>
              <a:ext uri="{FF2B5EF4-FFF2-40B4-BE49-F238E27FC236}">
                <a16:creationId xmlns:a16="http://schemas.microsoft.com/office/drawing/2014/main" id="{ABC2D6DA-8DCB-8D3A-DD93-1D27E24CE014}"/>
              </a:ext>
            </a:extLst>
          </p:cNvPr>
          <p:cNvSpPr>
            <a:spLocks noGrp="1"/>
          </p:cNvSpPr>
          <p:nvPr>
            <p:ph type="body" sz="quarter" idx="16" hasCustomPrompt="1"/>
          </p:nvPr>
        </p:nvSpPr>
        <p:spPr>
          <a:xfrm>
            <a:off x="838200" y="2470358"/>
            <a:ext cx="9496282" cy="857250"/>
          </a:xfrm>
        </p:spPr>
        <p:txBody>
          <a:bodyPr>
            <a:noAutofit/>
          </a:bodyPr>
          <a:lstStyle>
            <a:lvl1pPr marL="0" indent="0">
              <a:buNone/>
              <a:defRPr sz="3200" i="0">
                <a:solidFill>
                  <a:schemeClr val="bg1"/>
                </a:solidFill>
                <a:latin typeface="+mj-lt"/>
              </a:defRPr>
            </a:lvl1pPr>
          </a:lstStyle>
          <a:p>
            <a:pPr lvl="0"/>
            <a:r>
              <a:rPr kumimoji="0" lang="en-US" sz="2400" b="0" i="0" u="none" strike="noStrike" kern="1200" cap="none" spc="0" normalizeH="0" baseline="0" noProof="0">
                <a:ln>
                  <a:noFill/>
                </a:ln>
                <a:solidFill>
                  <a:srgbClr val="FFFFFF"/>
                </a:solidFill>
                <a:effectLst/>
                <a:uLnTx/>
                <a:uFillTx/>
                <a:latin typeface="Calibri (MS)"/>
                <a:ea typeface="Calibri (MS)"/>
                <a:cs typeface="Calibri (MS)"/>
                <a:sym typeface="Calibri (MS)"/>
              </a:rPr>
              <a:t>Health IT Modernization Program</a:t>
            </a:r>
            <a:endParaRPr lang="en-US"/>
          </a:p>
        </p:txBody>
      </p:sp>
    </p:spTree>
    <p:extLst>
      <p:ext uri="{BB962C8B-B14F-4D97-AF65-F5344CB8AC3E}">
        <p14:creationId xmlns:p14="http://schemas.microsoft.com/office/powerpoint/2010/main" val="32485498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ATH EHR - Slid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5DAD86A-0655-2750-5EFA-60FD4334EE67}"/>
              </a:ext>
            </a:extLst>
          </p:cNvPr>
          <p:cNvGrpSpPr/>
          <p:nvPr userDrawn="1"/>
        </p:nvGrpSpPr>
        <p:grpSpPr>
          <a:xfrm>
            <a:off x="-29461" y="-365760"/>
            <a:ext cx="11991404" cy="7275675"/>
            <a:chOff x="-548944" y="-809149"/>
            <a:chExt cx="18709731" cy="11351959"/>
          </a:xfrm>
        </p:grpSpPr>
        <p:grpSp>
          <p:nvGrpSpPr>
            <p:cNvPr id="7" name="Group 5">
              <a:extLst>
                <a:ext uri="{FF2B5EF4-FFF2-40B4-BE49-F238E27FC236}">
                  <a16:creationId xmlns:a16="http://schemas.microsoft.com/office/drawing/2014/main" id="{CDDAE8AE-22DF-E417-08B1-B1EF94DA97EF}"/>
                </a:ext>
              </a:extLst>
            </p:cNvPr>
            <p:cNvGrpSpPr/>
            <p:nvPr userDrawn="1"/>
          </p:nvGrpSpPr>
          <p:grpSpPr>
            <a:xfrm>
              <a:off x="-548944" y="-238468"/>
              <a:ext cx="1286779" cy="10781278"/>
              <a:chOff x="0" y="-81251"/>
              <a:chExt cx="338905" cy="2839513"/>
            </a:xfrm>
          </p:grpSpPr>
          <p:sp>
            <p:nvSpPr>
              <p:cNvPr id="8" name="Freeform 6">
                <a:extLst>
                  <a:ext uri="{FF2B5EF4-FFF2-40B4-BE49-F238E27FC236}">
                    <a16:creationId xmlns:a16="http://schemas.microsoft.com/office/drawing/2014/main" id="{44DB1B06-1646-8872-291B-AC5503A825B2}"/>
                  </a:ext>
                </a:extLst>
              </p:cNvPr>
              <p:cNvSpPr/>
              <p:nvPr/>
            </p:nvSpPr>
            <p:spPr>
              <a:xfrm>
                <a:off x="12106" y="-81251"/>
                <a:ext cx="326798" cy="2839513"/>
              </a:xfrm>
              <a:custGeom>
                <a:avLst/>
                <a:gdLst/>
                <a:ahLst/>
                <a:cxnLst/>
                <a:rect l="l" t="t" r="r" b="b"/>
                <a:pathLst>
                  <a:path w="338905" h="2709333">
                    <a:moveTo>
                      <a:pt x="0" y="0"/>
                    </a:moveTo>
                    <a:lnTo>
                      <a:pt x="338905" y="0"/>
                    </a:lnTo>
                    <a:lnTo>
                      <a:pt x="338905" y="2709333"/>
                    </a:lnTo>
                    <a:lnTo>
                      <a:pt x="0" y="2709333"/>
                    </a:lnTo>
                    <a:close/>
                  </a:path>
                </a:pathLst>
              </a:custGeom>
              <a:solidFill>
                <a:srgbClr val="A63B35"/>
              </a:solidFill>
            </p:spPr>
            <p:txBody>
              <a:bodyPr/>
              <a:lstStyle/>
              <a:p>
                <a:endParaRPr lang="en-US"/>
              </a:p>
            </p:txBody>
          </p:sp>
          <p:sp>
            <p:nvSpPr>
              <p:cNvPr id="9" name="TextBox 7">
                <a:extLst>
                  <a:ext uri="{FF2B5EF4-FFF2-40B4-BE49-F238E27FC236}">
                    <a16:creationId xmlns:a16="http://schemas.microsoft.com/office/drawing/2014/main" id="{3F19F58F-7A0B-A511-6083-AA48A802712A}"/>
                  </a:ext>
                </a:extLst>
              </p:cNvPr>
              <p:cNvSpPr txBox="1"/>
              <p:nvPr/>
            </p:nvSpPr>
            <p:spPr>
              <a:xfrm>
                <a:off x="0" y="-38100"/>
                <a:ext cx="338905"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8">
              <a:extLst>
                <a:ext uri="{FF2B5EF4-FFF2-40B4-BE49-F238E27FC236}">
                  <a16:creationId xmlns:a16="http://schemas.microsoft.com/office/drawing/2014/main" id="{07393729-B80A-8661-CCF4-F678E3F5D7C6}"/>
                </a:ext>
              </a:extLst>
            </p:cNvPr>
            <p:cNvGrpSpPr/>
            <p:nvPr userDrawn="1"/>
          </p:nvGrpSpPr>
          <p:grpSpPr>
            <a:xfrm>
              <a:off x="710503" y="-319468"/>
              <a:ext cx="318197" cy="10862278"/>
              <a:chOff x="-12666" y="-38100"/>
              <a:chExt cx="83805" cy="2860847"/>
            </a:xfrm>
          </p:grpSpPr>
          <p:sp>
            <p:nvSpPr>
              <p:cNvPr id="11" name="Freeform 9">
                <a:extLst>
                  <a:ext uri="{FF2B5EF4-FFF2-40B4-BE49-F238E27FC236}">
                    <a16:creationId xmlns:a16="http://schemas.microsoft.com/office/drawing/2014/main" id="{F50C6458-89E6-E6BD-4A12-0184EFB98178}"/>
                  </a:ext>
                </a:extLst>
              </p:cNvPr>
              <p:cNvSpPr/>
              <p:nvPr/>
            </p:nvSpPr>
            <p:spPr>
              <a:xfrm>
                <a:off x="-12666" y="-16766"/>
                <a:ext cx="71139" cy="2839513"/>
              </a:xfrm>
              <a:custGeom>
                <a:avLst/>
                <a:gdLst/>
                <a:ahLst/>
                <a:cxnLst/>
                <a:rect l="l" t="t" r="r" b="b"/>
                <a:pathLst>
                  <a:path w="71139" h="2801413">
                    <a:moveTo>
                      <a:pt x="0" y="0"/>
                    </a:moveTo>
                    <a:lnTo>
                      <a:pt x="71139" y="0"/>
                    </a:lnTo>
                    <a:lnTo>
                      <a:pt x="71139" y="2801413"/>
                    </a:lnTo>
                    <a:lnTo>
                      <a:pt x="0" y="2801413"/>
                    </a:lnTo>
                    <a:close/>
                  </a:path>
                </a:pathLst>
              </a:custGeom>
              <a:solidFill>
                <a:srgbClr val="CDDEEE"/>
              </a:solidFill>
            </p:spPr>
            <p:txBody>
              <a:bodyPr/>
              <a:lstStyle/>
              <a:p>
                <a:endParaRPr lang="en-US"/>
              </a:p>
            </p:txBody>
          </p:sp>
          <p:sp>
            <p:nvSpPr>
              <p:cNvPr id="12" name="TextBox 10">
                <a:extLst>
                  <a:ext uri="{FF2B5EF4-FFF2-40B4-BE49-F238E27FC236}">
                    <a16:creationId xmlns:a16="http://schemas.microsoft.com/office/drawing/2014/main" id="{211FC372-DB4D-C92A-67F0-510CA096E15E}"/>
                  </a:ext>
                </a:extLst>
              </p:cNvPr>
              <p:cNvSpPr txBox="1"/>
              <p:nvPr/>
            </p:nvSpPr>
            <p:spPr>
              <a:xfrm>
                <a:off x="0" y="-38100"/>
                <a:ext cx="71139" cy="2839513"/>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1">
              <a:extLst>
                <a:ext uri="{FF2B5EF4-FFF2-40B4-BE49-F238E27FC236}">
                  <a16:creationId xmlns:a16="http://schemas.microsoft.com/office/drawing/2014/main" id="{1E01FA77-4960-8998-FB20-198BEB5A00D7}"/>
                </a:ext>
              </a:extLst>
            </p:cNvPr>
            <p:cNvSpPr/>
            <p:nvPr userDrawn="1"/>
          </p:nvSpPr>
          <p:spPr>
            <a:xfrm>
              <a:off x="15193014" y="-809149"/>
              <a:ext cx="2967773" cy="2967773"/>
            </a:xfrm>
            <a:custGeom>
              <a:avLst/>
              <a:gdLst/>
              <a:ahLst/>
              <a:cxnLst/>
              <a:rect l="l" t="t" r="r" b="b"/>
              <a:pathLst>
                <a:path w="2967773" h="2967773">
                  <a:moveTo>
                    <a:pt x="0" y="0"/>
                  </a:moveTo>
                  <a:lnTo>
                    <a:pt x="2967774" y="0"/>
                  </a:lnTo>
                  <a:lnTo>
                    <a:pt x="2967774" y="2967773"/>
                  </a:lnTo>
                  <a:lnTo>
                    <a:pt x="0" y="2967773"/>
                  </a:lnTo>
                  <a:lnTo>
                    <a:pt x="0" y="0"/>
                  </a:lnTo>
                  <a:close/>
                </a:path>
              </a:pathLst>
            </a:custGeom>
            <a:blipFill>
              <a:blip r:embed="rId2"/>
              <a:stretch>
                <a:fillRect/>
              </a:stretch>
            </a:blipFill>
          </p:spPr>
          <p:txBody>
            <a:bodyPr/>
            <a:lstStyle/>
            <a:p>
              <a:endParaRPr lang="en-US"/>
            </a:p>
          </p:txBody>
        </p:sp>
      </p:grpSp>
      <p:sp>
        <p:nvSpPr>
          <p:cNvPr id="15" name="Title 8">
            <a:extLst>
              <a:ext uri="{FF2B5EF4-FFF2-40B4-BE49-F238E27FC236}">
                <a16:creationId xmlns:a16="http://schemas.microsoft.com/office/drawing/2014/main" id="{881D24DD-5DC8-1B70-3B82-776DEC27EEC4}"/>
              </a:ext>
            </a:extLst>
          </p:cNvPr>
          <p:cNvSpPr>
            <a:spLocks noGrp="1"/>
          </p:cNvSpPr>
          <p:nvPr>
            <p:ph type="title"/>
          </p:nvPr>
        </p:nvSpPr>
        <p:spPr>
          <a:xfrm>
            <a:off x="1202076" y="435829"/>
            <a:ext cx="8922570" cy="711934"/>
          </a:xfrm>
          <a:prstGeom prst="rect">
            <a:avLst/>
          </a:prstGeom>
        </p:spPr>
        <p:txBody>
          <a:bodyPr wrap="square" anchor="t" anchorCtr="0">
            <a:spAutoFit/>
          </a:bodyPr>
          <a:lstStyle>
            <a:lvl1pPr>
              <a:defRPr>
                <a:solidFill>
                  <a:schemeClr val="accent1"/>
                </a:solidFill>
              </a:defRPr>
            </a:lvl1pPr>
          </a:lstStyle>
          <a:p>
            <a:r>
              <a:rPr lang="en-US"/>
              <a:t>Click to edit</a:t>
            </a:r>
          </a:p>
        </p:txBody>
      </p:sp>
      <p:sp>
        <p:nvSpPr>
          <p:cNvPr id="16" name="Text Placeholder 10">
            <a:extLst>
              <a:ext uri="{FF2B5EF4-FFF2-40B4-BE49-F238E27FC236}">
                <a16:creationId xmlns:a16="http://schemas.microsoft.com/office/drawing/2014/main" id="{A7A44901-EC02-58FC-33A5-51BC63359B14}"/>
              </a:ext>
            </a:extLst>
          </p:cNvPr>
          <p:cNvSpPr>
            <a:spLocks noGrp="1"/>
          </p:cNvSpPr>
          <p:nvPr>
            <p:ph type="body" sz="quarter" idx="10" hasCustomPrompt="1"/>
          </p:nvPr>
        </p:nvSpPr>
        <p:spPr>
          <a:xfrm>
            <a:off x="1202076" y="1164697"/>
            <a:ext cx="8922570" cy="369332"/>
          </a:xfrm>
          <a:prstGeom prst="rect">
            <a:avLst/>
          </a:prstGeom>
        </p:spPr>
        <p:txBody>
          <a:bodyPr wrap="square" anchor="t" anchorCtr="0">
            <a:spAutoFit/>
          </a:bodyPr>
          <a:lstStyle>
            <a:lvl1pPr marL="0" indent="0">
              <a:buNone/>
              <a:defRPr sz="2000" i="1">
                <a:solidFill>
                  <a:srgbClr val="666666"/>
                </a:solidFill>
                <a:latin typeface="+mj-lt"/>
              </a:defRPr>
            </a:lvl1pPr>
          </a:lstStyle>
          <a:p>
            <a:pPr lvl="0"/>
            <a:r>
              <a:rPr lang="en-US"/>
              <a:t>Subhead</a:t>
            </a:r>
          </a:p>
        </p:txBody>
      </p:sp>
      <p:sp>
        <p:nvSpPr>
          <p:cNvPr id="2" name="Text Placeholder 2">
            <a:extLst>
              <a:ext uri="{FF2B5EF4-FFF2-40B4-BE49-F238E27FC236}">
                <a16:creationId xmlns:a16="http://schemas.microsoft.com/office/drawing/2014/main" id="{44AFE486-310B-EED8-7814-CFED2072F33D}"/>
              </a:ext>
            </a:extLst>
          </p:cNvPr>
          <p:cNvSpPr>
            <a:spLocks noGrp="1"/>
          </p:cNvSpPr>
          <p:nvPr>
            <p:ph idx="1"/>
          </p:nvPr>
        </p:nvSpPr>
        <p:spPr>
          <a:xfrm>
            <a:off x="1202076" y="1825625"/>
            <a:ext cx="10322236" cy="4351338"/>
          </a:xfrm>
          <a:prstGeom prst="rect">
            <a:avLst/>
          </a:prstGeom>
        </p:spPr>
        <p:txBody>
          <a:bodyPr vert="horz" lIns="91440" tIns="45720" rIns="91440" bIns="45720" rtlCol="0">
            <a:normAutofit/>
          </a:bodyPr>
          <a:lstStyle>
            <a:lvl1pPr marL="228600" indent="-228600">
              <a:buClr>
                <a:srgbClr val="0F4C76"/>
              </a:buClr>
              <a:buFont typeface="Wingdings" panose="05000000000000000000" pitchFamily="2" charset="2"/>
              <a:buChar char="§"/>
              <a:defRPr>
                <a:solidFill>
                  <a:srgbClr val="666666"/>
                </a:solidFill>
              </a:defRPr>
            </a:lvl1pPr>
            <a:lvl2pPr marL="685800" indent="-228600">
              <a:buClr>
                <a:srgbClr val="0F4C76"/>
              </a:buClr>
              <a:buFont typeface="Wingdings" panose="05000000000000000000" pitchFamily="2" charset="2"/>
              <a:buChar char="§"/>
              <a:defRPr>
                <a:solidFill>
                  <a:srgbClr val="666666"/>
                </a:solidFill>
              </a:defRPr>
            </a:lvl2pPr>
            <a:lvl3pPr marL="1143000" indent="-228600">
              <a:buClr>
                <a:srgbClr val="0F4C76"/>
              </a:buClr>
              <a:buFont typeface="Wingdings" panose="05000000000000000000" pitchFamily="2" charset="2"/>
              <a:buChar char="§"/>
              <a:defRPr>
                <a:solidFill>
                  <a:srgbClr val="666666"/>
                </a:solidFill>
              </a:defRPr>
            </a:lvl3pPr>
            <a:lvl4pPr marL="1600200" indent="-228600">
              <a:buClr>
                <a:srgbClr val="0F4C76"/>
              </a:buClr>
              <a:buFont typeface="Wingdings" panose="05000000000000000000" pitchFamily="2" charset="2"/>
              <a:buChar char="§"/>
              <a:defRPr>
                <a:solidFill>
                  <a:srgbClr val="666666"/>
                </a:solidFill>
              </a:defRPr>
            </a:lvl4pPr>
            <a:lvl5pPr marL="2057400" indent="-228600">
              <a:buClr>
                <a:srgbClr val="0F4C76"/>
              </a:buClr>
              <a:buFont typeface="Wingdings" panose="05000000000000000000" pitchFamily="2" charset="2"/>
              <a:buChar cha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7991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2EDA25-33C8-6DC5-0A19-E541D32F25E8}"/>
              </a:ext>
            </a:extLst>
          </p:cNvPr>
          <p:cNvSpPr/>
          <p:nvPr/>
        </p:nvSpPr>
        <p:spPr>
          <a:xfrm>
            <a:off x="-7620" y="0"/>
            <a:ext cx="12207240" cy="6361611"/>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White logo of the Indian Health Service (IHS)">
            <a:extLst>
              <a:ext uri="{FF2B5EF4-FFF2-40B4-BE49-F238E27FC236}">
                <a16:creationId xmlns:a16="http://schemas.microsoft.com/office/drawing/2014/main" id="{558E5AB0-0C5C-CDE1-30C6-C6D3084C5A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7036" y="1714500"/>
            <a:ext cx="3437928" cy="3429000"/>
          </a:xfrm>
          <a:prstGeom prst="rect">
            <a:avLst/>
          </a:prstGeom>
        </p:spPr>
      </p:pic>
      <p:grpSp>
        <p:nvGrpSpPr>
          <p:cNvPr id="9" name="Group 8">
            <a:extLst>
              <a:ext uri="{FF2B5EF4-FFF2-40B4-BE49-F238E27FC236}">
                <a16:creationId xmlns:a16="http://schemas.microsoft.com/office/drawing/2014/main" id="{EAE268FD-0EFC-4F7A-7D8D-542F84BC3347}"/>
              </a:ext>
            </a:extLst>
          </p:cNvPr>
          <p:cNvGrpSpPr/>
          <p:nvPr/>
        </p:nvGrpSpPr>
        <p:grpSpPr>
          <a:xfrm>
            <a:off x="-12192" y="6358694"/>
            <a:ext cx="12216384" cy="499306"/>
            <a:chOff x="-12192" y="6358694"/>
            <a:chExt cx="12216384" cy="499306"/>
          </a:xfrm>
        </p:grpSpPr>
        <p:pic>
          <p:nvPicPr>
            <p:cNvPr id="10" name="Picture 9">
              <a:extLst>
                <a:ext uri="{FF2B5EF4-FFF2-40B4-BE49-F238E27FC236}">
                  <a16:creationId xmlns:a16="http://schemas.microsoft.com/office/drawing/2014/main" id="{20B36D95-AEDC-7662-54F7-45A13C3A55E5}"/>
                </a:ext>
              </a:extLst>
            </p:cNvPr>
            <p:cNvPicPr>
              <a:picLocks noChangeAspect="1"/>
            </p:cNvPicPr>
            <p:nvPr/>
          </p:nvPicPr>
          <p:blipFill rotWithShape="1">
            <a:blip r:embed="rId3">
              <a:extLst>
                <a:ext uri="{28A0092B-C50C-407E-A947-70E740481C1C}">
                  <a14:useLocalDpi xmlns:a14="http://schemas.microsoft.com/office/drawing/2010/main" val="0"/>
                </a:ext>
              </a:extLst>
            </a:blip>
            <a:srcRect b="9744"/>
            <a:stretch/>
          </p:blipFill>
          <p:spPr>
            <a:xfrm>
              <a:off x="-12192" y="6358694"/>
              <a:ext cx="12216384" cy="499306"/>
            </a:xfrm>
            <a:prstGeom prst="rect">
              <a:avLst/>
            </a:prstGeom>
          </p:spPr>
        </p:pic>
        <p:sp>
          <p:nvSpPr>
            <p:cNvPr id="11" name="Rectangle 10">
              <a:extLst>
                <a:ext uri="{FF2B5EF4-FFF2-40B4-BE49-F238E27FC236}">
                  <a16:creationId xmlns:a16="http://schemas.microsoft.com/office/drawing/2014/main" id="{9FFF9C95-CE4B-2D77-4CFB-5BCCA31FC064}"/>
                </a:ext>
              </a:extLst>
            </p:cNvPr>
            <p:cNvSpPr/>
            <p:nvPr/>
          </p:nvSpPr>
          <p:spPr>
            <a:xfrm>
              <a:off x="-7620" y="6359691"/>
              <a:ext cx="12207240" cy="498309"/>
            </a:xfrm>
            <a:prstGeom prst="rect">
              <a:avLst/>
            </a:prstGeom>
            <a:solidFill>
              <a:schemeClr val="accent1">
                <a:alpha val="59000"/>
              </a:schemeClr>
            </a:solidFill>
            <a:ln>
              <a:solidFill>
                <a:schemeClr val="accent1">
                  <a:alpha val="5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grpSp>
    </p:spTree>
    <p:extLst>
      <p:ext uri="{BB962C8B-B14F-4D97-AF65-F5344CB8AC3E}">
        <p14:creationId xmlns:p14="http://schemas.microsoft.com/office/powerpoint/2010/main" val="21128410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582AC-5695-48DB-B28C-201892CC33C9}" type="slidenum">
              <a:rPr lang="en-US" smtClean="0"/>
              <a:t>‹#›</a:t>
            </a:fld>
            <a:endParaRPr lang="en-US"/>
          </a:p>
        </p:txBody>
      </p:sp>
      <p:sp>
        <p:nvSpPr>
          <p:cNvPr id="4" name="Date Placeholder 4">
            <a:extLst>
              <a:ext uri="{FF2B5EF4-FFF2-40B4-BE49-F238E27FC236}">
                <a16:creationId xmlns:a16="http://schemas.microsoft.com/office/drawing/2014/main" id="{E0183E35-E7AD-58CD-7DA2-F7C37401D91A}"/>
              </a:ext>
            </a:extLst>
          </p:cNvPr>
          <p:cNvSpPr>
            <a:spLocks noGrp="1"/>
          </p:cNvSpPr>
          <p:nvPr>
            <p:ph type="dt" sz="half" idx="2"/>
          </p:nvPr>
        </p:nvSpPr>
        <p:spPr>
          <a:xfrm>
            <a:off x="1097280" y="6459785"/>
            <a:ext cx="2472271" cy="365125"/>
          </a:xfrm>
          <a:prstGeom prst="rect">
            <a:avLst/>
          </a:prstGeom>
        </p:spPr>
        <p:txBody>
          <a:bodyPr anchor="ctr"/>
          <a:lstStyle>
            <a:lvl1pPr algn="l">
              <a:defRPr sz="900">
                <a:solidFill>
                  <a:schemeClr val="bg1"/>
                </a:solidFill>
              </a:defRPr>
            </a:lvl1pPr>
          </a:lstStyle>
          <a:p>
            <a:fld id="{A08DA967-8BCA-4D0A-BD46-BC64A3D6E2A0}" type="datetime1">
              <a:rPr lang="en-US" smtClean="0"/>
              <a:pPr/>
              <a:t>5/5/2025</a:t>
            </a:fld>
            <a:endParaRPr lang="en-US"/>
          </a:p>
        </p:txBody>
      </p:sp>
    </p:spTree>
    <p:extLst>
      <p:ext uri="{BB962C8B-B14F-4D97-AF65-F5344CB8AC3E}">
        <p14:creationId xmlns:p14="http://schemas.microsoft.com/office/powerpoint/2010/main" val="15224547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B582AC-5695-48DB-B28C-201892CC33C9}" type="slidenum">
              <a:rPr lang="en-US" smtClean="0"/>
              <a:t>‹#›</a:t>
            </a:fld>
            <a:endParaRPr lang="en-US"/>
          </a:p>
        </p:txBody>
      </p:sp>
      <p:sp>
        <p:nvSpPr>
          <p:cNvPr id="2" name="Date Placeholder 4">
            <a:extLst>
              <a:ext uri="{FF2B5EF4-FFF2-40B4-BE49-F238E27FC236}">
                <a16:creationId xmlns:a16="http://schemas.microsoft.com/office/drawing/2014/main" id="{DD3EB9B2-866F-59B8-E626-C902EA881E1B}"/>
              </a:ext>
            </a:extLst>
          </p:cNvPr>
          <p:cNvSpPr>
            <a:spLocks noGrp="1"/>
          </p:cNvSpPr>
          <p:nvPr>
            <p:ph type="dt" sz="half" idx="13"/>
          </p:nvPr>
        </p:nvSpPr>
        <p:spPr>
          <a:xfrm>
            <a:off x="1097280" y="6459785"/>
            <a:ext cx="2472271" cy="365125"/>
          </a:xfrm>
          <a:prstGeom prst="rect">
            <a:avLst/>
          </a:prstGeom>
        </p:spPr>
        <p:txBody>
          <a:bodyPr anchor="ctr"/>
          <a:lstStyle>
            <a:lvl1pPr algn="l">
              <a:defRPr sz="900">
                <a:solidFill>
                  <a:schemeClr val="bg1"/>
                </a:solidFill>
              </a:defRPr>
            </a:lvl1pPr>
          </a:lstStyle>
          <a:p>
            <a:fld id="{A08DA967-8BCA-4D0A-BD46-BC64A3D6E2A0}" type="datetime1">
              <a:rPr lang="en-US" smtClean="0"/>
              <a:pPr/>
              <a:t>5/5/2025</a:t>
            </a:fld>
            <a:endParaRPr lang="en-US"/>
          </a:p>
        </p:txBody>
      </p:sp>
    </p:spTree>
    <p:extLst>
      <p:ext uri="{BB962C8B-B14F-4D97-AF65-F5344CB8AC3E}">
        <p14:creationId xmlns:p14="http://schemas.microsoft.com/office/powerpoint/2010/main" val="9653945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_Agenda v1 (Pre-Fill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922824-42B3-E903-68C7-443352E9DEFD}"/>
              </a:ext>
            </a:extLst>
          </p:cNvPr>
          <p:cNvSpPr/>
          <p:nvPr/>
        </p:nvSpPr>
        <p:spPr>
          <a:xfrm>
            <a:off x="0" y="1"/>
            <a:ext cx="4059936" cy="68579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D65446BA-1134-C4AB-5E71-5989B3354A6A}"/>
              </a:ext>
            </a:extLst>
          </p:cNvPr>
          <p:cNvGrpSpPr>
            <a:grpSpLocks noChangeAspect="1"/>
          </p:cNvGrpSpPr>
          <p:nvPr/>
        </p:nvGrpSpPr>
        <p:grpSpPr>
          <a:xfrm>
            <a:off x="10434258" y="221225"/>
            <a:ext cx="1532147" cy="777240"/>
            <a:chOff x="7526755" y="4455620"/>
            <a:chExt cx="3477899" cy="1764296"/>
          </a:xfrm>
        </p:grpSpPr>
        <p:pic>
          <p:nvPicPr>
            <p:cNvPr id="10" name="Picture 9" descr="IHS Logo.">
              <a:extLst>
                <a:ext uri="{FF2B5EF4-FFF2-40B4-BE49-F238E27FC236}">
                  <a16:creationId xmlns:a16="http://schemas.microsoft.com/office/drawing/2014/main" id="{1E8765CA-4F31-E492-C58E-64A613F124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13" name="Picture 12" descr="HHS Logo.">
              <a:extLst>
                <a:ext uri="{FF2B5EF4-FFF2-40B4-BE49-F238E27FC236}">
                  <a16:creationId xmlns:a16="http://schemas.microsoft.com/office/drawing/2014/main" id="{368F5885-6A78-51F9-BB3F-EA84F2689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
        <p:nvSpPr>
          <p:cNvPr id="3" name="Title 8">
            <a:extLst>
              <a:ext uri="{FF2B5EF4-FFF2-40B4-BE49-F238E27FC236}">
                <a16:creationId xmlns:a16="http://schemas.microsoft.com/office/drawing/2014/main" id="{7D7D5401-8135-33C9-AB1C-62251A08F96A}"/>
              </a:ext>
            </a:extLst>
          </p:cNvPr>
          <p:cNvSpPr>
            <a:spLocks noGrp="1"/>
          </p:cNvSpPr>
          <p:nvPr>
            <p:ph type="title" hasCustomPrompt="1"/>
          </p:nvPr>
        </p:nvSpPr>
        <p:spPr>
          <a:xfrm>
            <a:off x="4505452" y="435829"/>
            <a:ext cx="5705348" cy="701731"/>
          </a:xfrm>
          <a:prstGeom prst="rect">
            <a:avLst/>
          </a:prstGeom>
        </p:spPr>
        <p:txBody>
          <a:bodyPr wrap="square" anchor="t" anchorCtr="0">
            <a:spAutoFit/>
          </a:bodyPr>
          <a:lstStyle>
            <a:lvl1pPr>
              <a:defRPr>
                <a:solidFill>
                  <a:schemeClr val="accent1"/>
                </a:solidFill>
              </a:defRPr>
            </a:lvl1pPr>
          </a:lstStyle>
          <a:p>
            <a:r>
              <a:rPr lang="en-US"/>
              <a:t>Agenda</a:t>
            </a:r>
          </a:p>
        </p:txBody>
      </p:sp>
      <p:sp>
        <p:nvSpPr>
          <p:cNvPr id="26" name="Text Placeholder 25">
            <a:extLst>
              <a:ext uri="{FF2B5EF4-FFF2-40B4-BE49-F238E27FC236}">
                <a16:creationId xmlns:a16="http://schemas.microsoft.com/office/drawing/2014/main" id="{ACCEB590-FC7E-5E71-3722-946699EF8077}"/>
              </a:ext>
            </a:extLst>
          </p:cNvPr>
          <p:cNvSpPr>
            <a:spLocks noGrp="1"/>
          </p:cNvSpPr>
          <p:nvPr>
            <p:ph type="body" sz="quarter" idx="14" hasCustomPrompt="1"/>
          </p:nvPr>
        </p:nvSpPr>
        <p:spPr>
          <a:xfrm>
            <a:off x="4505452" y="1796402"/>
            <a:ext cx="6224028" cy="468313"/>
          </a:xfrm>
        </p:spPr>
        <p:txBody>
          <a:bodyPr>
            <a:noAutofit/>
          </a:bodyPr>
          <a:lstStyle>
            <a:lvl1pPr marL="0" indent="0" algn="l" defTabSz="914400" rtl="0" eaLnBrk="1" latinLnBrk="0" hangingPunct="1">
              <a:buNone/>
              <a:defRPr lang="en-US" sz="2400" b="1" i="0" kern="1200" dirty="0" smtClean="0">
                <a:solidFill>
                  <a:srgbClr val="0F4C76"/>
                </a:solidFill>
                <a:effectLst/>
                <a:latin typeface="+mn-lt"/>
                <a:ea typeface="+mn-ea"/>
                <a:cs typeface="+mn-cs"/>
              </a:defRPr>
            </a:lvl1pPr>
            <a:lvl2pPr marL="0" indent="0" algn="l" defTabSz="914400" rtl="0" eaLnBrk="1" latinLnBrk="0" hangingPunct="1">
              <a:buNone/>
              <a:defRPr lang="en-US" sz="2400" b="1" i="0" kern="1200" dirty="0" smtClean="0">
                <a:solidFill>
                  <a:srgbClr val="0F4C76"/>
                </a:solidFill>
                <a:effectLst/>
                <a:latin typeface="+mn-lt"/>
                <a:ea typeface="+mn-ea"/>
                <a:cs typeface="+mn-cs"/>
              </a:defRPr>
            </a:lvl2pPr>
            <a:lvl3pPr marL="0" indent="0" algn="l" defTabSz="914400" rtl="0" eaLnBrk="1" latinLnBrk="0" hangingPunct="1">
              <a:buNone/>
              <a:defRPr lang="en-US" sz="2400" b="1" i="0" kern="1200" dirty="0" smtClean="0">
                <a:solidFill>
                  <a:srgbClr val="0F4C76"/>
                </a:solidFill>
                <a:effectLst/>
                <a:latin typeface="+mn-lt"/>
                <a:ea typeface="+mn-ea"/>
                <a:cs typeface="+mn-cs"/>
              </a:defRPr>
            </a:lvl3pPr>
            <a:lvl4pPr marL="0" indent="0" algn="l" defTabSz="914400" rtl="0" eaLnBrk="1" latinLnBrk="0" hangingPunct="1">
              <a:buNone/>
              <a:defRPr lang="en-US" sz="2400" b="1" i="0" kern="1200" dirty="0" smtClean="0">
                <a:solidFill>
                  <a:srgbClr val="0F4C76"/>
                </a:solidFill>
                <a:effectLst/>
                <a:latin typeface="+mn-lt"/>
                <a:ea typeface="+mn-ea"/>
                <a:cs typeface="+mn-cs"/>
              </a:defRPr>
            </a:lvl4pPr>
            <a:lvl5pPr marL="0" indent="0" algn="l" defTabSz="914400" rtl="0" eaLnBrk="1" latinLnBrk="0" hangingPunct="1">
              <a:buNone/>
              <a:defRPr lang="en-US" sz="2400" b="1" i="0" kern="1200" dirty="0">
                <a:solidFill>
                  <a:srgbClr val="0F4C76"/>
                </a:solidFill>
                <a:effectLst/>
                <a:latin typeface="+mn-lt"/>
                <a:ea typeface="+mn-ea"/>
                <a:cs typeface="+mn-cs"/>
              </a:defRPr>
            </a:lvl5pPr>
          </a:lstStyle>
          <a:p>
            <a:pPr lvl="0"/>
            <a:r>
              <a:rPr lang="en-US"/>
              <a:t>Purpose</a:t>
            </a:r>
          </a:p>
        </p:txBody>
      </p:sp>
      <p:sp>
        <p:nvSpPr>
          <p:cNvPr id="28" name="Text Placeholder 27">
            <a:extLst>
              <a:ext uri="{FF2B5EF4-FFF2-40B4-BE49-F238E27FC236}">
                <a16:creationId xmlns:a16="http://schemas.microsoft.com/office/drawing/2014/main" id="{068F8A9F-D803-BF4E-BE16-9A5694E703A1}"/>
              </a:ext>
            </a:extLst>
          </p:cNvPr>
          <p:cNvSpPr>
            <a:spLocks noGrp="1"/>
          </p:cNvSpPr>
          <p:nvPr>
            <p:ph type="body" sz="quarter" idx="15" hasCustomPrompt="1"/>
          </p:nvPr>
        </p:nvSpPr>
        <p:spPr>
          <a:xfrm>
            <a:off x="4505452" y="2292101"/>
            <a:ext cx="6224027" cy="313932"/>
          </a:xfrm>
        </p:spPr>
        <p:txBody>
          <a:bodyPr>
            <a:spAutoFit/>
          </a:bodyPr>
          <a:lstStyle>
            <a:lvl1pPr marL="0" indent="0" algn="l" defTabSz="914400" rtl="0" eaLnBrk="1" latinLnBrk="0" hangingPunct="1">
              <a:buNone/>
              <a:defRPr lang="en-US" sz="1600" b="0" i="0" kern="1200" dirty="0" smtClean="0">
                <a:solidFill>
                  <a:schemeClr val="tx1">
                    <a:lumMod val="85000"/>
                    <a:lumOff val="15000"/>
                  </a:schemeClr>
                </a:solidFill>
                <a:effectLst/>
                <a:latin typeface="+mn-lt"/>
                <a:ea typeface="+mn-ea"/>
                <a:cs typeface="+mn-cs"/>
              </a:defRPr>
            </a:lvl1pPr>
            <a:lvl5pPr marL="1828800" indent="0">
              <a:buNone/>
              <a:defRPr/>
            </a:lvl5pPr>
          </a:lstStyle>
          <a:p>
            <a:pPr lvl="0"/>
            <a:r>
              <a:rPr lang="en-US"/>
              <a:t>Purpose</a:t>
            </a:r>
          </a:p>
        </p:txBody>
      </p:sp>
      <p:sp>
        <p:nvSpPr>
          <p:cNvPr id="29" name="Text Placeholder 25">
            <a:extLst>
              <a:ext uri="{FF2B5EF4-FFF2-40B4-BE49-F238E27FC236}">
                <a16:creationId xmlns:a16="http://schemas.microsoft.com/office/drawing/2014/main" id="{87A38DF9-81F0-CED8-A7B4-EB3EEB59CE82}"/>
              </a:ext>
            </a:extLst>
          </p:cNvPr>
          <p:cNvSpPr>
            <a:spLocks noGrp="1"/>
          </p:cNvSpPr>
          <p:nvPr>
            <p:ph type="body" sz="quarter" idx="16" hasCustomPrompt="1"/>
          </p:nvPr>
        </p:nvSpPr>
        <p:spPr>
          <a:xfrm>
            <a:off x="4505452" y="3024045"/>
            <a:ext cx="6224028" cy="468313"/>
          </a:xfrm>
        </p:spPr>
        <p:txBody>
          <a:bodyPr>
            <a:noAutofit/>
          </a:bodyPr>
          <a:lstStyle>
            <a:lvl1pPr marL="0" indent="0" algn="l" defTabSz="914400" rtl="0" eaLnBrk="1" latinLnBrk="0" hangingPunct="1">
              <a:buNone/>
              <a:defRPr lang="en-US" sz="2400" b="1" i="0" kern="1200" dirty="0" smtClean="0">
                <a:solidFill>
                  <a:srgbClr val="0F4C76"/>
                </a:solidFill>
                <a:effectLst/>
                <a:latin typeface="+mn-lt"/>
                <a:ea typeface="+mn-ea"/>
                <a:cs typeface="+mn-cs"/>
              </a:defRPr>
            </a:lvl1pPr>
            <a:lvl2pPr marL="0" indent="0" algn="l" defTabSz="914400" rtl="0" eaLnBrk="1" latinLnBrk="0" hangingPunct="1">
              <a:buNone/>
              <a:defRPr lang="en-US" sz="2400" b="1" i="0" kern="1200" dirty="0" smtClean="0">
                <a:solidFill>
                  <a:srgbClr val="0F4C76"/>
                </a:solidFill>
                <a:effectLst/>
                <a:latin typeface="+mn-lt"/>
                <a:ea typeface="+mn-ea"/>
                <a:cs typeface="+mn-cs"/>
              </a:defRPr>
            </a:lvl2pPr>
            <a:lvl3pPr marL="0" indent="0" algn="l" defTabSz="914400" rtl="0" eaLnBrk="1" latinLnBrk="0" hangingPunct="1">
              <a:buNone/>
              <a:defRPr lang="en-US" sz="2400" b="1" i="0" kern="1200" dirty="0" smtClean="0">
                <a:solidFill>
                  <a:srgbClr val="0F4C76"/>
                </a:solidFill>
                <a:effectLst/>
                <a:latin typeface="+mn-lt"/>
                <a:ea typeface="+mn-ea"/>
                <a:cs typeface="+mn-cs"/>
              </a:defRPr>
            </a:lvl3pPr>
            <a:lvl4pPr marL="0" indent="0" algn="l" defTabSz="914400" rtl="0" eaLnBrk="1" latinLnBrk="0" hangingPunct="1">
              <a:buNone/>
              <a:defRPr lang="en-US" sz="2400" b="1" i="0" kern="1200" dirty="0" smtClean="0">
                <a:solidFill>
                  <a:srgbClr val="0F4C76"/>
                </a:solidFill>
                <a:effectLst/>
                <a:latin typeface="+mn-lt"/>
                <a:ea typeface="+mn-ea"/>
                <a:cs typeface="+mn-cs"/>
              </a:defRPr>
            </a:lvl4pPr>
            <a:lvl5pPr marL="0" indent="0" algn="l" defTabSz="914400" rtl="0" eaLnBrk="1" latinLnBrk="0" hangingPunct="1">
              <a:buNone/>
              <a:defRPr lang="en-US" sz="2400" b="1" i="0" kern="1200" dirty="0">
                <a:solidFill>
                  <a:srgbClr val="0F4C76"/>
                </a:solidFill>
                <a:effectLst/>
                <a:latin typeface="+mn-lt"/>
                <a:ea typeface="+mn-ea"/>
                <a:cs typeface="+mn-cs"/>
              </a:defRPr>
            </a:lvl5pPr>
          </a:lstStyle>
          <a:p>
            <a:pPr lvl="0"/>
            <a:r>
              <a:rPr lang="en-US"/>
              <a:t>Agenda</a:t>
            </a:r>
          </a:p>
        </p:txBody>
      </p:sp>
      <p:sp>
        <p:nvSpPr>
          <p:cNvPr id="30" name="Text Placeholder 27">
            <a:extLst>
              <a:ext uri="{FF2B5EF4-FFF2-40B4-BE49-F238E27FC236}">
                <a16:creationId xmlns:a16="http://schemas.microsoft.com/office/drawing/2014/main" id="{296F1455-376A-2297-AD06-261CC640CB8B}"/>
              </a:ext>
            </a:extLst>
          </p:cNvPr>
          <p:cNvSpPr>
            <a:spLocks noGrp="1"/>
          </p:cNvSpPr>
          <p:nvPr>
            <p:ph type="body" sz="quarter" idx="17" hasCustomPrompt="1"/>
          </p:nvPr>
        </p:nvSpPr>
        <p:spPr>
          <a:xfrm>
            <a:off x="4505452" y="3519744"/>
            <a:ext cx="6224027" cy="1363450"/>
          </a:xfrm>
        </p:spPr>
        <p:txBody>
          <a:bodyPr>
            <a:spAutoFit/>
          </a:bodyPr>
          <a:lstStyle>
            <a:lvl1pPr marL="285750" indent="-285750" algn="l" defTabSz="914400" rtl="0" eaLnBrk="1" latinLnBrk="0" hangingPunct="1">
              <a:buFont typeface="Arial" panose="020B0604020202020204" pitchFamily="34" charset="0"/>
              <a:buChar char="•"/>
              <a:defRPr lang="en-US" sz="1600" b="0" i="0" kern="1200" dirty="0" smtClean="0">
                <a:solidFill>
                  <a:schemeClr val="tx1">
                    <a:lumMod val="85000"/>
                    <a:lumOff val="15000"/>
                  </a:schemeClr>
                </a:solidFill>
                <a:effectLst/>
                <a:latin typeface="+mn-lt"/>
                <a:ea typeface="+mn-ea"/>
                <a:cs typeface="+mn-cs"/>
              </a:defRPr>
            </a:lvl1pPr>
            <a:lvl5pPr marL="1828800" indent="0">
              <a:buNone/>
              <a:defRPr/>
            </a:lvl5pPr>
          </a:lstStyle>
          <a:p>
            <a:pPr lvl="0"/>
            <a:r>
              <a:rPr lang="en-US"/>
              <a:t>Agenda Item 1</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Agenda Item 2</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Agenda Item 3</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Agenda Item 4</a:t>
            </a:r>
          </a:p>
        </p:txBody>
      </p:sp>
      <p:sp>
        <p:nvSpPr>
          <p:cNvPr id="31" name="Text Placeholder 25">
            <a:extLst>
              <a:ext uri="{FF2B5EF4-FFF2-40B4-BE49-F238E27FC236}">
                <a16:creationId xmlns:a16="http://schemas.microsoft.com/office/drawing/2014/main" id="{3B53B0E4-45FF-12BA-1FDF-2B3283EECC92}"/>
              </a:ext>
            </a:extLst>
          </p:cNvPr>
          <p:cNvSpPr>
            <a:spLocks noGrp="1"/>
          </p:cNvSpPr>
          <p:nvPr>
            <p:ph type="body" sz="quarter" idx="18" hasCustomPrompt="1"/>
          </p:nvPr>
        </p:nvSpPr>
        <p:spPr>
          <a:xfrm>
            <a:off x="4505452" y="5163288"/>
            <a:ext cx="6224028" cy="468313"/>
          </a:xfrm>
        </p:spPr>
        <p:txBody>
          <a:bodyPr>
            <a:noAutofit/>
          </a:bodyPr>
          <a:lstStyle>
            <a:lvl1pPr marL="0" indent="0" algn="l" defTabSz="914400" rtl="0" eaLnBrk="1" latinLnBrk="0" hangingPunct="1">
              <a:buNone/>
              <a:defRPr lang="en-US" sz="2400" b="1" i="0" kern="1200" dirty="0" smtClean="0">
                <a:solidFill>
                  <a:srgbClr val="0F4C76"/>
                </a:solidFill>
                <a:effectLst/>
                <a:latin typeface="+mn-lt"/>
                <a:ea typeface="+mn-ea"/>
                <a:cs typeface="+mn-cs"/>
              </a:defRPr>
            </a:lvl1pPr>
            <a:lvl2pPr marL="0" indent="0" algn="l" defTabSz="914400" rtl="0" eaLnBrk="1" latinLnBrk="0" hangingPunct="1">
              <a:buNone/>
              <a:defRPr lang="en-US" sz="2400" b="1" i="0" kern="1200" dirty="0" smtClean="0">
                <a:solidFill>
                  <a:srgbClr val="0F4C76"/>
                </a:solidFill>
                <a:effectLst/>
                <a:latin typeface="+mn-lt"/>
                <a:ea typeface="+mn-ea"/>
                <a:cs typeface="+mn-cs"/>
              </a:defRPr>
            </a:lvl2pPr>
            <a:lvl3pPr marL="0" indent="0" algn="l" defTabSz="914400" rtl="0" eaLnBrk="1" latinLnBrk="0" hangingPunct="1">
              <a:buNone/>
              <a:defRPr lang="en-US" sz="2400" b="1" i="0" kern="1200" dirty="0" smtClean="0">
                <a:solidFill>
                  <a:srgbClr val="0F4C76"/>
                </a:solidFill>
                <a:effectLst/>
                <a:latin typeface="+mn-lt"/>
                <a:ea typeface="+mn-ea"/>
                <a:cs typeface="+mn-cs"/>
              </a:defRPr>
            </a:lvl3pPr>
            <a:lvl4pPr marL="0" indent="0" algn="l" defTabSz="914400" rtl="0" eaLnBrk="1" latinLnBrk="0" hangingPunct="1">
              <a:buNone/>
              <a:defRPr lang="en-US" sz="2400" b="1" i="0" kern="1200" dirty="0" smtClean="0">
                <a:solidFill>
                  <a:srgbClr val="0F4C76"/>
                </a:solidFill>
                <a:effectLst/>
                <a:latin typeface="+mn-lt"/>
                <a:ea typeface="+mn-ea"/>
                <a:cs typeface="+mn-cs"/>
              </a:defRPr>
            </a:lvl4pPr>
            <a:lvl5pPr marL="0" indent="0" algn="l" defTabSz="914400" rtl="0" eaLnBrk="1" latinLnBrk="0" hangingPunct="1">
              <a:buNone/>
              <a:defRPr lang="en-US" sz="2400" b="1" i="0" kern="1200" dirty="0">
                <a:solidFill>
                  <a:srgbClr val="0F4C76"/>
                </a:solidFill>
                <a:effectLst/>
                <a:latin typeface="+mn-lt"/>
                <a:ea typeface="+mn-ea"/>
                <a:cs typeface="+mn-cs"/>
              </a:defRPr>
            </a:lvl5pPr>
          </a:lstStyle>
          <a:p>
            <a:pPr lvl="0"/>
            <a:r>
              <a:rPr lang="en-US"/>
              <a:t>Desired Outcomes</a:t>
            </a:r>
          </a:p>
        </p:txBody>
      </p:sp>
      <p:sp>
        <p:nvSpPr>
          <p:cNvPr id="32" name="Text Placeholder 27">
            <a:extLst>
              <a:ext uri="{FF2B5EF4-FFF2-40B4-BE49-F238E27FC236}">
                <a16:creationId xmlns:a16="http://schemas.microsoft.com/office/drawing/2014/main" id="{559BF83C-700C-41B0-0D8E-75AA8BDBFA0D}"/>
              </a:ext>
            </a:extLst>
          </p:cNvPr>
          <p:cNvSpPr>
            <a:spLocks noGrp="1"/>
          </p:cNvSpPr>
          <p:nvPr>
            <p:ph type="body" sz="quarter" idx="19" hasCustomPrompt="1"/>
          </p:nvPr>
        </p:nvSpPr>
        <p:spPr>
          <a:xfrm>
            <a:off x="4505452" y="5658987"/>
            <a:ext cx="6224027" cy="663771"/>
          </a:xfrm>
        </p:spPr>
        <p:txBody>
          <a:bodyPr>
            <a:spAutoFit/>
          </a:bodyPr>
          <a:lstStyle>
            <a:lvl1pPr marL="285750" indent="-285750" algn="l" defTabSz="914400" rtl="0" eaLnBrk="1" latinLnBrk="0" hangingPunct="1">
              <a:buFont typeface="Arial" panose="020B0604020202020204" pitchFamily="34" charset="0"/>
              <a:buChar char="•"/>
              <a:defRPr lang="en-US" sz="1600" b="0" i="0" kern="1200" dirty="0" smtClean="0">
                <a:solidFill>
                  <a:schemeClr val="tx1">
                    <a:lumMod val="85000"/>
                    <a:lumOff val="15000"/>
                  </a:schemeClr>
                </a:solidFill>
                <a:effectLst/>
                <a:latin typeface="+mn-lt"/>
                <a:ea typeface="+mn-ea"/>
                <a:cs typeface="+mn-cs"/>
              </a:defRPr>
            </a:lvl1pPr>
            <a:lvl5pPr marL="1828800" indent="0">
              <a:buNone/>
              <a:defRPr/>
            </a:lvl5pPr>
          </a:lstStyle>
          <a:p>
            <a:pPr lvl="0"/>
            <a:r>
              <a:rPr lang="en-US"/>
              <a:t>Desired Outcome 1</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Desired Outcome 2</a:t>
            </a:r>
          </a:p>
        </p:txBody>
      </p:sp>
    </p:spTree>
    <p:extLst>
      <p:ext uri="{BB962C8B-B14F-4D97-AF65-F5344CB8AC3E}">
        <p14:creationId xmlns:p14="http://schemas.microsoft.com/office/powerpoint/2010/main" val="3161883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Body Slide (Blank)">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9B3807D-7B0A-0F3B-6FE6-D7777F177AB5}"/>
              </a:ext>
            </a:extLst>
          </p:cNvPr>
          <p:cNvGrpSpPr/>
          <p:nvPr/>
        </p:nvGrpSpPr>
        <p:grpSpPr>
          <a:xfrm>
            <a:off x="10377108" y="312668"/>
            <a:ext cx="1532147" cy="777240"/>
            <a:chOff x="10377108" y="312668"/>
            <a:chExt cx="1532147" cy="777240"/>
          </a:xfrm>
        </p:grpSpPr>
        <p:pic>
          <p:nvPicPr>
            <p:cNvPr id="11" name="Picture 10" descr="IHS Logo.">
              <a:extLst>
                <a:ext uri="{FF2B5EF4-FFF2-40B4-BE49-F238E27FC236}">
                  <a16:creationId xmlns:a16="http://schemas.microsoft.com/office/drawing/2014/main" id="{97193A3A-FD7A-E1DD-30C9-4198C5F648F0}"/>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1138236" y="312668"/>
              <a:ext cx="771019" cy="766890"/>
            </a:xfrm>
            <a:prstGeom prst="rect">
              <a:avLst/>
            </a:prstGeom>
            <a:noFill/>
          </p:spPr>
        </p:pic>
        <p:pic>
          <p:nvPicPr>
            <p:cNvPr id="12" name="Picture 11" descr="HHS Logo.">
              <a:extLst>
                <a:ext uri="{FF2B5EF4-FFF2-40B4-BE49-F238E27FC236}">
                  <a16:creationId xmlns:a16="http://schemas.microsoft.com/office/drawing/2014/main" id="{CF507784-C4E3-F7D6-75DE-3A69BF08BE7E}"/>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377108" y="312668"/>
              <a:ext cx="811649" cy="777240"/>
            </a:xfrm>
            <a:prstGeom prst="rect">
              <a:avLst/>
            </a:prstGeom>
          </p:spPr>
        </p:pic>
      </p:grpSp>
      <p:sp>
        <p:nvSpPr>
          <p:cNvPr id="6" name="Title 8">
            <a:extLst>
              <a:ext uri="{FF2B5EF4-FFF2-40B4-BE49-F238E27FC236}">
                <a16:creationId xmlns:a16="http://schemas.microsoft.com/office/drawing/2014/main" id="{03159896-A323-3BB4-40BE-2CF3B02DC669}"/>
              </a:ext>
            </a:extLst>
          </p:cNvPr>
          <p:cNvSpPr>
            <a:spLocks noGrp="1"/>
          </p:cNvSpPr>
          <p:nvPr>
            <p:ph type="title"/>
          </p:nvPr>
        </p:nvSpPr>
        <p:spPr>
          <a:xfrm>
            <a:off x="667688" y="435829"/>
            <a:ext cx="10856624" cy="711934"/>
          </a:xfrm>
          <a:prstGeom prst="rect">
            <a:avLst/>
          </a:prstGeom>
        </p:spPr>
        <p:txBody>
          <a:bodyPr wrap="square" anchor="t" anchorCtr="0">
            <a:spAutoFit/>
          </a:bodyPr>
          <a:lstStyle>
            <a:lvl1pPr>
              <a:defRPr>
                <a:solidFill>
                  <a:schemeClr val="accent1"/>
                </a:solidFill>
              </a:defRPr>
            </a:lvl1pPr>
          </a:lstStyle>
          <a:p>
            <a:r>
              <a:rPr lang="en-US"/>
              <a:t>Click to edit Master title style</a:t>
            </a:r>
          </a:p>
        </p:txBody>
      </p:sp>
      <p:sp>
        <p:nvSpPr>
          <p:cNvPr id="2" name="Text Placeholder 10">
            <a:extLst>
              <a:ext uri="{FF2B5EF4-FFF2-40B4-BE49-F238E27FC236}">
                <a16:creationId xmlns:a16="http://schemas.microsoft.com/office/drawing/2014/main" id="{11490CF5-1055-1F91-8010-D1CFB615037C}"/>
              </a:ext>
            </a:extLst>
          </p:cNvPr>
          <p:cNvSpPr>
            <a:spLocks noGrp="1"/>
          </p:cNvSpPr>
          <p:nvPr>
            <p:ph type="body" sz="quarter" idx="10" hasCustomPrompt="1"/>
          </p:nvPr>
        </p:nvSpPr>
        <p:spPr>
          <a:xfrm>
            <a:off x="667688" y="1164697"/>
            <a:ext cx="10856624" cy="341632"/>
          </a:xfrm>
        </p:spPr>
        <p:txBody>
          <a:bodyPr anchor="t" anchorCtr="0">
            <a:spAutoFit/>
          </a:bodyPr>
          <a:lstStyle>
            <a:lvl1pPr marL="0" indent="0">
              <a:buNone/>
              <a:defRPr sz="1800" i="1">
                <a:solidFill>
                  <a:schemeClr val="tx1">
                    <a:lumMod val="65000"/>
                    <a:lumOff val="35000"/>
                  </a:schemeClr>
                </a:solidFill>
                <a:latin typeface="+mj-lt"/>
              </a:defRPr>
            </a:lvl1pPr>
          </a:lstStyle>
          <a:p>
            <a:pPr lvl="0"/>
            <a:r>
              <a:rPr lang="en-US"/>
              <a:t>Subhead</a:t>
            </a:r>
          </a:p>
        </p:txBody>
      </p:sp>
    </p:spTree>
    <p:extLst>
      <p:ext uri="{BB962C8B-B14F-4D97-AF65-F5344CB8AC3E}">
        <p14:creationId xmlns:p14="http://schemas.microsoft.com/office/powerpoint/2010/main" val="3027932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706C2-AE60-85CD-C300-3C23E0A635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5D5545-A645-6390-D8FA-75CAE0B7AE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6CBCFA-50FE-5487-A1DF-F4325CCB6D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16FEB1-7473-B211-E452-013408FD21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9B3EA1-9888-4B79-547E-3C381B2AF3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D91536-4C6C-80D4-D0B2-A68981587614}"/>
              </a:ext>
            </a:extLst>
          </p:cNvPr>
          <p:cNvSpPr>
            <a:spLocks noGrp="1"/>
          </p:cNvSpPr>
          <p:nvPr>
            <p:ph type="dt" sz="half" idx="10"/>
          </p:nvPr>
        </p:nvSpPr>
        <p:spPr/>
        <p:txBody>
          <a:bodyPr/>
          <a:lstStyle/>
          <a:p>
            <a:fld id="{3AE67E57-F536-4525-9D69-BECF651D51A7}" type="datetimeFigureOut">
              <a:rPr lang="en-US" smtClean="0"/>
              <a:t>5/5/2025</a:t>
            </a:fld>
            <a:endParaRPr lang="en-US"/>
          </a:p>
        </p:txBody>
      </p:sp>
      <p:sp>
        <p:nvSpPr>
          <p:cNvPr id="8" name="Footer Placeholder 7">
            <a:extLst>
              <a:ext uri="{FF2B5EF4-FFF2-40B4-BE49-F238E27FC236}">
                <a16:creationId xmlns:a16="http://schemas.microsoft.com/office/drawing/2014/main" id="{7040287A-9F7C-D164-BA22-D2BB3843BB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5B6472-A2D8-487E-6FE0-5DC5BD06DF15}"/>
              </a:ext>
            </a:extLst>
          </p:cNvPr>
          <p:cNvSpPr>
            <a:spLocks noGrp="1"/>
          </p:cNvSpPr>
          <p:nvPr>
            <p:ph type="sldNum" sz="quarter" idx="12"/>
          </p:nvPr>
        </p:nvSpPr>
        <p:spPr/>
        <p:txBody>
          <a:bodyPr/>
          <a:lstStyle/>
          <a:p>
            <a:fld id="{AB2C012F-B305-4EAD-A0FE-44B73E433CD6}" type="slidenum">
              <a:rPr lang="en-US" smtClean="0"/>
              <a:t>‹#›</a:t>
            </a:fld>
            <a:endParaRPr lang="en-US"/>
          </a:p>
        </p:txBody>
      </p:sp>
    </p:spTree>
    <p:extLst>
      <p:ext uri="{BB962C8B-B14F-4D97-AF65-F5344CB8AC3E}">
        <p14:creationId xmlns:p14="http://schemas.microsoft.com/office/powerpoint/2010/main" val="25849068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Body Slide (Blank)">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9B3807D-7B0A-0F3B-6FE6-D7777F177AB5}"/>
              </a:ext>
            </a:extLst>
          </p:cNvPr>
          <p:cNvGrpSpPr/>
          <p:nvPr/>
        </p:nvGrpSpPr>
        <p:grpSpPr>
          <a:xfrm>
            <a:off x="10377108" y="312668"/>
            <a:ext cx="1532147" cy="777240"/>
            <a:chOff x="10377108" y="312668"/>
            <a:chExt cx="1532147" cy="777240"/>
          </a:xfrm>
        </p:grpSpPr>
        <p:pic>
          <p:nvPicPr>
            <p:cNvPr id="11" name="Picture 10" descr="IHS Logo.">
              <a:extLst>
                <a:ext uri="{FF2B5EF4-FFF2-40B4-BE49-F238E27FC236}">
                  <a16:creationId xmlns:a16="http://schemas.microsoft.com/office/drawing/2014/main" id="{97193A3A-FD7A-E1DD-30C9-4198C5F648F0}"/>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1138236" y="312668"/>
              <a:ext cx="771019" cy="766890"/>
            </a:xfrm>
            <a:prstGeom prst="rect">
              <a:avLst/>
            </a:prstGeom>
            <a:noFill/>
          </p:spPr>
        </p:pic>
        <p:pic>
          <p:nvPicPr>
            <p:cNvPr id="12" name="Picture 11" descr="HHS Logo.">
              <a:extLst>
                <a:ext uri="{FF2B5EF4-FFF2-40B4-BE49-F238E27FC236}">
                  <a16:creationId xmlns:a16="http://schemas.microsoft.com/office/drawing/2014/main" id="{CF507784-C4E3-F7D6-75DE-3A69BF08BE7E}"/>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377108" y="312668"/>
              <a:ext cx="811649" cy="777240"/>
            </a:xfrm>
            <a:prstGeom prst="rect">
              <a:avLst/>
            </a:prstGeom>
          </p:spPr>
        </p:pic>
      </p:grpSp>
      <p:sp>
        <p:nvSpPr>
          <p:cNvPr id="6" name="Title 8">
            <a:extLst>
              <a:ext uri="{FF2B5EF4-FFF2-40B4-BE49-F238E27FC236}">
                <a16:creationId xmlns:a16="http://schemas.microsoft.com/office/drawing/2014/main" id="{03159896-A323-3BB4-40BE-2CF3B02DC669}"/>
              </a:ext>
            </a:extLst>
          </p:cNvPr>
          <p:cNvSpPr>
            <a:spLocks noGrp="1"/>
          </p:cNvSpPr>
          <p:nvPr>
            <p:ph type="title"/>
          </p:nvPr>
        </p:nvSpPr>
        <p:spPr>
          <a:xfrm>
            <a:off x="667688" y="435829"/>
            <a:ext cx="10856624" cy="711934"/>
          </a:xfrm>
          <a:prstGeom prst="rect">
            <a:avLst/>
          </a:prstGeom>
        </p:spPr>
        <p:txBody>
          <a:bodyPr wrap="square" anchor="t" anchorCtr="0">
            <a:spAutoFit/>
          </a:bodyPr>
          <a:lstStyle>
            <a:lvl1pPr>
              <a:defRPr>
                <a:solidFill>
                  <a:schemeClr val="accent1"/>
                </a:solidFill>
              </a:defRPr>
            </a:lvl1pPr>
          </a:lstStyle>
          <a:p>
            <a:r>
              <a:rPr lang="en-US"/>
              <a:t>Click to edit Master title style</a:t>
            </a:r>
          </a:p>
        </p:txBody>
      </p:sp>
      <p:sp>
        <p:nvSpPr>
          <p:cNvPr id="2" name="Text Placeholder 10">
            <a:extLst>
              <a:ext uri="{FF2B5EF4-FFF2-40B4-BE49-F238E27FC236}">
                <a16:creationId xmlns:a16="http://schemas.microsoft.com/office/drawing/2014/main" id="{11490CF5-1055-1F91-8010-D1CFB615037C}"/>
              </a:ext>
            </a:extLst>
          </p:cNvPr>
          <p:cNvSpPr>
            <a:spLocks noGrp="1"/>
          </p:cNvSpPr>
          <p:nvPr>
            <p:ph type="body" sz="quarter" idx="10" hasCustomPrompt="1"/>
          </p:nvPr>
        </p:nvSpPr>
        <p:spPr>
          <a:xfrm>
            <a:off x="667688" y="1164697"/>
            <a:ext cx="10856624" cy="341632"/>
          </a:xfrm>
        </p:spPr>
        <p:txBody>
          <a:bodyPr anchor="t" anchorCtr="0">
            <a:spAutoFit/>
          </a:bodyPr>
          <a:lstStyle>
            <a:lvl1pPr marL="0" indent="0">
              <a:buNone/>
              <a:defRPr sz="1800" i="1">
                <a:solidFill>
                  <a:schemeClr val="tx1">
                    <a:lumMod val="65000"/>
                    <a:lumOff val="35000"/>
                  </a:schemeClr>
                </a:solidFill>
                <a:latin typeface="+mj-lt"/>
              </a:defRPr>
            </a:lvl1pPr>
          </a:lstStyle>
          <a:p>
            <a:pPr lvl="0"/>
            <a:r>
              <a:rPr lang="en-US"/>
              <a:t>Subhead</a:t>
            </a:r>
          </a:p>
        </p:txBody>
      </p:sp>
    </p:spTree>
    <p:extLst>
      <p:ext uri="{BB962C8B-B14F-4D97-AF65-F5344CB8AC3E}">
        <p14:creationId xmlns:p14="http://schemas.microsoft.com/office/powerpoint/2010/main" val="29922523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Body Slide (Right Accent)">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E54A34FA-7FE1-8ED8-82E2-194FA3269F0A}"/>
              </a:ext>
            </a:extLst>
          </p:cNvPr>
          <p:cNvSpPr>
            <a:spLocks noGrp="1"/>
          </p:cNvSpPr>
          <p:nvPr>
            <p:ph type="body" sz="quarter" idx="11" hasCustomPrompt="1"/>
          </p:nvPr>
        </p:nvSpPr>
        <p:spPr>
          <a:xfrm>
            <a:off x="667688" y="1164697"/>
            <a:ext cx="7947478" cy="341632"/>
          </a:xfrm>
        </p:spPr>
        <p:txBody>
          <a:bodyPr wrap="square" anchor="t" anchorCtr="0">
            <a:spAutoFit/>
          </a:bodyPr>
          <a:lstStyle>
            <a:lvl1pPr marL="0" indent="0">
              <a:buNone/>
              <a:defRPr sz="1800" i="1">
                <a:solidFill>
                  <a:schemeClr val="tx1">
                    <a:lumMod val="65000"/>
                    <a:lumOff val="35000"/>
                  </a:schemeClr>
                </a:solidFill>
                <a:latin typeface="+mj-lt"/>
              </a:defRPr>
            </a:lvl1pPr>
          </a:lstStyle>
          <a:p>
            <a:pPr lvl="0"/>
            <a:r>
              <a:rPr lang="en-US"/>
              <a:t>Subhead</a:t>
            </a:r>
          </a:p>
        </p:txBody>
      </p:sp>
      <p:sp>
        <p:nvSpPr>
          <p:cNvPr id="5" name="Rectangle 4">
            <a:extLst>
              <a:ext uri="{FF2B5EF4-FFF2-40B4-BE49-F238E27FC236}">
                <a16:creationId xmlns:a16="http://schemas.microsoft.com/office/drawing/2014/main" id="{A753EB87-27F2-CA4B-5045-1BA0799BD93B}"/>
              </a:ext>
            </a:extLst>
          </p:cNvPr>
          <p:cNvSpPr/>
          <p:nvPr/>
        </p:nvSpPr>
        <p:spPr>
          <a:xfrm>
            <a:off x="9147048" y="0"/>
            <a:ext cx="3044952"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2">
            <a:extLst>
              <a:ext uri="{FF2B5EF4-FFF2-40B4-BE49-F238E27FC236}">
                <a16:creationId xmlns:a16="http://schemas.microsoft.com/office/drawing/2014/main" id="{90085190-BC41-B2FB-F789-A0F962A6F19D}"/>
              </a:ext>
            </a:extLst>
          </p:cNvPr>
          <p:cNvSpPr>
            <a:spLocks noGrp="1"/>
          </p:cNvSpPr>
          <p:nvPr/>
        </p:nvSpPr>
        <p:spPr>
          <a:xfrm>
            <a:off x="10654380" y="642294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200" b="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FB582AC-5695-48DB-B28C-201892CC33C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4">
            <a:extLst>
              <a:ext uri="{FF2B5EF4-FFF2-40B4-BE49-F238E27FC236}">
                <a16:creationId xmlns:a16="http://schemas.microsoft.com/office/drawing/2014/main" id="{F37C91DF-7EDE-538A-768A-4E07C89F87DD}"/>
              </a:ext>
            </a:extLst>
          </p:cNvPr>
          <p:cNvSpPr txBox="1">
            <a:spLocks/>
          </p:cNvSpPr>
          <p:nvPr/>
        </p:nvSpPr>
        <p:spPr>
          <a:xfrm>
            <a:off x="667688" y="421788"/>
            <a:ext cx="10686112" cy="77174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A1AE72"/>
              </a:solidFill>
              <a:effectLst/>
              <a:uLnTx/>
              <a:uFillTx/>
              <a:latin typeface="Calibri Light" panose="020F0302020204030204"/>
              <a:ea typeface="+mn-ea"/>
              <a:cs typeface="+mn-cs"/>
            </a:endParaRPr>
          </a:p>
        </p:txBody>
      </p:sp>
      <p:sp>
        <p:nvSpPr>
          <p:cNvPr id="4" name="Title 8">
            <a:extLst>
              <a:ext uri="{FF2B5EF4-FFF2-40B4-BE49-F238E27FC236}">
                <a16:creationId xmlns:a16="http://schemas.microsoft.com/office/drawing/2014/main" id="{26634830-4EFB-F178-B076-AF502B853A90}"/>
              </a:ext>
            </a:extLst>
          </p:cNvPr>
          <p:cNvSpPr>
            <a:spLocks noGrp="1"/>
          </p:cNvSpPr>
          <p:nvPr>
            <p:ph type="title"/>
          </p:nvPr>
        </p:nvSpPr>
        <p:spPr>
          <a:xfrm>
            <a:off x="667688" y="435829"/>
            <a:ext cx="7947478" cy="711934"/>
          </a:xfrm>
          <a:prstGeom prst="rect">
            <a:avLst/>
          </a:prstGeom>
        </p:spPr>
        <p:txBody>
          <a:bodyPr anchor="t" anchorCtr="0">
            <a:spAutoFit/>
          </a:bodyPr>
          <a:lstStyle>
            <a:lvl1pPr>
              <a:defRPr>
                <a:solidFill>
                  <a:schemeClr val="accent1"/>
                </a:solidFill>
              </a:defRPr>
            </a:lvl1pPr>
          </a:lstStyle>
          <a:p>
            <a:r>
              <a:rPr lang="en-US"/>
              <a:t>Click to edit Master title style</a:t>
            </a:r>
          </a:p>
        </p:txBody>
      </p:sp>
      <p:grpSp>
        <p:nvGrpSpPr>
          <p:cNvPr id="15" name="Group 14">
            <a:extLst>
              <a:ext uri="{FF2B5EF4-FFF2-40B4-BE49-F238E27FC236}">
                <a16:creationId xmlns:a16="http://schemas.microsoft.com/office/drawing/2014/main" id="{967F6F4A-E9D8-402B-5250-6B6472019A5A}"/>
              </a:ext>
            </a:extLst>
          </p:cNvPr>
          <p:cNvGrpSpPr/>
          <p:nvPr/>
        </p:nvGrpSpPr>
        <p:grpSpPr>
          <a:xfrm>
            <a:off x="10434258" y="221225"/>
            <a:ext cx="1532147" cy="777240"/>
            <a:chOff x="10377108" y="312668"/>
            <a:chExt cx="1532147" cy="777240"/>
          </a:xfrm>
        </p:grpSpPr>
        <p:pic>
          <p:nvPicPr>
            <p:cNvPr id="7" name="Picture 6" descr="IHS Logo.">
              <a:extLst>
                <a:ext uri="{FF2B5EF4-FFF2-40B4-BE49-F238E27FC236}">
                  <a16:creationId xmlns:a16="http://schemas.microsoft.com/office/drawing/2014/main" id="{9C51D323-5073-CA2B-6DC7-C0DCA6C6B23B}"/>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1138236" y="312668"/>
              <a:ext cx="771019" cy="766890"/>
            </a:xfrm>
            <a:prstGeom prst="rect">
              <a:avLst/>
            </a:prstGeom>
            <a:noFill/>
          </p:spPr>
        </p:pic>
        <p:pic>
          <p:nvPicPr>
            <p:cNvPr id="9" name="Picture 8" descr="HHS Logo.">
              <a:extLst>
                <a:ext uri="{FF2B5EF4-FFF2-40B4-BE49-F238E27FC236}">
                  <a16:creationId xmlns:a16="http://schemas.microsoft.com/office/drawing/2014/main" id="{AF1E11D0-2F14-CFB9-F8C0-5070B27A983E}"/>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377108" y="312668"/>
              <a:ext cx="811649" cy="777240"/>
            </a:xfrm>
            <a:prstGeom prst="rect">
              <a:avLst/>
            </a:prstGeom>
          </p:spPr>
        </p:pic>
      </p:grpSp>
    </p:spTree>
    <p:extLst>
      <p:ext uri="{BB962C8B-B14F-4D97-AF65-F5344CB8AC3E}">
        <p14:creationId xmlns:p14="http://schemas.microsoft.com/office/powerpoint/2010/main" val="20665197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4_Divider Slide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35AB0C-77A7-E8DE-FDC5-E282C2863F17}"/>
              </a:ext>
            </a:extLst>
          </p:cNvPr>
          <p:cNvSpPr/>
          <p:nvPr/>
        </p:nvSpPr>
        <p:spPr>
          <a:xfrm>
            <a:off x="0" y="0"/>
            <a:ext cx="12192000" cy="6858000"/>
          </a:xfrm>
          <a:prstGeom prst="rect">
            <a:avLst/>
          </a:prstGeom>
          <a:solidFill>
            <a:schemeClr val="tx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Placeholder 13">
            <a:extLst>
              <a:ext uri="{FF2B5EF4-FFF2-40B4-BE49-F238E27FC236}">
                <a16:creationId xmlns:a16="http://schemas.microsoft.com/office/drawing/2014/main" id="{D6EED315-FBEB-9940-2AD2-57A1C6907032}"/>
              </a:ext>
            </a:extLst>
          </p:cNvPr>
          <p:cNvSpPr>
            <a:spLocks noGrp="1"/>
          </p:cNvSpPr>
          <p:nvPr>
            <p:ph type="body" sz="quarter" idx="15" hasCustomPrompt="1"/>
          </p:nvPr>
        </p:nvSpPr>
        <p:spPr>
          <a:xfrm>
            <a:off x="3804587" y="1810777"/>
            <a:ext cx="7213600" cy="1997075"/>
          </a:xfrm>
        </p:spPr>
        <p:txBody>
          <a:bodyPr anchor="b">
            <a:normAutofit/>
          </a:bodyPr>
          <a:lstStyle>
            <a:lvl1pPr marL="0" indent="0">
              <a:buNone/>
              <a:defRPr sz="5400" b="1">
                <a:solidFill>
                  <a:schemeClr val="bg1"/>
                </a:solidFill>
                <a:latin typeface="+mj-lt"/>
              </a:defRPr>
            </a:lvl1pPr>
          </a:lstStyle>
          <a:p>
            <a:pPr lvl="0"/>
            <a:r>
              <a:rPr lang="en-US"/>
              <a:t>Section Title</a:t>
            </a:r>
          </a:p>
        </p:txBody>
      </p:sp>
      <p:sp>
        <p:nvSpPr>
          <p:cNvPr id="18" name="Text Placeholder 17">
            <a:extLst>
              <a:ext uri="{FF2B5EF4-FFF2-40B4-BE49-F238E27FC236}">
                <a16:creationId xmlns:a16="http://schemas.microsoft.com/office/drawing/2014/main" id="{616B1E97-2DB8-C0C1-F51B-5DC58022D722}"/>
              </a:ext>
            </a:extLst>
          </p:cNvPr>
          <p:cNvSpPr>
            <a:spLocks noGrp="1"/>
          </p:cNvSpPr>
          <p:nvPr>
            <p:ph type="body" sz="quarter" idx="16" hasCustomPrompt="1"/>
          </p:nvPr>
        </p:nvSpPr>
        <p:spPr>
          <a:xfrm>
            <a:off x="3804587" y="3807852"/>
            <a:ext cx="7213600" cy="857250"/>
          </a:xfrm>
        </p:spPr>
        <p:txBody>
          <a:bodyPr>
            <a:noAutofit/>
          </a:bodyPr>
          <a:lstStyle>
            <a:lvl1pPr marL="0" indent="0">
              <a:buNone/>
              <a:defRPr sz="2400" i="0">
                <a:solidFill>
                  <a:schemeClr val="bg1"/>
                </a:solidFill>
                <a:latin typeface="+mj-lt"/>
              </a:defRPr>
            </a:lvl1pPr>
          </a:lstStyle>
          <a:p>
            <a:pPr lvl="0"/>
            <a:r>
              <a:rPr lang="en-US"/>
              <a:t>Subtitle</a:t>
            </a:r>
          </a:p>
        </p:txBody>
      </p:sp>
      <p:sp>
        <p:nvSpPr>
          <p:cNvPr id="3" name="Oval 2">
            <a:extLst>
              <a:ext uri="{FF2B5EF4-FFF2-40B4-BE49-F238E27FC236}">
                <a16:creationId xmlns:a16="http://schemas.microsoft.com/office/drawing/2014/main" id="{7F8D9549-4957-A110-2AC3-89B4D523BE61}"/>
              </a:ext>
            </a:extLst>
          </p:cNvPr>
          <p:cNvSpPr>
            <a:spLocks/>
          </p:cNvSpPr>
          <p:nvPr/>
        </p:nvSpPr>
        <p:spPr>
          <a:xfrm>
            <a:off x="1462117" y="2082340"/>
            <a:ext cx="2128514" cy="2128514"/>
          </a:xfrm>
          <a:prstGeom prst="ellipse">
            <a:avLst/>
          </a:prstGeom>
          <a:solidFill>
            <a:schemeClr val="accent2">
              <a:lumMod val="20000"/>
              <a:lumOff val="80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2405702C-83EF-95BE-52AF-1D5935D76A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98332" y="2337345"/>
            <a:ext cx="1678652" cy="1641068"/>
          </a:xfrm>
          <a:prstGeom prst="rect">
            <a:avLst/>
          </a:prstGeom>
        </p:spPr>
      </p:pic>
    </p:spTree>
    <p:extLst>
      <p:ext uri="{BB962C8B-B14F-4D97-AF65-F5344CB8AC3E}">
        <p14:creationId xmlns:p14="http://schemas.microsoft.com/office/powerpoint/2010/main" val="28632253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Body Slide (Right Accent)">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E54A34FA-7FE1-8ED8-82E2-194FA3269F0A}"/>
              </a:ext>
            </a:extLst>
          </p:cNvPr>
          <p:cNvSpPr>
            <a:spLocks noGrp="1"/>
          </p:cNvSpPr>
          <p:nvPr>
            <p:ph type="body" sz="quarter" idx="11" hasCustomPrompt="1"/>
          </p:nvPr>
        </p:nvSpPr>
        <p:spPr>
          <a:xfrm>
            <a:off x="667688" y="1164697"/>
            <a:ext cx="7947478" cy="341632"/>
          </a:xfrm>
        </p:spPr>
        <p:txBody>
          <a:bodyPr wrap="square" anchor="t" anchorCtr="0">
            <a:spAutoFit/>
          </a:bodyPr>
          <a:lstStyle>
            <a:lvl1pPr marL="0" indent="0">
              <a:buNone/>
              <a:defRPr sz="1800" i="1">
                <a:solidFill>
                  <a:schemeClr val="tx1">
                    <a:lumMod val="65000"/>
                    <a:lumOff val="35000"/>
                  </a:schemeClr>
                </a:solidFill>
                <a:latin typeface="+mj-lt"/>
              </a:defRPr>
            </a:lvl1pPr>
          </a:lstStyle>
          <a:p>
            <a:pPr lvl="0"/>
            <a:r>
              <a:rPr lang="en-US"/>
              <a:t>Subhead</a:t>
            </a:r>
          </a:p>
        </p:txBody>
      </p:sp>
      <p:sp>
        <p:nvSpPr>
          <p:cNvPr id="5" name="Rectangle 4">
            <a:extLst>
              <a:ext uri="{FF2B5EF4-FFF2-40B4-BE49-F238E27FC236}">
                <a16:creationId xmlns:a16="http://schemas.microsoft.com/office/drawing/2014/main" id="{A753EB87-27F2-CA4B-5045-1BA0799BD93B}"/>
              </a:ext>
            </a:extLst>
          </p:cNvPr>
          <p:cNvSpPr/>
          <p:nvPr/>
        </p:nvSpPr>
        <p:spPr>
          <a:xfrm>
            <a:off x="9147048" y="0"/>
            <a:ext cx="3044952"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2">
            <a:extLst>
              <a:ext uri="{FF2B5EF4-FFF2-40B4-BE49-F238E27FC236}">
                <a16:creationId xmlns:a16="http://schemas.microsoft.com/office/drawing/2014/main" id="{90085190-BC41-B2FB-F789-A0F962A6F19D}"/>
              </a:ext>
            </a:extLst>
          </p:cNvPr>
          <p:cNvSpPr>
            <a:spLocks noGrp="1"/>
          </p:cNvSpPr>
          <p:nvPr/>
        </p:nvSpPr>
        <p:spPr>
          <a:xfrm>
            <a:off x="10654380" y="642294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200" b="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FB582AC-5695-48DB-B28C-201892CC33C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4">
            <a:extLst>
              <a:ext uri="{FF2B5EF4-FFF2-40B4-BE49-F238E27FC236}">
                <a16:creationId xmlns:a16="http://schemas.microsoft.com/office/drawing/2014/main" id="{F37C91DF-7EDE-538A-768A-4E07C89F87DD}"/>
              </a:ext>
            </a:extLst>
          </p:cNvPr>
          <p:cNvSpPr txBox="1">
            <a:spLocks/>
          </p:cNvSpPr>
          <p:nvPr/>
        </p:nvSpPr>
        <p:spPr>
          <a:xfrm>
            <a:off x="667688" y="421788"/>
            <a:ext cx="10686112" cy="77174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A1AE72"/>
              </a:solidFill>
              <a:effectLst/>
              <a:uLnTx/>
              <a:uFillTx/>
              <a:latin typeface="Calibri Light" panose="020F0302020204030204"/>
              <a:ea typeface="+mn-ea"/>
              <a:cs typeface="+mn-cs"/>
            </a:endParaRPr>
          </a:p>
        </p:txBody>
      </p:sp>
      <p:sp>
        <p:nvSpPr>
          <p:cNvPr id="4" name="Title 8">
            <a:extLst>
              <a:ext uri="{FF2B5EF4-FFF2-40B4-BE49-F238E27FC236}">
                <a16:creationId xmlns:a16="http://schemas.microsoft.com/office/drawing/2014/main" id="{26634830-4EFB-F178-B076-AF502B853A90}"/>
              </a:ext>
            </a:extLst>
          </p:cNvPr>
          <p:cNvSpPr>
            <a:spLocks noGrp="1"/>
          </p:cNvSpPr>
          <p:nvPr>
            <p:ph type="title"/>
          </p:nvPr>
        </p:nvSpPr>
        <p:spPr>
          <a:xfrm>
            <a:off x="667688" y="435829"/>
            <a:ext cx="7947478" cy="711934"/>
          </a:xfrm>
          <a:prstGeom prst="rect">
            <a:avLst/>
          </a:prstGeom>
        </p:spPr>
        <p:txBody>
          <a:bodyPr anchor="t" anchorCtr="0">
            <a:spAutoFit/>
          </a:bodyPr>
          <a:lstStyle>
            <a:lvl1pPr>
              <a:defRPr>
                <a:solidFill>
                  <a:schemeClr val="accent1"/>
                </a:solidFill>
              </a:defRPr>
            </a:lvl1pPr>
          </a:lstStyle>
          <a:p>
            <a:r>
              <a:rPr lang="en-US"/>
              <a:t>Click to edit Master title style</a:t>
            </a:r>
          </a:p>
        </p:txBody>
      </p:sp>
      <p:grpSp>
        <p:nvGrpSpPr>
          <p:cNvPr id="15" name="Group 14">
            <a:extLst>
              <a:ext uri="{FF2B5EF4-FFF2-40B4-BE49-F238E27FC236}">
                <a16:creationId xmlns:a16="http://schemas.microsoft.com/office/drawing/2014/main" id="{967F6F4A-E9D8-402B-5250-6B6472019A5A}"/>
              </a:ext>
            </a:extLst>
          </p:cNvPr>
          <p:cNvGrpSpPr/>
          <p:nvPr/>
        </p:nvGrpSpPr>
        <p:grpSpPr>
          <a:xfrm>
            <a:off x="10434258" y="221225"/>
            <a:ext cx="1532147" cy="777240"/>
            <a:chOff x="10377108" y="312668"/>
            <a:chExt cx="1532147" cy="777240"/>
          </a:xfrm>
        </p:grpSpPr>
        <p:pic>
          <p:nvPicPr>
            <p:cNvPr id="7" name="Picture 6" descr="IHS Logo.">
              <a:extLst>
                <a:ext uri="{FF2B5EF4-FFF2-40B4-BE49-F238E27FC236}">
                  <a16:creationId xmlns:a16="http://schemas.microsoft.com/office/drawing/2014/main" id="{9C51D323-5073-CA2B-6DC7-C0DCA6C6B23B}"/>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1138236" y="312668"/>
              <a:ext cx="771019" cy="766890"/>
            </a:xfrm>
            <a:prstGeom prst="rect">
              <a:avLst/>
            </a:prstGeom>
            <a:noFill/>
          </p:spPr>
        </p:pic>
        <p:pic>
          <p:nvPicPr>
            <p:cNvPr id="9" name="Picture 8" descr="HHS Logo.">
              <a:extLst>
                <a:ext uri="{FF2B5EF4-FFF2-40B4-BE49-F238E27FC236}">
                  <a16:creationId xmlns:a16="http://schemas.microsoft.com/office/drawing/2014/main" id="{AF1E11D0-2F14-CFB9-F8C0-5070B27A983E}"/>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377108" y="312668"/>
              <a:ext cx="811649" cy="777240"/>
            </a:xfrm>
            <a:prstGeom prst="rect">
              <a:avLst/>
            </a:prstGeom>
          </p:spPr>
        </p:pic>
      </p:grpSp>
    </p:spTree>
    <p:extLst>
      <p:ext uri="{BB962C8B-B14F-4D97-AF65-F5344CB8AC3E}">
        <p14:creationId xmlns:p14="http://schemas.microsoft.com/office/powerpoint/2010/main" val="34590504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Pause Slide 1">
    <p:spTree>
      <p:nvGrpSpPr>
        <p:cNvPr id="1" name=""/>
        <p:cNvGrpSpPr/>
        <p:nvPr/>
      </p:nvGrpSpPr>
      <p:grpSpPr>
        <a:xfrm>
          <a:off x="0" y="0"/>
          <a:ext cx="0" cy="0"/>
          <a:chOff x="0" y="0"/>
          <a:chExt cx="0" cy="0"/>
        </a:xfrm>
      </p:grpSpPr>
      <p:pic>
        <p:nvPicPr>
          <p:cNvPr id="5" name="Picture 4" descr="A grassy area with a mountain in the background">
            <a:extLst>
              <a:ext uri="{FF2B5EF4-FFF2-40B4-BE49-F238E27FC236}">
                <a16:creationId xmlns:a16="http://schemas.microsoft.com/office/drawing/2014/main" id="{608D7138-FDFC-DD06-681F-CA9DAE9657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888"/>
          <a:stretch/>
        </p:blipFill>
        <p:spPr>
          <a:xfrm>
            <a:off x="0" y="0"/>
            <a:ext cx="12188952" cy="6858000"/>
          </a:xfrm>
          <a:prstGeom prst="rect">
            <a:avLst/>
          </a:prstGeom>
        </p:spPr>
      </p:pic>
      <p:sp>
        <p:nvSpPr>
          <p:cNvPr id="6" name="Rectangle 5">
            <a:extLst>
              <a:ext uri="{FF2B5EF4-FFF2-40B4-BE49-F238E27FC236}">
                <a16:creationId xmlns:a16="http://schemas.microsoft.com/office/drawing/2014/main" id="{BB3A3AC9-1501-3DBC-516B-18A822A47BB6}"/>
              </a:ext>
            </a:extLst>
          </p:cNvPr>
          <p:cNvSpPr/>
          <p:nvPr/>
        </p:nvSpPr>
        <p:spPr>
          <a:xfrm>
            <a:off x="0" y="0"/>
            <a:ext cx="12188952" cy="6858000"/>
          </a:xfrm>
          <a:prstGeom prst="rect">
            <a:avLst/>
          </a:prstGeom>
          <a:solidFill>
            <a:schemeClr val="accent4">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727D1004-5BE8-6994-807E-701A455AC162}"/>
              </a:ext>
            </a:extLst>
          </p:cNvPr>
          <p:cNvGrpSpPr/>
          <p:nvPr/>
        </p:nvGrpSpPr>
        <p:grpSpPr>
          <a:xfrm>
            <a:off x="3944855" y="1281057"/>
            <a:ext cx="4302290" cy="4295887"/>
            <a:chOff x="3992880" y="1325880"/>
            <a:chExt cx="4206240" cy="4206240"/>
          </a:xfrm>
        </p:grpSpPr>
        <p:sp>
          <p:nvSpPr>
            <p:cNvPr id="8" name="Oval 7">
              <a:extLst>
                <a:ext uri="{FF2B5EF4-FFF2-40B4-BE49-F238E27FC236}">
                  <a16:creationId xmlns:a16="http://schemas.microsoft.com/office/drawing/2014/main" id="{7A39C289-9B30-E6BA-F1CD-578F60B20011}"/>
                </a:ext>
              </a:extLst>
            </p:cNvPr>
            <p:cNvSpPr>
              <a:spLocks noChangeAspect="1"/>
            </p:cNvSpPr>
            <p:nvPr/>
          </p:nvSpPr>
          <p:spPr>
            <a:xfrm>
              <a:off x="3992880" y="1325880"/>
              <a:ext cx="4206240" cy="4206240"/>
            </a:xfrm>
            <a:prstGeom prst="ellipse">
              <a:avLst/>
            </a:prstGeom>
            <a:solidFill>
              <a:schemeClr val="bg1"/>
            </a:solidFill>
            <a:ln w="1270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4">
              <a:extLst>
                <a:ext uri="{FF2B5EF4-FFF2-40B4-BE49-F238E27FC236}">
                  <a16:creationId xmlns:a16="http://schemas.microsoft.com/office/drawing/2014/main" id="{2449D1F4-CE5E-527B-DD18-992A10B94CE8}"/>
                </a:ext>
              </a:extLst>
            </p:cNvPr>
            <p:cNvSpPr txBox="1">
              <a:spLocks/>
            </p:cNvSpPr>
            <p:nvPr/>
          </p:nvSpPr>
          <p:spPr>
            <a:xfrm>
              <a:off x="4053544" y="3043127"/>
              <a:ext cx="4084912" cy="77174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endParaRPr kumimoji="0" lang="en-US" sz="5400" b="1" i="0" u="none" strike="noStrike" kern="1200" cap="none" spc="-50" normalizeH="0" baseline="0" noProof="0">
                <a:ln>
                  <a:noFill/>
                </a:ln>
                <a:solidFill>
                  <a:srgbClr val="A1AE72"/>
                </a:solidFill>
                <a:effectLst/>
                <a:uLnTx/>
                <a:uFillTx/>
                <a:latin typeface="Calibri Light" panose="020F0302020204030204"/>
                <a:ea typeface="Calibri Light"/>
                <a:cs typeface="Calibri Light"/>
              </a:endParaRPr>
            </a:p>
          </p:txBody>
        </p:sp>
      </p:grpSp>
      <p:sp>
        <p:nvSpPr>
          <p:cNvPr id="10" name="Title 1">
            <a:extLst>
              <a:ext uri="{FF2B5EF4-FFF2-40B4-BE49-F238E27FC236}">
                <a16:creationId xmlns:a16="http://schemas.microsoft.com/office/drawing/2014/main" id="{9D6A57A8-EE42-2FF2-3369-4D6AD7C24C89}"/>
              </a:ext>
            </a:extLst>
          </p:cNvPr>
          <p:cNvSpPr txBox="1">
            <a:spLocks noGrp="1"/>
          </p:cNvSpPr>
          <p:nvPr/>
        </p:nvSpPr>
        <p:spPr>
          <a:xfrm>
            <a:off x="7979339" y="2839660"/>
            <a:ext cx="3659187" cy="3377812"/>
          </a:xfrm>
          <a:prstGeom prst="rect">
            <a:avLst/>
          </a:prstGeom>
          <a:noFill/>
          <a:ln>
            <a:noFill/>
            <a:prstDash/>
          </a:ln>
          <a:effectLst/>
        </p:spPr>
        <p:txBody>
          <a:bodyPr rot="0" spcFirstLastPara="0"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br>
              <a:rPr kumimoji="0" lang="en-US" sz="4000" b="0" i="0" u="none" strike="noStrike" kern="1200" cap="none" spc="-50" normalizeH="0" baseline="0" noProof="0">
                <a:ln>
                  <a:noFill/>
                </a:ln>
                <a:solidFill>
                  <a:srgbClr val="A1AE72">
                    <a:lumMod val="50000"/>
                  </a:srgbClr>
                </a:solidFill>
                <a:effectLst/>
                <a:uLnTx/>
                <a:uFillTx/>
                <a:latin typeface="Calibri"/>
                <a:ea typeface="+mj-ea"/>
                <a:cs typeface="+mj-cs"/>
              </a:rPr>
            </a:br>
            <a:endParaRPr kumimoji="0" lang="en-US" sz="4400" b="0" i="0" u="none" strike="noStrike" kern="1200" cap="none" spc="-50" normalizeH="0" baseline="0" noProof="0">
              <a:ln>
                <a:noFill/>
              </a:ln>
              <a:solidFill>
                <a:srgbClr val="000000"/>
              </a:solidFill>
              <a:effectLst/>
              <a:uLnTx/>
              <a:uFillTx/>
              <a:latin typeface="Calibri Light" panose="020F0302020204030204"/>
              <a:ea typeface="Calibri Light"/>
              <a:cs typeface="Calibri Light"/>
            </a:endParaRPr>
          </a:p>
        </p:txBody>
      </p:sp>
      <p:sp>
        <p:nvSpPr>
          <p:cNvPr id="2" name="Text Placeholder 13">
            <a:extLst>
              <a:ext uri="{FF2B5EF4-FFF2-40B4-BE49-F238E27FC236}">
                <a16:creationId xmlns:a16="http://schemas.microsoft.com/office/drawing/2014/main" id="{E5A035AF-31ED-BF44-B2D6-CF9E8FBB79AC}"/>
              </a:ext>
            </a:extLst>
          </p:cNvPr>
          <p:cNvSpPr>
            <a:spLocks noGrp="1"/>
          </p:cNvSpPr>
          <p:nvPr>
            <p:ph type="body" sz="quarter" idx="15" hasCustomPrompt="1"/>
          </p:nvPr>
        </p:nvSpPr>
        <p:spPr>
          <a:xfrm>
            <a:off x="4457700" y="2047875"/>
            <a:ext cx="3276600" cy="1485900"/>
          </a:xfrm>
        </p:spPr>
        <p:txBody>
          <a:bodyPr anchor="t">
            <a:normAutofit/>
          </a:bodyPr>
          <a:lstStyle>
            <a:lvl1pPr marL="0" indent="0" algn="ctr">
              <a:buNone/>
              <a:defRPr sz="5400" b="1">
                <a:solidFill>
                  <a:schemeClr val="accent5">
                    <a:lumMod val="75000"/>
                  </a:schemeClr>
                </a:solidFill>
                <a:latin typeface="+mj-lt"/>
              </a:defRPr>
            </a:lvl1pPr>
          </a:lstStyle>
          <a:p>
            <a:pPr lvl="0"/>
            <a:r>
              <a:rPr lang="en-US"/>
              <a:t>Title</a:t>
            </a:r>
          </a:p>
        </p:txBody>
      </p:sp>
      <p:sp>
        <p:nvSpPr>
          <p:cNvPr id="3" name="Text Placeholder 17">
            <a:extLst>
              <a:ext uri="{FF2B5EF4-FFF2-40B4-BE49-F238E27FC236}">
                <a16:creationId xmlns:a16="http://schemas.microsoft.com/office/drawing/2014/main" id="{10001D88-4F3A-3FC6-6427-AF7DE2B586C3}"/>
              </a:ext>
            </a:extLst>
          </p:cNvPr>
          <p:cNvSpPr>
            <a:spLocks noGrp="1"/>
          </p:cNvSpPr>
          <p:nvPr>
            <p:ph type="body" sz="quarter" idx="16" hasCustomPrompt="1"/>
          </p:nvPr>
        </p:nvSpPr>
        <p:spPr>
          <a:xfrm>
            <a:off x="4438650" y="3807852"/>
            <a:ext cx="3314700" cy="857250"/>
          </a:xfrm>
        </p:spPr>
        <p:txBody>
          <a:bodyPr>
            <a:noAutofit/>
          </a:bodyPr>
          <a:lstStyle>
            <a:lvl1pPr marL="0" indent="0" algn="ctr">
              <a:buNone/>
              <a:defRPr sz="2000" i="0">
                <a:solidFill>
                  <a:schemeClr val="accent5">
                    <a:lumMod val="50000"/>
                  </a:schemeClr>
                </a:solidFill>
                <a:latin typeface="+mj-lt"/>
              </a:defRPr>
            </a:lvl1pPr>
          </a:lstStyle>
          <a:p>
            <a:pPr lvl="0"/>
            <a:r>
              <a:rPr lang="en-US"/>
              <a:t>Details</a:t>
            </a:r>
          </a:p>
        </p:txBody>
      </p:sp>
    </p:spTree>
    <p:extLst>
      <p:ext uri="{BB962C8B-B14F-4D97-AF65-F5344CB8AC3E}">
        <p14:creationId xmlns:p14="http://schemas.microsoft.com/office/powerpoint/2010/main" val="9345278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lvl2pPr marL="411480" indent="-228600">
              <a:buFont typeface="Calibri" panose="020F0502020204030204" pitchFamily="34" charset="0"/>
              <a:buChar char="‒"/>
              <a:defRPr/>
            </a:lvl2pPr>
            <a:lvl3pPr marL="594360" indent="-182880">
              <a:buFont typeface="Wingdings" panose="05000000000000000000" pitchFamily="2" charset="2"/>
              <a:buChar char="§"/>
              <a:defRPr/>
            </a:lvl3pPr>
            <a:lvl4pPr marL="749808" indent="-182880">
              <a:buFont typeface="Calibri" panose="020F0502020204030204" pitchFamily="34" charset="0"/>
              <a:buChar char="‒"/>
              <a:defRPr/>
            </a:lvl4pPr>
            <a:lvl5pPr marL="932688" indent="-18288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217920" y="1845735"/>
            <a:ext cx="4937760" cy="4023360"/>
          </a:xfrm>
        </p:spPr>
        <p:txBody>
          <a:bodyPr/>
          <a:lstStyle>
            <a:lvl2pPr marL="411480" indent="-228600">
              <a:buFont typeface="Calibri" panose="020F0502020204030204" pitchFamily="34" charset="0"/>
              <a:buChar char="‒"/>
              <a:defRPr/>
            </a:lvl2pPr>
            <a:lvl3pPr marL="594360" indent="-182880">
              <a:buFont typeface="Wingdings" panose="05000000000000000000" pitchFamily="2" charset="2"/>
              <a:buChar char="§"/>
              <a:defRPr/>
            </a:lvl3pPr>
            <a:lvl4pPr marL="749808" indent="-182880">
              <a:buFont typeface="Calibri" panose="020F0502020204030204" pitchFamily="34" charset="0"/>
              <a:buChar char="‒"/>
              <a:defRPr/>
            </a:lvl4pPr>
            <a:lvl5pPr marL="932688" indent="-18288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CFB582AC-5695-48DB-B28C-201892CC33C9}" type="slidenum">
              <a:rPr lang="en-US" smtClean="0"/>
              <a:t>‹#›</a:t>
            </a:fld>
            <a:endParaRPr lang="en-US"/>
          </a:p>
        </p:txBody>
      </p:sp>
      <p:sp>
        <p:nvSpPr>
          <p:cNvPr id="5" name="Date Placeholder 4">
            <a:extLst>
              <a:ext uri="{FF2B5EF4-FFF2-40B4-BE49-F238E27FC236}">
                <a16:creationId xmlns:a16="http://schemas.microsoft.com/office/drawing/2014/main" id="{4A820CF9-9DAF-6E62-D870-7D1B83EA064D}"/>
              </a:ext>
            </a:extLst>
          </p:cNvPr>
          <p:cNvSpPr>
            <a:spLocks noGrp="1"/>
          </p:cNvSpPr>
          <p:nvPr>
            <p:ph type="dt" sz="half" idx="13"/>
          </p:nvPr>
        </p:nvSpPr>
        <p:spPr>
          <a:xfrm>
            <a:off x="1097280" y="6459785"/>
            <a:ext cx="2472271" cy="365125"/>
          </a:xfrm>
          <a:prstGeom prst="rect">
            <a:avLst/>
          </a:prstGeom>
        </p:spPr>
        <p:txBody>
          <a:bodyPr anchor="ctr"/>
          <a:lstStyle>
            <a:lvl1pPr algn="l">
              <a:defRPr sz="1000">
                <a:solidFill>
                  <a:schemeClr val="bg1"/>
                </a:solidFill>
              </a:defRPr>
            </a:lvl1pPr>
          </a:lstStyle>
          <a:p>
            <a:r>
              <a:rPr lang="en-US"/>
              <a:t>[Presentation Date]</a:t>
            </a:r>
          </a:p>
        </p:txBody>
      </p:sp>
    </p:spTree>
    <p:extLst>
      <p:ext uri="{BB962C8B-B14F-4D97-AF65-F5344CB8AC3E}">
        <p14:creationId xmlns:p14="http://schemas.microsoft.com/office/powerpoint/2010/main" val="3013459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352D5F-EC2F-37F2-E4D3-6276848926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312290"/>
            <a:ext cx="12207240" cy="556343"/>
          </a:xfrm>
          <a:prstGeom prst="rect">
            <a:avLst/>
          </a:prstGeom>
        </p:spPr>
      </p:pic>
      <p:sp>
        <p:nvSpPr>
          <p:cNvPr id="9" name="Slide Number Placeholder 8"/>
          <p:cNvSpPr>
            <a:spLocks noGrp="1"/>
          </p:cNvSpPr>
          <p:nvPr>
            <p:ph type="sldNum" sz="quarter" idx="12"/>
          </p:nvPr>
        </p:nvSpPr>
        <p:spPr/>
        <p:txBody>
          <a:bodyPr/>
          <a:lstStyle/>
          <a:p>
            <a:fld id="{CFB582AC-5695-48DB-B28C-201892CC33C9}" type="slidenum">
              <a:rPr lang="en-US" smtClean="0"/>
              <a:t>‹#›</a:t>
            </a:fld>
            <a:endParaRPr lang="en-US"/>
          </a:p>
        </p:txBody>
      </p:sp>
      <p:sp>
        <p:nvSpPr>
          <p:cNvPr id="4" name="Title 1">
            <a:extLst>
              <a:ext uri="{FF2B5EF4-FFF2-40B4-BE49-F238E27FC236}">
                <a16:creationId xmlns:a16="http://schemas.microsoft.com/office/drawing/2014/main" id="{414CEE5F-A648-9F78-6EF8-34A67C4A460A}"/>
              </a:ext>
            </a:extLst>
          </p:cNvPr>
          <p:cNvSpPr>
            <a:spLocks noGrp="1"/>
          </p:cNvSpPr>
          <p:nvPr>
            <p:ph type="title"/>
          </p:nvPr>
        </p:nvSpPr>
        <p:spPr>
          <a:xfrm>
            <a:off x="1097280" y="286603"/>
            <a:ext cx="10058400" cy="1450757"/>
          </a:xfrm>
        </p:spPr>
        <p:txBody>
          <a:bodyPr/>
          <a:lstStyle>
            <a:lvl1pPr>
              <a:defRPr>
                <a:solidFill>
                  <a:schemeClr val="tx1">
                    <a:lumMod val="75000"/>
                    <a:lumOff val="25000"/>
                  </a:schemeClr>
                </a:solidFill>
              </a:defRPr>
            </a:lvl1pPr>
          </a:lstStyle>
          <a:p>
            <a:r>
              <a:rPr lang="en-US"/>
              <a:t>Click to edit Master title style</a:t>
            </a:r>
          </a:p>
        </p:txBody>
      </p:sp>
      <p:sp>
        <p:nvSpPr>
          <p:cNvPr id="3" name="Date Placeholder 4">
            <a:extLst>
              <a:ext uri="{FF2B5EF4-FFF2-40B4-BE49-F238E27FC236}">
                <a16:creationId xmlns:a16="http://schemas.microsoft.com/office/drawing/2014/main" id="{9C12D26F-B60A-790C-8BE0-0ED68C6B7840}"/>
              </a:ext>
            </a:extLst>
          </p:cNvPr>
          <p:cNvSpPr>
            <a:spLocks noGrp="1"/>
          </p:cNvSpPr>
          <p:nvPr>
            <p:ph type="dt" sz="half" idx="2"/>
          </p:nvPr>
        </p:nvSpPr>
        <p:spPr>
          <a:xfrm>
            <a:off x="1097280" y="6459785"/>
            <a:ext cx="2472271" cy="365125"/>
          </a:xfrm>
          <a:prstGeom prst="rect">
            <a:avLst/>
          </a:prstGeom>
        </p:spPr>
        <p:txBody>
          <a:bodyPr anchor="ctr"/>
          <a:lstStyle>
            <a:lvl1pPr algn="l">
              <a:defRPr sz="1000">
                <a:solidFill>
                  <a:schemeClr val="bg1"/>
                </a:solidFill>
              </a:defRPr>
            </a:lvl1pPr>
          </a:lstStyle>
          <a:p>
            <a:r>
              <a:rPr lang="en-US"/>
              <a:t>[Presentation Date]</a:t>
            </a:r>
          </a:p>
        </p:txBody>
      </p:sp>
      <p:pic>
        <p:nvPicPr>
          <p:cNvPr id="5" name="Picture 4" descr="A close-up of logos&#10;&#10;Description automatically generated">
            <a:extLst>
              <a:ext uri="{FF2B5EF4-FFF2-40B4-BE49-F238E27FC236}">
                <a16:creationId xmlns:a16="http://schemas.microsoft.com/office/drawing/2014/main" id="{778AF366-0D73-D7B1-C790-DED7B4585D5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27907" y="5654979"/>
            <a:ext cx="1115568" cy="583564"/>
          </a:xfrm>
          <a:prstGeom prst="rect">
            <a:avLst/>
          </a:prstGeom>
        </p:spPr>
      </p:pic>
    </p:spTree>
    <p:extLst>
      <p:ext uri="{BB962C8B-B14F-4D97-AF65-F5344CB8AC3E}">
        <p14:creationId xmlns:p14="http://schemas.microsoft.com/office/powerpoint/2010/main" val="36995987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352D5F-EC2F-37F2-E4D3-6276848926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312290"/>
            <a:ext cx="12207240" cy="556343"/>
          </a:xfrm>
          <a:prstGeom prst="rect">
            <a:avLst/>
          </a:prstGeom>
        </p:spPr>
      </p:pic>
      <p:sp>
        <p:nvSpPr>
          <p:cNvPr id="9" name="Slide Number Placeholder 8"/>
          <p:cNvSpPr>
            <a:spLocks noGrp="1"/>
          </p:cNvSpPr>
          <p:nvPr>
            <p:ph type="sldNum" sz="quarter" idx="12"/>
          </p:nvPr>
        </p:nvSpPr>
        <p:spPr/>
        <p:txBody>
          <a:bodyPr/>
          <a:lstStyle/>
          <a:p>
            <a:fld id="{CFB582AC-5695-48DB-B28C-201892CC33C9}" type="slidenum">
              <a:rPr lang="en-US" smtClean="0"/>
              <a:t>‹#›</a:t>
            </a:fld>
            <a:endParaRPr lang="en-US"/>
          </a:p>
        </p:txBody>
      </p:sp>
      <p:sp>
        <p:nvSpPr>
          <p:cNvPr id="4" name="Title 1">
            <a:extLst>
              <a:ext uri="{FF2B5EF4-FFF2-40B4-BE49-F238E27FC236}">
                <a16:creationId xmlns:a16="http://schemas.microsoft.com/office/drawing/2014/main" id="{414CEE5F-A648-9F78-6EF8-34A67C4A460A}"/>
              </a:ext>
            </a:extLst>
          </p:cNvPr>
          <p:cNvSpPr>
            <a:spLocks noGrp="1"/>
          </p:cNvSpPr>
          <p:nvPr>
            <p:ph type="title"/>
          </p:nvPr>
        </p:nvSpPr>
        <p:spPr>
          <a:xfrm>
            <a:off x="1097280" y="286603"/>
            <a:ext cx="10058400" cy="1450757"/>
          </a:xfrm>
        </p:spPr>
        <p:txBody>
          <a:bodyPr/>
          <a:lstStyle>
            <a:lvl1pPr>
              <a:defRPr>
                <a:solidFill>
                  <a:schemeClr val="tx1">
                    <a:lumMod val="75000"/>
                    <a:lumOff val="25000"/>
                  </a:schemeClr>
                </a:solidFill>
              </a:defRPr>
            </a:lvl1pPr>
          </a:lstStyle>
          <a:p>
            <a:r>
              <a:rPr lang="en-US"/>
              <a:t>Click to edit Master title style</a:t>
            </a:r>
          </a:p>
        </p:txBody>
      </p:sp>
      <p:sp>
        <p:nvSpPr>
          <p:cNvPr id="3" name="Date Placeholder 4">
            <a:extLst>
              <a:ext uri="{FF2B5EF4-FFF2-40B4-BE49-F238E27FC236}">
                <a16:creationId xmlns:a16="http://schemas.microsoft.com/office/drawing/2014/main" id="{9C12D26F-B60A-790C-8BE0-0ED68C6B7840}"/>
              </a:ext>
            </a:extLst>
          </p:cNvPr>
          <p:cNvSpPr>
            <a:spLocks noGrp="1"/>
          </p:cNvSpPr>
          <p:nvPr>
            <p:ph type="dt" sz="half" idx="2"/>
          </p:nvPr>
        </p:nvSpPr>
        <p:spPr>
          <a:xfrm>
            <a:off x="1097280" y="6459785"/>
            <a:ext cx="2472271" cy="365125"/>
          </a:xfrm>
          <a:prstGeom prst="rect">
            <a:avLst/>
          </a:prstGeom>
        </p:spPr>
        <p:txBody>
          <a:bodyPr anchor="ctr"/>
          <a:lstStyle>
            <a:lvl1pPr algn="l">
              <a:defRPr sz="1000">
                <a:solidFill>
                  <a:schemeClr val="bg1"/>
                </a:solidFill>
              </a:defRPr>
            </a:lvl1pPr>
          </a:lstStyle>
          <a:p>
            <a:endParaRPr lang="en-US"/>
          </a:p>
        </p:txBody>
      </p:sp>
    </p:spTree>
    <p:extLst>
      <p:ext uri="{BB962C8B-B14F-4D97-AF65-F5344CB8AC3E}">
        <p14:creationId xmlns:p14="http://schemas.microsoft.com/office/powerpoint/2010/main" val="36415922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lvl2pPr marL="411480" indent="-228600">
              <a:buFont typeface="Calibri" panose="020F0502020204030204" pitchFamily="34" charset="0"/>
              <a:buChar char="‒"/>
              <a:defRPr/>
            </a:lvl2pPr>
            <a:lvl3pPr marL="594360" indent="-182880">
              <a:buFont typeface="Wingdings" panose="05000000000000000000" pitchFamily="2" charset="2"/>
              <a:buChar char="§"/>
              <a:defRPr/>
            </a:lvl3pPr>
            <a:lvl4pPr marL="749808" indent="-182880">
              <a:buFont typeface="Calibri" panose="020F0502020204030204" pitchFamily="34" charset="0"/>
              <a:buChar char="‒"/>
              <a:defRPr/>
            </a:lvl4pPr>
            <a:lvl5pPr marL="932688" indent="-18288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lvl2pPr marL="411480" indent="-228600">
              <a:buFont typeface="Calibri" panose="020F0502020204030204" pitchFamily="34" charset="0"/>
              <a:buChar char="‒"/>
              <a:defRPr/>
            </a:lvl2pPr>
            <a:lvl3pPr marL="594360" indent="-182880">
              <a:buFont typeface="Wingdings" panose="05000000000000000000" pitchFamily="2" charset="2"/>
              <a:buChar char="§"/>
              <a:defRPr/>
            </a:lvl3pPr>
            <a:lvl4pPr marL="749808" indent="-182880">
              <a:buFont typeface="Calibri" panose="020F0502020204030204" pitchFamily="34" charset="0"/>
              <a:buChar char="‒"/>
              <a:defRPr/>
            </a:lvl4pPr>
            <a:lvl5pPr marL="932688" indent="-18288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p:txBody>
      </p:sp>
      <p:sp>
        <p:nvSpPr>
          <p:cNvPr id="9" name="Slide Number Placeholder 8"/>
          <p:cNvSpPr>
            <a:spLocks noGrp="1"/>
          </p:cNvSpPr>
          <p:nvPr>
            <p:ph type="sldNum" sz="quarter" idx="12"/>
          </p:nvPr>
        </p:nvSpPr>
        <p:spPr/>
        <p:txBody>
          <a:bodyPr/>
          <a:lstStyle/>
          <a:p>
            <a:fld id="{CFB582AC-5695-48DB-B28C-201892CC33C9}" type="slidenum">
              <a:rPr lang="en-US" smtClean="0"/>
              <a:t>‹#›</a:t>
            </a:fld>
            <a:endParaRPr lang="en-US"/>
          </a:p>
        </p:txBody>
      </p:sp>
      <p:sp>
        <p:nvSpPr>
          <p:cNvPr id="2" name="Date Placeholder 4">
            <a:extLst>
              <a:ext uri="{FF2B5EF4-FFF2-40B4-BE49-F238E27FC236}">
                <a16:creationId xmlns:a16="http://schemas.microsoft.com/office/drawing/2014/main" id="{3893A7A9-2C60-E46B-5DAE-252659F50C76}"/>
              </a:ext>
            </a:extLst>
          </p:cNvPr>
          <p:cNvSpPr>
            <a:spLocks noGrp="1"/>
          </p:cNvSpPr>
          <p:nvPr>
            <p:ph type="dt" sz="half" idx="13"/>
          </p:nvPr>
        </p:nvSpPr>
        <p:spPr>
          <a:xfrm>
            <a:off x="1097280" y="6459785"/>
            <a:ext cx="2472271" cy="365125"/>
          </a:xfrm>
          <a:prstGeom prst="rect">
            <a:avLst/>
          </a:prstGeom>
        </p:spPr>
        <p:txBody>
          <a:bodyPr anchor="ctr"/>
          <a:lstStyle>
            <a:lvl1pPr algn="l">
              <a:defRPr sz="1000">
                <a:solidFill>
                  <a:schemeClr val="bg1"/>
                </a:solidFill>
              </a:defRPr>
            </a:lvl1pPr>
          </a:lstStyle>
          <a:p>
            <a:endParaRPr lang="en-US"/>
          </a:p>
        </p:txBody>
      </p:sp>
    </p:spTree>
    <p:extLst>
      <p:ext uri="{BB962C8B-B14F-4D97-AF65-F5344CB8AC3E}">
        <p14:creationId xmlns:p14="http://schemas.microsoft.com/office/powerpoint/2010/main" val="5549835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748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5E490-3E6F-4E9C-0670-A4A24EBD26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A845D2-B1D5-1EDC-C477-F956367D7694}"/>
              </a:ext>
            </a:extLst>
          </p:cNvPr>
          <p:cNvSpPr>
            <a:spLocks noGrp="1"/>
          </p:cNvSpPr>
          <p:nvPr>
            <p:ph type="dt" sz="half" idx="10"/>
          </p:nvPr>
        </p:nvSpPr>
        <p:spPr/>
        <p:txBody>
          <a:bodyPr/>
          <a:lstStyle/>
          <a:p>
            <a:fld id="{3AE67E57-F536-4525-9D69-BECF651D51A7}" type="datetimeFigureOut">
              <a:rPr lang="en-US" smtClean="0"/>
              <a:t>5/5/2025</a:t>
            </a:fld>
            <a:endParaRPr lang="en-US"/>
          </a:p>
        </p:txBody>
      </p:sp>
      <p:sp>
        <p:nvSpPr>
          <p:cNvPr id="4" name="Footer Placeholder 3">
            <a:extLst>
              <a:ext uri="{FF2B5EF4-FFF2-40B4-BE49-F238E27FC236}">
                <a16:creationId xmlns:a16="http://schemas.microsoft.com/office/drawing/2014/main" id="{995E8491-AF97-A1FB-3B17-6789DD2417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D344BC-3234-0F1B-7E38-1F5F265AB3CE}"/>
              </a:ext>
            </a:extLst>
          </p:cNvPr>
          <p:cNvSpPr>
            <a:spLocks noGrp="1"/>
          </p:cNvSpPr>
          <p:nvPr>
            <p:ph type="sldNum" sz="quarter" idx="12"/>
          </p:nvPr>
        </p:nvSpPr>
        <p:spPr/>
        <p:txBody>
          <a:bodyPr/>
          <a:lstStyle/>
          <a:p>
            <a:fld id="{AB2C012F-B305-4EAD-A0FE-44B73E433CD6}" type="slidenum">
              <a:rPr lang="en-US" smtClean="0"/>
              <a:t>‹#›</a:t>
            </a:fld>
            <a:endParaRPr lang="en-US"/>
          </a:p>
        </p:txBody>
      </p:sp>
    </p:spTree>
    <p:extLst>
      <p:ext uri="{BB962C8B-B14F-4D97-AF65-F5344CB8AC3E}">
        <p14:creationId xmlns:p14="http://schemas.microsoft.com/office/powerpoint/2010/main" val="8272732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91231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Divider Slide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35AB0C-77A7-E8DE-FDC5-E282C2863F17}"/>
              </a:ext>
            </a:extLst>
          </p:cNvPr>
          <p:cNvSpPr/>
          <p:nvPr/>
        </p:nvSpPr>
        <p:spPr>
          <a:xfrm>
            <a:off x="0" y="0"/>
            <a:ext cx="12192000"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A40EE900-5BE5-8668-4780-6AA44468D324}"/>
              </a:ext>
            </a:extLst>
          </p:cNvPr>
          <p:cNvSpPr>
            <a:spLocks/>
          </p:cNvSpPr>
          <p:nvPr/>
        </p:nvSpPr>
        <p:spPr>
          <a:xfrm>
            <a:off x="1462117" y="2082340"/>
            <a:ext cx="2128514" cy="2128514"/>
          </a:xfrm>
          <a:prstGeom prst="ellipse">
            <a:avLst/>
          </a:prstGeom>
          <a:solidFill>
            <a:srgbClr val="E7EFF5"/>
          </a:solidFill>
          <a:ln w="381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Placeholder 13">
            <a:extLst>
              <a:ext uri="{FF2B5EF4-FFF2-40B4-BE49-F238E27FC236}">
                <a16:creationId xmlns:a16="http://schemas.microsoft.com/office/drawing/2014/main" id="{D6EED315-FBEB-9940-2AD2-57A1C6907032}"/>
              </a:ext>
            </a:extLst>
          </p:cNvPr>
          <p:cNvSpPr>
            <a:spLocks noGrp="1"/>
          </p:cNvSpPr>
          <p:nvPr>
            <p:ph type="body" sz="quarter" idx="15" hasCustomPrompt="1"/>
          </p:nvPr>
        </p:nvSpPr>
        <p:spPr>
          <a:xfrm>
            <a:off x="3804587" y="1810777"/>
            <a:ext cx="7213600" cy="1997075"/>
          </a:xfrm>
        </p:spPr>
        <p:txBody>
          <a:bodyPr anchor="b">
            <a:normAutofit/>
          </a:bodyPr>
          <a:lstStyle>
            <a:lvl1pPr marL="0" indent="0">
              <a:buNone/>
              <a:defRPr sz="5400" b="1">
                <a:solidFill>
                  <a:schemeClr val="bg1"/>
                </a:solidFill>
                <a:latin typeface="+mj-lt"/>
              </a:defRPr>
            </a:lvl1pPr>
          </a:lstStyle>
          <a:p>
            <a:pPr lvl="0"/>
            <a:r>
              <a:rPr lang="en-US"/>
              <a:t>Section Title</a:t>
            </a:r>
          </a:p>
        </p:txBody>
      </p:sp>
      <p:sp>
        <p:nvSpPr>
          <p:cNvPr id="18" name="Text Placeholder 17">
            <a:extLst>
              <a:ext uri="{FF2B5EF4-FFF2-40B4-BE49-F238E27FC236}">
                <a16:creationId xmlns:a16="http://schemas.microsoft.com/office/drawing/2014/main" id="{616B1E97-2DB8-C0C1-F51B-5DC58022D722}"/>
              </a:ext>
            </a:extLst>
          </p:cNvPr>
          <p:cNvSpPr>
            <a:spLocks noGrp="1"/>
          </p:cNvSpPr>
          <p:nvPr>
            <p:ph type="body" sz="quarter" idx="16" hasCustomPrompt="1"/>
          </p:nvPr>
        </p:nvSpPr>
        <p:spPr>
          <a:xfrm>
            <a:off x="3804587" y="3807852"/>
            <a:ext cx="7213600" cy="857250"/>
          </a:xfrm>
        </p:spPr>
        <p:txBody>
          <a:bodyPr>
            <a:noAutofit/>
          </a:bodyPr>
          <a:lstStyle>
            <a:lvl1pPr marL="0" indent="0">
              <a:buNone/>
              <a:defRPr sz="2400" i="0">
                <a:solidFill>
                  <a:schemeClr val="bg1"/>
                </a:solidFill>
                <a:latin typeface="+mj-lt"/>
              </a:defRPr>
            </a:lvl1pPr>
          </a:lstStyle>
          <a:p>
            <a:pPr lvl="0"/>
            <a:r>
              <a:rPr lang="en-US"/>
              <a:t>Subtitle</a:t>
            </a:r>
          </a:p>
        </p:txBody>
      </p:sp>
      <p:pic>
        <p:nvPicPr>
          <p:cNvPr id="5" name="Graphic 4">
            <a:extLst>
              <a:ext uri="{FF2B5EF4-FFF2-40B4-BE49-F238E27FC236}">
                <a16:creationId xmlns:a16="http://schemas.microsoft.com/office/drawing/2014/main" id="{EC6C3C60-5762-DA2E-22D1-F55E7772E5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98332" y="2337345"/>
            <a:ext cx="1678652" cy="1641068"/>
          </a:xfrm>
          <a:prstGeom prst="rect">
            <a:avLst/>
          </a:prstGeom>
        </p:spPr>
      </p:pic>
      <p:sp>
        <p:nvSpPr>
          <p:cNvPr id="3" name="Title 2">
            <a:extLst>
              <a:ext uri="{FF2B5EF4-FFF2-40B4-BE49-F238E27FC236}">
                <a16:creationId xmlns:a16="http://schemas.microsoft.com/office/drawing/2014/main" id="{D9EF83C2-264A-491B-BD82-15899D7C4D45}"/>
              </a:ext>
            </a:extLst>
          </p:cNvPr>
          <p:cNvSpPr>
            <a:spLocks noGrp="1"/>
          </p:cNvSpPr>
          <p:nvPr>
            <p:ph type="title"/>
          </p:nvPr>
        </p:nvSpPr>
        <p:spPr>
          <a:xfrm>
            <a:off x="1056571" y="-1181058"/>
            <a:ext cx="10856624" cy="1070500"/>
          </a:xfrm>
        </p:spPr>
        <p:txBody>
          <a:bodyPr/>
          <a:lstStyle/>
          <a:p>
            <a:r>
              <a:rPr lang="en-US"/>
              <a:t>Click to edit Master title style</a:t>
            </a:r>
          </a:p>
        </p:txBody>
      </p:sp>
    </p:spTree>
    <p:extLst>
      <p:ext uri="{BB962C8B-B14F-4D97-AF65-F5344CB8AC3E}">
        <p14:creationId xmlns:p14="http://schemas.microsoft.com/office/powerpoint/2010/main" val="30676288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Divider Slide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35AB0C-77A7-E8DE-FDC5-E282C2863F17}"/>
              </a:ext>
            </a:extLst>
          </p:cNvPr>
          <p:cNvSpPr/>
          <p:nvPr/>
        </p:nvSpPr>
        <p:spPr>
          <a:xfrm>
            <a:off x="0" y="0"/>
            <a:ext cx="12192000"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A40EE900-5BE5-8668-4780-6AA44468D324}"/>
              </a:ext>
            </a:extLst>
          </p:cNvPr>
          <p:cNvSpPr>
            <a:spLocks/>
          </p:cNvSpPr>
          <p:nvPr/>
        </p:nvSpPr>
        <p:spPr>
          <a:xfrm>
            <a:off x="1462117" y="2082340"/>
            <a:ext cx="2128514" cy="2128514"/>
          </a:xfrm>
          <a:prstGeom prst="ellipse">
            <a:avLst/>
          </a:prstGeom>
          <a:solidFill>
            <a:srgbClr val="E7EFF5"/>
          </a:solidFill>
          <a:ln w="381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Placeholder 13">
            <a:extLst>
              <a:ext uri="{FF2B5EF4-FFF2-40B4-BE49-F238E27FC236}">
                <a16:creationId xmlns:a16="http://schemas.microsoft.com/office/drawing/2014/main" id="{D6EED315-FBEB-9940-2AD2-57A1C6907032}"/>
              </a:ext>
            </a:extLst>
          </p:cNvPr>
          <p:cNvSpPr>
            <a:spLocks noGrp="1"/>
          </p:cNvSpPr>
          <p:nvPr>
            <p:ph type="body" sz="quarter" idx="15" hasCustomPrompt="1"/>
          </p:nvPr>
        </p:nvSpPr>
        <p:spPr>
          <a:xfrm>
            <a:off x="3804587" y="1810777"/>
            <a:ext cx="7213600" cy="1997075"/>
          </a:xfrm>
        </p:spPr>
        <p:txBody>
          <a:bodyPr anchor="b">
            <a:normAutofit/>
          </a:bodyPr>
          <a:lstStyle>
            <a:lvl1pPr marL="0" indent="0">
              <a:buNone/>
              <a:defRPr sz="5400" b="1">
                <a:solidFill>
                  <a:schemeClr val="bg1"/>
                </a:solidFill>
                <a:latin typeface="+mj-lt"/>
              </a:defRPr>
            </a:lvl1pPr>
          </a:lstStyle>
          <a:p>
            <a:pPr lvl="0"/>
            <a:r>
              <a:rPr lang="en-US"/>
              <a:t>Section Title</a:t>
            </a:r>
          </a:p>
        </p:txBody>
      </p:sp>
      <p:sp>
        <p:nvSpPr>
          <p:cNvPr id="18" name="Text Placeholder 17">
            <a:extLst>
              <a:ext uri="{FF2B5EF4-FFF2-40B4-BE49-F238E27FC236}">
                <a16:creationId xmlns:a16="http://schemas.microsoft.com/office/drawing/2014/main" id="{616B1E97-2DB8-C0C1-F51B-5DC58022D722}"/>
              </a:ext>
            </a:extLst>
          </p:cNvPr>
          <p:cNvSpPr>
            <a:spLocks noGrp="1"/>
          </p:cNvSpPr>
          <p:nvPr>
            <p:ph type="body" sz="quarter" idx="16" hasCustomPrompt="1"/>
          </p:nvPr>
        </p:nvSpPr>
        <p:spPr>
          <a:xfrm>
            <a:off x="3804587" y="3807852"/>
            <a:ext cx="7213600" cy="857250"/>
          </a:xfrm>
        </p:spPr>
        <p:txBody>
          <a:bodyPr>
            <a:noAutofit/>
          </a:bodyPr>
          <a:lstStyle>
            <a:lvl1pPr marL="0" indent="0">
              <a:buNone/>
              <a:defRPr sz="2400" i="0">
                <a:solidFill>
                  <a:schemeClr val="bg1"/>
                </a:solidFill>
                <a:latin typeface="+mj-lt"/>
              </a:defRPr>
            </a:lvl1pPr>
          </a:lstStyle>
          <a:p>
            <a:pPr lvl="0"/>
            <a:r>
              <a:rPr lang="en-US"/>
              <a:t>Subtitle</a:t>
            </a:r>
          </a:p>
        </p:txBody>
      </p:sp>
      <p:pic>
        <p:nvPicPr>
          <p:cNvPr id="5" name="Graphic 4">
            <a:extLst>
              <a:ext uri="{FF2B5EF4-FFF2-40B4-BE49-F238E27FC236}">
                <a16:creationId xmlns:a16="http://schemas.microsoft.com/office/drawing/2014/main" id="{EC6C3C60-5762-DA2E-22D1-F55E7772E5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98332" y="2337345"/>
            <a:ext cx="1678652" cy="1641068"/>
          </a:xfrm>
          <a:prstGeom prst="rect">
            <a:avLst/>
          </a:prstGeom>
        </p:spPr>
      </p:pic>
      <p:sp>
        <p:nvSpPr>
          <p:cNvPr id="3" name="Title 2">
            <a:extLst>
              <a:ext uri="{FF2B5EF4-FFF2-40B4-BE49-F238E27FC236}">
                <a16:creationId xmlns:a16="http://schemas.microsoft.com/office/drawing/2014/main" id="{D9EF83C2-264A-491B-BD82-15899D7C4D45}"/>
              </a:ext>
            </a:extLst>
          </p:cNvPr>
          <p:cNvSpPr>
            <a:spLocks noGrp="1"/>
          </p:cNvSpPr>
          <p:nvPr>
            <p:ph type="title"/>
          </p:nvPr>
        </p:nvSpPr>
        <p:spPr>
          <a:xfrm>
            <a:off x="1056571" y="-1181058"/>
            <a:ext cx="10856624" cy="1070500"/>
          </a:xfrm>
        </p:spPr>
        <p:txBody>
          <a:bodyPr/>
          <a:lstStyle/>
          <a:p>
            <a:r>
              <a:rPr lang="en-US"/>
              <a:t>Click to edit Master title style</a:t>
            </a:r>
          </a:p>
        </p:txBody>
      </p:sp>
    </p:spTree>
    <p:extLst>
      <p:ext uri="{BB962C8B-B14F-4D97-AF65-F5344CB8AC3E}">
        <p14:creationId xmlns:p14="http://schemas.microsoft.com/office/powerpoint/2010/main" val="373663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7D7D5401-8135-33C9-AB1C-62251A08F96A}"/>
              </a:ext>
            </a:extLst>
          </p:cNvPr>
          <p:cNvSpPr>
            <a:spLocks noGrp="1"/>
          </p:cNvSpPr>
          <p:nvPr>
            <p:ph type="title" hasCustomPrompt="1"/>
          </p:nvPr>
        </p:nvSpPr>
        <p:spPr>
          <a:xfrm>
            <a:off x="838200" y="608375"/>
            <a:ext cx="10515600" cy="2394898"/>
          </a:xfrm>
          <a:prstGeom prst="rect">
            <a:avLst/>
          </a:prstGeom>
        </p:spPr>
        <p:txBody>
          <a:bodyPr anchor="t" anchorCtr="0">
            <a:noAutofit/>
          </a:bodyPr>
          <a:lstStyle>
            <a:lvl1pPr>
              <a:defRPr sz="7200">
                <a:solidFill>
                  <a:schemeClr val="accent1"/>
                </a:solidFill>
              </a:defRPr>
            </a:lvl1pPr>
          </a:lstStyle>
          <a:p>
            <a:r>
              <a:rPr lang="en-US"/>
              <a:t>Title</a:t>
            </a:r>
          </a:p>
        </p:txBody>
      </p:sp>
      <p:pic>
        <p:nvPicPr>
          <p:cNvPr id="4" name="Picture 3">
            <a:extLst>
              <a:ext uri="{FF2B5EF4-FFF2-40B4-BE49-F238E27FC236}">
                <a16:creationId xmlns:a16="http://schemas.microsoft.com/office/drawing/2014/main" id="{A8E7FEE2-4885-DF19-652A-33ADE1CD349F}"/>
              </a:ext>
            </a:extLst>
          </p:cNvPr>
          <p:cNvPicPr>
            <a:picLocks/>
          </p:cNvPicPr>
          <p:nvPr/>
        </p:nvPicPr>
        <p:blipFill rotWithShape="1">
          <a:blip r:embed="rId2">
            <a:extLst>
              <a:ext uri="{28A0092B-C50C-407E-A947-70E740481C1C}">
                <a14:useLocalDpi xmlns:a14="http://schemas.microsoft.com/office/drawing/2010/main" val="0"/>
              </a:ext>
            </a:extLst>
          </a:blip>
          <a:srcRect b="9744"/>
          <a:stretch/>
        </p:blipFill>
        <p:spPr>
          <a:xfrm>
            <a:off x="-12192" y="6359691"/>
            <a:ext cx="12216384" cy="498309"/>
          </a:xfrm>
          <a:prstGeom prst="rect">
            <a:avLst/>
          </a:prstGeom>
        </p:spPr>
      </p:pic>
      <p:sp>
        <p:nvSpPr>
          <p:cNvPr id="7" name="Rectangle 6">
            <a:extLst>
              <a:ext uri="{FF2B5EF4-FFF2-40B4-BE49-F238E27FC236}">
                <a16:creationId xmlns:a16="http://schemas.microsoft.com/office/drawing/2014/main" id="{42A147E4-3DDD-BEB1-0BE2-FECBC4EC7F86}"/>
              </a:ext>
            </a:extLst>
          </p:cNvPr>
          <p:cNvSpPr>
            <a:spLocks/>
          </p:cNvSpPr>
          <p:nvPr/>
        </p:nvSpPr>
        <p:spPr>
          <a:xfrm>
            <a:off x="-7620" y="6359691"/>
            <a:ext cx="12207240" cy="498309"/>
          </a:xfrm>
          <a:prstGeom prst="rect">
            <a:avLst/>
          </a:prstGeom>
          <a:solidFill>
            <a:schemeClr val="accent1">
              <a:alpha val="59000"/>
            </a:schemeClr>
          </a:solidFill>
          <a:ln>
            <a:solidFill>
              <a:schemeClr val="accent1">
                <a:alpha val="5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5" name="Rectangle 4">
            <a:extLst>
              <a:ext uri="{FF2B5EF4-FFF2-40B4-BE49-F238E27FC236}">
                <a16:creationId xmlns:a16="http://schemas.microsoft.com/office/drawing/2014/main" id="{8ABB7ECA-6E0B-CF1B-AC2A-A6B0BFECDCE0}"/>
              </a:ext>
            </a:extLst>
          </p:cNvPr>
          <p:cNvSpPr/>
          <p:nvPr/>
        </p:nvSpPr>
        <p:spPr>
          <a:xfrm>
            <a:off x="-7620" y="3829677"/>
            <a:ext cx="12207240" cy="2531934"/>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B699BC98-FC16-D652-4283-B12E86A37AB5}"/>
              </a:ext>
            </a:extLst>
          </p:cNvPr>
          <p:cNvSpPr txBox="1">
            <a:spLocks/>
          </p:cNvSpPr>
          <p:nvPr/>
        </p:nvSpPr>
        <p:spPr>
          <a:xfrm>
            <a:off x="838200" y="4495298"/>
            <a:ext cx="9258300" cy="1754326"/>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mn-lt"/>
              </a:rPr>
              <a:t>Indian Health Service </a:t>
            </a:r>
            <a:br>
              <a:rPr lang="en-US" sz="4000">
                <a:solidFill>
                  <a:schemeClr val="bg1"/>
                </a:solidFill>
              </a:rPr>
            </a:br>
            <a:r>
              <a:rPr lang="en-US" sz="4000">
                <a:solidFill>
                  <a:schemeClr val="bg1"/>
                </a:solidFill>
              </a:rPr>
              <a:t>Health Information Technology </a:t>
            </a:r>
            <a:br>
              <a:rPr lang="en-US" sz="4000">
                <a:solidFill>
                  <a:schemeClr val="bg1"/>
                </a:solidFill>
              </a:rPr>
            </a:br>
            <a:r>
              <a:rPr lang="en-US" sz="4000">
                <a:solidFill>
                  <a:schemeClr val="bg1"/>
                </a:solidFill>
              </a:rPr>
              <a:t>Modernization Program</a:t>
            </a:r>
          </a:p>
        </p:txBody>
      </p:sp>
      <p:grpSp>
        <p:nvGrpSpPr>
          <p:cNvPr id="14" name="Group 13">
            <a:extLst>
              <a:ext uri="{FF2B5EF4-FFF2-40B4-BE49-F238E27FC236}">
                <a16:creationId xmlns:a16="http://schemas.microsoft.com/office/drawing/2014/main" id="{7C29D19B-E506-6CA9-70F5-EBA353951C5F}"/>
              </a:ext>
            </a:extLst>
          </p:cNvPr>
          <p:cNvGrpSpPr>
            <a:grpSpLocks noChangeAspect="1"/>
          </p:cNvGrpSpPr>
          <p:nvPr/>
        </p:nvGrpSpPr>
        <p:grpSpPr>
          <a:xfrm>
            <a:off x="8203081" y="4622901"/>
            <a:ext cx="2994691" cy="1506471"/>
            <a:chOff x="7279581" y="5264225"/>
            <a:chExt cx="2480433" cy="1247776"/>
          </a:xfrm>
        </p:grpSpPr>
        <p:pic>
          <p:nvPicPr>
            <p:cNvPr id="15" name="Picture 14" descr="A logo with a black background&#10;&#10;Description automatically generated">
              <a:extLst>
                <a:ext uri="{FF2B5EF4-FFF2-40B4-BE49-F238E27FC236}">
                  <a16:creationId xmlns:a16="http://schemas.microsoft.com/office/drawing/2014/main" id="{D4EF4272-74C4-CF16-320A-800CA0A245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9581" y="5264225"/>
              <a:ext cx="1247776" cy="1247776"/>
            </a:xfrm>
            <a:prstGeom prst="rect">
              <a:avLst/>
            </a:prstGeom>
          </p:spPr>
        </p:pic>
        <p:pic>
          <p:nvPicPr>
            <p:cNvPr id="16" name="Picture 15" descr="A logo with a sign and text&#10;&#10;Description automatically generated with medium confidence">
              <a:extLst>
                <a:ext uri="{FF2B5EF4-FFF2-40B4-BE49-F238E27FC236}">
                  <a16:creationId xmlns:a16="http://schemas.microsoft.com/office/drawing/2014/main" id="{0F381467-45B9-5203-6446-E2B146538C4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08989" y="5264225"/>
              <a:ext cx="1251025" cy="1247776"/>
            </a:xfrm>
            <a:prstGeom prst="rect">
              <a:avLst/>
            </a:prstGeom>
          </p:spPr>
        </p:pic>
      </p:grpSp>
      <p:sp>
        <p:nvSpPr>
          <p:cNvPr id="18" name="Text Placeholder 17">
            <a:extLst>
              <a:ext uri="{FF2B5EF4-FFF2-40B4-BE49-F238E27FC236}">
                <a16:creationId xmlns:a16="http://schemas.microsoft.com/office/drawing/2014/main" id="{F9459611-B7D8-AC92-6148-BA54C571A662}"/>
              </a:ext>
            </a:extLst>
          </p:cNvPr>
          <p:cNvSpPr>
            <a:spLocks noGrp="1"/>
          </p:cNvSpPr>
          <p:nvPr>
            <p:ph type="body" sz="quarter" idx="10" hasCustomPrompt="1"/>
          </p:nvPr>
        </p:nvSpPr>
        <p:spPr>
          <a:xfrm>
            <a:off x="838200" y="3159300"/>
            <a:ext cx="3088167" cy="514350"/>
          </a:xfrm>
        </p:spPr>
        <p:txBody>
          <a:bodyPr anchor="ctr">
            <a:normAutofit/>
          </a:bodyPr>
          <a:lstStyle>
            <a:lvl1pPr marL="0" indent="0">
              <a:buNone/>
              <a:defRPr sz="2000">
                <a:solidFill>
                  <a:schemeClr val="tx1">
                    <a:lumMod val="50000"/>
                    <a:lumOff val="50000"/>
                  </a:schemeClr>
                </a:solidFill>
                <a:latin typeface="+mj-lt"/>
              </a:defRPr>
            </a:lvl1pPr>
          </a:lstStyle>
          <a:p>
            <a:pPr lvl="0"/>
            <a:r>
              <a:rPr lang="en-US"/>
              <a:t>Date</a:t>
            </a:r>
          </a:p>
        </p:txBody>
      </p:sp>
    </p:spTree>
    <p:extLst>
      <p:ext uri="{BB962C8B-B14F-4D97-AF65-F5344CB8AC3E}">
        <p14:creationId xmlns:p14="http://schemas.microsoft.com/office/powerpoint/2010/main" val="38641963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Agenda v1 (Pre-Fill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922824-42B3-E903-68C7-443352E9DEFD}"/>
              </a:ext>
            </a:extLst>
          </p:cNvPr>
          <p:cNvSpPr/>
          <p:nvPr/>
        </p:nvSpPr>
        <p:spPr>
          <a:xfrm>
            <a:off x="0" y="1"/>
            <a:ext cx="4059936" cy="68579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D65446BA-1134-C4AB-5E71-5989B3354A6A}"/>
              </a:ext>
            </a:extLst>
          </p:cNvPr>
          <p:cNvGrpSpPr>
            <a:grpSpLocks noChangeAspect="1"/>
          </p:cNvGrpSpPr>
          <p:nvPr/>
        </p:nvGrpSpPr>
        <p:grpSpPr>
          <a:xfrm>
            <a:off x="10434258" y="221225"/>
            <a:ext cx="1532147" cy="777240"/>
            <a:chOff x="7526755" y="4455620"/>
            <a:chExt cx="3477899" cy="1764296"/>
          </a:xfrm>
        </p:grpSpPr>
        <p:pic>
          <p:nvPicPr>
            <p:cNvPr id="10" name="Picture 9" descr="IHS Logo.">
              <a:extLst>
                <a:ext uri="{FF2B5EF4-FFF2-40B4-BE49-F238E27FC236}">
                  <a16:creationId xmlns:a16="http://schemas.microsoft.com/office/drawing/2014/main" id="{1E8765CA-4F31-E492-C58E-64A613F124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13" name="Picture 12" descr="HHS Logo.">
              <a:extLst>
                <a:ext uri="{FF2B5EF4-FFF2-40B4-BE49-F238E27FC236}">
                  <a16:creationId xmlns:a16="http://schemas.microsoft.com/office/drawing/2014/main" id="{368F5885-6A78-51F9-BB3F-EA84F2689C0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
        <p:nvSpPr>
          <p:cNvPr id="3" name="Title 8">
            <a:extLst>
              <a:ext uri="{FF2B5EF4-FFF2-40B4-BE49-F238E27FC236}">
                <a16:creationId xmlns:a16="http://schemas.microsoft.com/office/drawing/2014/main" id="{7D7D5401-8135-33C9-AB1C-62251A08F96A}"/>
              </a:ext>
            </a:extLst>
          </p:cNvPr>
          <p:cNvSpPr>
            <a:spLocks noGrp="1"/>
          </p:cNvSpPr>
          <p:nvPr>
            <p:ph type="title" hasCustomPrompt="1"/>
          </p:nvPr>
        </p:nvSpPr>
        <p:spPr>
          <a:xfrm>
            <a:off x="4505452" y="435829"/>
            <a:ext cx="5705348" cy="701731"/>
          </a:xfrm>
          <a:prstGeom prst="rect">
            <a:avLst/>
          </a:prstGeom>
        </p:spPr>
        <p:txBody>
          <a:bodyPr wrap="square" anchor="t" anchorCtr="0">
            <a:spAutoFit/>
          </a:bodyPr>
          <a:lstStyle>
            <a:lvl1pPr>
              <a:defRPr>
                <a:solidFill>
                  <a:schemeClr val="accent1"/>
                </a:solidFill>
              </a:defRPr>
            </a:lvl1pPr>
          </a:lstStyle>
          <a:p>
            <a:r>
              <a:rPr lang="en-US"/>
              <a:t>Agenda</a:t>
            </a:r>
          </a:p>
        </p:txBody>
      </p:sp>
      <p:sp>
        <p:nvSpPr>
          <p:cNvPr id="26" name="Text Placeholder 25">
            <a:extLst>
              <a:ext uri="{FF2B5EF4-FFF2-40B4-BE49-F238E27FC236}">
                <a16:creationId xmlns:a16="http://schemas.microsoft.com/office/drawing/2014/main" id="{ACCEB590-FC7E-5E71-3722-946699EF8077}"/>
              </a:ext>
            </a:extLst>
          </p:cNvPr>
          <p:cNvSpPr>
            <a:spLocks noGrp="1"/>
          </p:cNvSpPr>
          <p:nvPr>
            <p:ph type="body" sz="quarter" idx="14" hasCustomPrompt="1"/>
          </p:nvPr>
        </p:nvSpPr>
        <p:spPr>
          <a:xfrm>
            <a:off x="4505452" y="1796402"/>
            <a:ext cx="6224028" cy="468313"/>
          </a:xfrm>
        </p:spPr>
        <p:txBody>
          <a:bodyPr>
            <a:noAutofit/>
          </a:bodyPr>
          <a:lstStyle>
            <a:lvl1pPr marL="0" indent="0" algn="l" defTabSz="914400" rtl="0" eaLnBrk="1" latinLnBrk="0" hangingPunct="1">
              <a:buNone/>
              <a:defRPr lang="en-US" sz="2400" b="1" i="0" kern="1200" dirty="0" smtClean="0">
                <a:solidFill>
                  <a:srgbClr val="0F4C76"/>
                </a:solidFill>
                <a:effectLst/>
                <a:latin typeface="+mn-lt"/>
                <a:ea typeface="+mn-ea"/>
                <a:cs typeface="+mn-cs"/>
              </a:defRPr>
            </a:lvl1pPr>
            <a:lvl2pPr marL="0" indent="0" algn="l" defTabSz="914400" rtl="0" eaLnBrk="1" latinLnBrk="0" hangingPunct="1">
              <a:buNone/>
              <a:defRPr lang="en-US" sz="2400" b="1" i="0" kern="1200" dirty="0" smtClean="0">
                <a:solidFill>
                  <a:srgbClr val="0F4C76"/>
                </a:solidFill>
                <a:effectLst/>
                <a:latin typeface="+mn-lt"/>
                <a:ea typeface="+mn-ea"/>
                <a:cs typeface="+mn-cs"/>
              </a:defRPr>
            </a:lvl2pPr>
            <a:lvl3pPr marL="0" indent="0" algn="l" defTabSz="914400" rtl="0" eaLnBrk="1" latinLnBrk="0" hangingPunct="1">
              <a:buNone/>
              <a:defRPr lang="en-US" sz="2400" b="1" i="0" kern="1200" dirty="0" smtClean="0">
                <a:solidFill>
                  <a:srgbClr val="0F4C76"/>
                </a:solidFill>
                <a:effectLst/>
                <a:latin typeface="+mn-lt"/>
                <a:ea typeface="+mn-ea"/>
                <a:cs typeface="+mn-cs"/>
              </a:defRPr>
            </a:lvl3pPr>
            <a:lvl4pPr marL="0" indent="0" algn="l" defTabSz="914400" rtl="0" eaLnBrk="1" latinLnBrk="0" hangingPunct="1">
              <a:buNone/>
              <a:defRPr lang="en-US" sz="2400" b="1" i="0" kern="1200" dirty="0" smtClean="0">
                <a:solidFill>
                  <a:srgbClr val="0F4C76"/>
                </a:solidFill>
                <a:effectLst/>
                <a:latin typeface="+mn-lt"/>
                <a:ea typeface="+mn-ea"/>
                <a:cs typeface="+mn-cs"/>
              </a:defRPr>
            </a:lvl4pPr>
            <a:lvl5pPr marL="0" indent="0" algn="l" defTabSz="914400" rtl="0" eaLnBrk="1" latinLnBrk="0" hangingPunct="1">
              <a:buNone/>
              <a:defRPr lang="en-US" sz="2400" b="1" i="0" kern="1200" dirty="0">
                <a:solidFill>
                  <a:srgbClr val="0F4C76"/>
                </a:solidFill>
                <a:effectLst/>
                <a:latin typeface="+mn-lt"/>
                <a:ea typeface="+mn-ea"/>
                <a:cs typeface="+mn-cs"/>
              </a:defRPr>
            </a:lvl5pPr>
          </a:lstStyle>
          <a:p>
            <a:pPr lvl="0"/>
            <a:r>
              <a:rPr lang="en-US"/>
              <a:t>Purpose</a:t>
            </a:r>
          </a:p>
        </p:txBody>
      </p:sp>
      <p:sp>
        <p:nvSpPr>
          <p:cNvPr id="28" name="Text Placeholder 27">
            <a:extLst>
              <a:ext uri="{FF2B5EF4-FFF2-40B4-BE49-F238E27FC236}">
                <a16:creationId xmlns:a16="http://schemas.microsoft.com/office/drawing/2014/main" id="{068F8A9F-D803-BF4E-BE16-9A5694E703A1}"/>
              </a:ext>
            </a:extLst>
          </p:cNvPr>
          <p:cNvSpPr>
            <a:spLocks noGrp="1"/>
          </p:cNvSpPr>
          <p:nvPr>
            <p:ph type="body" sz="quarter" idx="15" hasCustomPrompt="1"/>
          </p:nvPr>
        </p:nvSpPr>
        <p:spPr>
          <a:xfrm>
            <a:off x="4505452" y="2292101"/>
            <a:ext cx="6224027" cy="313932"/>
          </a:xfrm>
        </p:spPr>
        <p:txBody>
          <a:bodyPr>
            <a:spAutoFit/>
          </a:bodyPr>
          <a:lstStyle>
            <a:lvl1pPr marL="0" indent="0" algn="l" defTabSz="914400" rtl="0" eaLnBrk="1" latinLnBrk="0" hangingPunct="1">
              <a:buNone/>
              <a:defRPr lang="en-US" sz="1600" b="0" i="0" kern="1200" dirty="0" smtClean="0">
                <a:solidFill>
                  <a:schemeClr val="tx1"/>
                </a:solidFill>
                <a:effectLst/>
                <a:latin typeface="+mn-lt"/>
                <a:ea typeface="+mn-ea"/>
                <a:cs typeface="+mn-cs"/>
              </a:defRPr>
            </a:lvl1pPr>
            <a:lvl5pPr marL="1828800" indent="0">
              <a:buNone/>
              <a:defRPr/>
            </a:lvl5pPr>
          </a:lstStyle>
          <a:p>
            <a:pPr lvl="0"/>
            <a:r>
              <a:rPr lang="en-US"/>
              <a:t>Purpose</a:t>
            </a:r>
          </a:p>
        </p:txBody>
      </p:sp>
      <p:sp>
        <p:nvSpPr>
          <p:cNvPr id="29" name="Text Placeholder 25">
            <a:extLst>
              <a:ext uri="{FF2B5EF4-FFF2-40B4-BE49-F238E27FC236}">
                <a16:creationId xmlns:a16="http://schemas.microsoft.com/office/drawing/2014/main" id="{87A38DF9-81F0-CED8-A7B4-EB3EEB59CE82}"/>
              </a:ext>
            </a:extLst>
          </p:cNvPr>
          <p:cNvSpPr>
            <a:spLocks noGrp="1"/>
          </p:cNvSpPr>
          <p:nvPr>
            <p:ph type="body" sz="quarter" idx="16" hasCustomPrompt="1"/>
          </p:nvPr>
        </p:nvSpPr>
        <p:spPr>
          <a:xfrm>
            <a:off x="4505452" y="3024045"/>
            <a:ext cx="6224028" cy="468313"/>
          </a:xfrm>
        </p:spPr>
        <p:txBody>
          <a:bodyPr>
            <a:noAutofit/>
          </a:bodyPr>
          <a:lstStyle>
            <a:lvl1pPr marL="0" indent="0" algn="l" defTabSz="914400" rtl="0" eaLnBrk="1" latinLnBrk="0" hangingPunct="1">
              <a:buNone/>
              <a:defRPr lang="en-US" sz="2400" b="1" i="0" kern="1200" dirty="0" smtClean="0">
                <a:solidFill>
                  <a:srgbClr val="0F4C76"/>
                </a:solidFill>
                <a:effectLst/>
                <a:latin typeface="+mn-lt"/>
                <a:ea typeface="+mn-ea"/>
                <a:cs typeface="+mn-cs"/>
              </a:defRPr>
            </a:lvl1pPr>
            <a:lvl2pPr marL="0" indent="0" algn="l" defTabSz="914400" rtl="0" eaLnBrk="1" latinLnBrk="0" hangingPunct="1">
              <a:buNone/>
              <a:defRPr lang="en-US" sz="2400" b="1" i="0" kern="1200" dirty="0" smtClean="0">
                <a:solidFill>
                  <a:srgbClr val="0F4C76"/>
                </a:solidFill>
                <a:effectLst/>
                <a:latin typeface="+mn-lt"/>
                <a:ea typeface="+mn-ea"/>
                <a:cs typeface="+mn-cs"/>
              </a:defRPr>
            </a:lvl2pPr>
            <a:lvl3pPr marL="0" indent="0" algn="l" defTabSz="914400" rtl="0" eaLnBrk="1" latinLnBrk="0" hangingPunct="1">
              <a:buNone/>
              <a:defRPr lang="en-US" sz="2400" b="1" i="0" kern="1200" dirty="0" smtClean="0">
                <a:solidFill>
                  <a:srgbClr val="0F4C76"/>
                </a:solidFill>
                <a:effectLst/>
                <a:latin typeface="+mn-lt"/>
                <a:ea typeface="+mn-ea"/>
                <a:cs typeface="+mn-cs"/>
              </a:defRPr>
            </a:lvl3pPr>
            <a:lvl4pPr marL="0" indent="0" algn="l" defTabSz="914400" rtl="0" eaLnBrk="1" latinLnBrk="0" hangingPunct="1">
              <a:buNone/>
              <a:defRPr lang="en-US" sz="2400" b="1" i="0" kern="1200" dirty="0" smtClean="0">
                <a:solidFill>
                  <a:srgbClr val="0F4C76"/>
                </a:solidFill>
                <a:effectLst/>
                <a:latin typeface="+mn-lt"/>
                <a:ea typeface="+mn-ea"/>
                <a:cs typeface="+mn-cs"/>
              </a:defRPr>
            </a:lvl4pPr>
            <a:lvl5pPr marL="0" indent="0" algn="l" defTabSz="914400" rtl="0" eaLnBrk="1" latinLnBrk="0" hangingPunct="1">
              <a:buNone/>
              <a:defRPr lang="en-US" sz="2400" b="1" i="0" kern="1200" dirty="0">
                <a:solidFill>
                  <a:srgbClr val="0F4C76"/>
                </a:solidFill>
                <a:effectLst/>
                <a:latin typeface="+mn-lt"/>
                <a:ea typeface="+mn-ea"/>
                <a:cs typeface="+mn-cs"/>
              </a:defRPr>
            </a:lvl5pPr>
          </a:lstStyle>
          <a:p>
            <a:pPr lvl="0"/>
            <a:r>
              <a:rPr lang="en-US"/>
              <a:t>Agenda</a:t>
            </a:r>
          </a:p>
        </p:txBody>
      </p:sp>
      <p:sp>
        <p:nvSpPr>
          <p:cNvPr id="30" name="Text Placeholder 27">
            <a:extLst>
              <a:ext uri="{FF2B5EF4-FFF2-40B4-BE49-F238E27FC236}">
                <a16:creationId xmlns:a16="http://schemas.microsoft.com/office/drawing/2014/main" id="{296F1455-376A-2297-AD06-261CC640CB8B}"/>
              </a:ext>
            </a:extLst>
          </p:cNvPr>
          <p:cNvSpPr>
            <a:spLocks noGrp="1"/>
          </p:cNvSpPr>
          <p:nvPr>
            <p:ph type="body" sz="quarter" idx="17" hasCustomPrompt="1"/>
          </p:nvPr>
        </p:nvSpPr>
        <p:spPr>
          <a:xfrm>
            <a:off x="4505452" y="3519744"/>
            <a:ext cx="6224027" cy="1363450"/>
          </a:xfrm>
        </p:spPr>
        <p:txBody>
          <a:bodyPr>
            <a:spAutoFit/>
          </a:bodyPr>
          <a:lstStyle>
            <a:lvl1pPr marL="285750" indent="-285750" algn="l" defTabSz="914400" rtl="0" eaLnBrk="1" latinLnBrk="0" hangingPunct="1">
              <a:buFont typeface="Arial" panose="020B0604020202020204" pitchFamily="34" charset="0"/>
              <a:buChar char="•"/>
              <a:defRPr lang="en-US" sz="1600" b="0" i="0" kern="1200" dirty="0" smtClean="0">
                <a:solidFill>
                  <a:schemeClr val="tx1"/>
                </a:solidFill>
                <a:effectLst/>
                <a:latin typeface="+mn-lt"/>
                <a:ea typeface="+mn-ea"/>
                <a:cs typeface="+mn-cs"/>
              </a:defRPr>
            </a:lvl1pPr>
            <a:lvl5pPr marL="1828800" indent="0">
              <a:buNone/>
              <a:defRPr/>
            </a:lvl5pPr>
          </a:lstStyle>
          <a:p>
            <a:pPr lvl="0"/>
            <a:r>
              <a:rPr lang="en-US"/>
              <a:t>Agenda Item 1</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Agenda Item 2</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Agenda Item 3</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Agenda Item 4</a:t>
            </a:r>
          </a:p>
        </p:txBody>
      </p:sp>
      <p:sp>
        <p:nvSpPr>
          <p:cNvPr id="31" name="Text Placeholder 25">
            <a:extLst>
              <a:ext uri="{FF2B5EF4-FFF2-40B4-BE49-F238E27FC236}">
                <a16:creationId xmlns:a16="http://schemas.microsoft.com/office/drawing/2014/main" id="{3B53B0E4-45FF-12BA-1FDF-2B3283EECC92}"/>
              </a:ext>
            </a:extLst>
          </p:cNvPr>
          <p:cNvSpPr>
            <a:spLocks noGrp="1"/>
          </p:cNvSpPr>
          <p:nvPr>
            <p:ph type="body" sz="quarter" idx="18" hasCustomPrompt="1"/>
          </p:nvPr>
        </p:nvSpPr>
        <p:spPr>
          <a:xfrm>
            <a:off x="4505452" y="5163288"/>
            <a:ext cx="6224028" cy="468313"/>
          </a:xfrm>
        </p:spPr>
        <p:txBody>
          <a:bodyPr>
            <a:noAutofit/>
          </a:bodyPr>
          <a:lstStyle>
            <a:lvl1pPr marL="0" indent="0" algn="l" defTabSz="914400" rtl="0" eaLnBrk="1" latinLnBrk="0" hangingPunct="1">
              <a:buNone/>
              <a:defRPr lang="en-US" sz="2400" b="1" i="0" kern="1200" dirty="0" smtClean="0">
                <a:solidFill>
                  <a:srgbClr val="0F4C76"/>
                </a:solidFill>
                <a:effectLst/>
                <a:latin typeface="+mn-lt"/>
                <a:ea typeface="+mn-ea"/>
                <a:cs typeface="+mn-cs"/>
              </a:defRPr>
            </a:lvl1pPr>
            <a:lvl2pPr marL="0" indent="0" algn="l" defTabSz="914400" rtl="0" eaLnBrk="1" latinLnBrk="0" hangingPunct="1">
              <a:buNone/>
              <a:defRPr lang="en-US" sz="2400" b="1" i="0" kern="1200" dirty="0" smtClean="0">
                <a:solidFill>
                  <a:srgbClr val="0F4C76"/>
                </a:solidFill>
                <a:effectLst/>
                <a:latin typeface="+mn-lt"/>
                <a:ea typeface="+mn-ea"/>
                <a:cs typeface="+mn-cs"/>
              </a:defRPr>
            </a:lvl2pPr>
            <a:lvl3pPr marL="0" indent="0" algn="l" defTabSz="914400" rtl="0" eaLnBrk="1" latinLnBrk="0" hangingPunct="1">
              <a:buNone/>
              <a:defRPr lang="en-US" sz="2400" b="1" i="0" kern="1200" dirty="0" smtClean="0">
                <a:solidFill>
                  <a:srgbClr val="0F4C76"/>
                </a:solidFill>
                <a:effectLst/>
                <a:latin typeface="+mn-lt"/>
                <a:ea typeface="+mn-ea"/>
                <a:cs typeface="+mn-cs"/>
              </a:defRPr>
            </a:lvl3pPr>
            <a:lvl4pPr marL="0" indent="0" algn="l" defTabSz="914400" rtl="0" eaLnBrk="1" latinLnBrk="0" hangingPunct="1">
              <a:buNone/>
              <a:defRPr lang="en-US" sz="2400" b="1" i="0" kern="1200" dirty="0" smtClean="0">
                <a:solidFill>
                  <a:srgbClr val="0F4C76"/>
                </a:solidFill>
                <a:effectLst/>
                <a:latin typeface="+mn-lt"/>
                <a:ea typeface="+mn-ea"/>
                <a:cs typeface="+mn-cs"/>
              </a:defRPr>
            </a:lvl4pPr>
            <a:lvl5pPr marL="0" indent="0" algn="l" defTabSz="914400" rtl="0" eaLnBrk="1" latinLnBrk="0" hangingPunct="1">
              <a:buNone/>
              <a:defRPr lang="en-US" sz="2400" b="1" i="0" kern="1200" dirty="0">
                <a:solidFill>
                  <a:srgbClr val="0F4C76"/>
                </a:solidFill>
                <a:effectLst/>
                <a:latin typeface="+mn-lt"/>
                <a:ea typeface="+mn-ea"/>
                <a:cs typeface="+mn-cs"/>
              </a:defRPr>
            </a:lvl5pPr>
          </a:lstStyle>
          <a:p>
            <a:pPr lvl="0"/>
            <a:r>
              <a:rPr lang="en-US"/>
              <a:t>Desired Outcomes</a:t>
            </a:r>
          </a:p>
        </p:txBody>
      </p:sp>
      <p:sp>
        <p:nvSpPr>
          <p:cNvPr id="32" name="Text Placeholder 27">
            <a:extLst>
              <a:ext uri="{FF2B5EF4-FFF2-40B4-BE49-F238E27FC236}">
                <a16:creationId xmlns:a16="http://schemas.microsoft.com/office/drawing/2014/main" id="{559BF83C-700C-41B0-0D8E-75AA8BDBFA0D}"/>
              </a:ext>
            </a:extLst>
          </p:cNvPr>
          <p:cNvSpPr>
            <a:spLocks noGrp="1"/>
          </p:cNvSpPr>
          <p:nvPr>
            <p:ph type="body" sz="quarter" idx="19" hasCustomPrompt="1"/>
          </p:nvPr>
        </p:nvSpPr>
        <p:spPr>
          <a:xfrm>
            <a:off x="4505452" y="5658987"/>
            <a:ext cx="6224027" cy="663771"/>
          </a:xfrm>
        </p:spPr>
        <p:txBody>
          <a:bodyPr>
            <a:spAutoFit/>
          </a:bodyPr>
          <a:lstStyle>
            <a:lvl1pPr marL="285750" indent="-285750" algn="l" defTabSz="914400" rtl="0" eaLnBrk="1" latinLnBrk="0" hangingPunct="1">
              <a:buFont typeface="Arial" panose="020B0604020202020204" pitchFamily="34" charset="0"/>
              <a:buChar char="•"/>
              <a:defRPr lang="en-US" sz="1600" b="0" i="0" kern="1200" dirty="0" smtClean="0">
                <a:solidFill>
                  <a:schemeClr val="tx1"/>
                </a:solidFill>
                <a:effectLst/>
                <a:latin typeface="+mn-lt"/>
                <a:ea typeface="+mn-ea"/>
                <a:cs typeface="+mn-cs"/>
              </a:defRPr>
            </a:lvl1pPr>
            <a:lvl5pPr marL="1828800" indent="0">
              <a:buNone/>
              <a:defRPr/>
            </a:lvl5pPr>
          </a:lstStyle>
          <a:p>
            <a:pPr lvl="0"/>
            <a:r>
              <a:rPr lang="en-US"/>
              <a:t>Desired Outcome 1</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Desired Outcome 2</a:t>
            </a:r>
          </a:p>
        </p:txBody>
      </p:sp>
    </p:spTree>
    <p:extLst>
      <p:ext uri="{BB962C8B-B14F-4D97-AF65-F5344CB8AC3E}">
        <p14:creationId xmlns:p14="http://schemas.microsoft.com/office/powerpoint/2010/main" val="16522032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ody Slide (Footer)">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12DADA3-A21C-E659-883A-59364F2E7632}"/>
              </a:ext>
            </a:extLst>
          </p:cNvPr>
          <p:cNvGrpSpPr/>
          <p:nvPr/>
        </p:nvGrpSpPr>
        <p:grpSpPr>
          <a:xfrm>
            <a:off x="-12192" y="6358694"/>
            <a:ext cx="12216384" cy="499306"/>
            <a:chOff x="-12192" y="6358694"/>
            <a:chExt cx="12216384" cy="499306"/>
          </a:xfrm>
        </p:grpSpPr>
        <p:pic>
          <p:nvPicPr>
            <p:cNvPr id="4" name="Picture 3">
              <a:extLst>
                <a:ext uri="{FF2B5EF4-FFF2-40B4-BE49-F238E27FC236}">
                  <a16:creationId xmlns:a16="http://schemas.microsoft.com/office/drawing/2014/main" id="{A8E7FEE2-4885-DF19-652A-33ADE1CD349F}"/>
                </a:ext>
              </a:extLst>
            </p:cNvPr>
            <p:cNvPicPr>
              <a:picLocks noChangeAspect="1"/>
            </p:cNvPicPr>
            <p:nvPr/>
          </p:nvPicPr>
          <p:blipFill rotWithShape="1">
            <a:blip r:embed="rId2">
              <a:extLst>
                <a:ext uri="{28A0092B-C50C-407E-A947-70E740481C1C}">
                  <a14:useLocalDpi xmlns:a14="http://schemas.microsoft.com/office/drawing/2010/main" val="0"/>
                </a:ext>
              </a:extLst>
            </a:blip>
            <a:srcRect b="9744"/>
            <a:stretch/>
          </p:blipFill>
          <p:spPr>
            <a:xfrm>
              <a:off x="-12192" y="6358694"/>
              <a:ext cx="12216384" cy="499306"/>
            </a:xfrm>
            <a:prstGeom prst="rect">
              <a:avLst/>
            </a:prstGeom>
          </p:spPr>
        </p:pic>
        <p:sp>
          <p:nvSpPr>
            <p:cNvPr id="7" name="Rectangle 6">
              <a:extLst>
                <a:ext uri="{FF2B5EF4-FFF2-40B4-BE49-F238E27FC236}">
                  <a16:creationId xmlns:a16="http://schemas.microsoft.com/office/drawing/2014/main" id="{42A147E4-3DDD-BEB1-0BE2-FECBC4EC7F86}"/>
                </a:ext>
              </a:extLst>
            </p:cNvPr>
            <p:cNvSpPr/>
            <p:nvPr/>
          </p:nvSpPr>
          <p:spPr>
            <a:xfrm>
              <a:off x="-7620" y="6359691"/>
              <a:ext cx="12207240" cy="498309"/>
            </a:xfrm>
            <a:prstGeom prst="rect">
              <a:avLst/>
            </a:prstGeom>
            <a:solidFill>
              <a:schemeClr val="accent1">
                <a:alpha val="59000"/>
              </a:schemeClr>
            </a:solidFill>
            <a:ln>
              <a:solidFill>
                <a:schemeClr val="accent1">
                  <a:alpha val="5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grpSp>
      <p:sp>
        <p:nvSpPr>
          <p:cNvPr id="8" name="Slide Number Placeholder 2">
            <a:extLst>
              <a:ext uri="{FF2B5EF4-FFF2-40B4-BE49-F238E27FC236}">
                <a16:creationId xmlns:a16="http://schemas.microsoft.com/office/drawing/2014/main" id="{90085190-BC41-B2FB-F789-A0F962A6F19D}"/>
              </a:ext>
            </a:extLst>
          </p:cNvPr>
          <p:cNvSpPr>
            <a:spLocks noGrp="1"/>
          </p:cNvSpPr>
          <p:nvPr/>
        </p:nvSpPr>
        <p:spPr>
          <a:xfrm>
            <a:off x="10654380" y="642294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200" b="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B582AC-5695-48DB-B28C-201892CC33C9}" type="slidenum">
              <a:rPr lang="en-US" smtClean="0">
                <a:solidFill>
                  <a:schemeClr val="bg1"/>
                </a:solidFill>
              </a:rPr>
              <a:pPr/>
              <a:t>‹#›</a:t>
            </a:fld>
            <a:endParaRPr lang="en-US">
              <a:solidFill>
                <a:schemeClr val="bg1"/>
              </a:solidFill>
            </a:endParaRPr>
          </a:p>
        </p:txBody>
      </p:sp>
      <p:grpSp>
        <p:nvGrpSpPr>
          <p:cNvPr id="6" name="Group 5">
            <a:extLst>
              <a:ext uri="{FF2B5EF4-FFF2-40B4-BE49-F238E27FC236}">
                <a16:creationId xmlns:a16="http://schemas.microsoft.com/office/drawing/2014/main" id="{D65446BA-1134-C4AB-5E71-5989B3354A6A}"/>
              </a:ext>
            </a:extLst>
          </p:cNvPr>
          <p:cNvGrpSpPr>
            <a:grpSpLocks noChangeAspect="1"/>
          </p:cNvGrpSpPr>
          <p:nvPr/>
        </p:nvGrpSpPr>
        <p:grpSpPr>
          <a:xfrm>
            <a:off x="10434258" y="221225"/>
            <a:ext cx="1532147" cy="777240"/>
            <a:chOff x="7526755" y="4455620"/>
            <a:chExt cx="3477899" cy="1764296"/>
          </a:xfrm>
        </p:grpSpPr>
        <p:pic>
          <p:nvPicPr>
            <p:cNvPr id="10" name="Picture 9" descr="IHS Logo.">
              <a:extLst>
                <a:ext uri="{FF2B5EF4-FFF2-40B4-BE49-F238E27FC236}">
                  <a16:creationId xmlns:a16="http://schemas.microsoft.com/office/drawing/2014/main" id="{1E8765CA-4F31-E492-C58E-64A613F124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13" name="Picture 12" descr="HHS Logo.">
              <a:extLst>
                <a:ext uri="{FF2B5EF4-FFF2-40B4-BE49-F238E27FC236}">
                  <a16:creationId xmlns:a16="http://schemas.microsoft.com/office/drawing/2014/main" id="{368F5885-6A78-51F9-BB3F-EA84F2689C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
        <p:nvSpPr>
          <p:cNvPr id="2" name="Text Placeholder 10">
            <a:extLst>
              <a:ext uri="{FF2B5EF4-FFF2-40B4-BE49-F238E27FC236}">
                <a16:creationId xmlns:a16="http://schemas.microsoft.com/office/drawing/2014/main" id="{0201B874-2F6D-5E68-7BD4-09D81751ECDC}"/>
              </a:ext>
            </a:extLst>
          </p:cNvPr>
          <p:cNvSpPr>
            <a:spLocks noGrp="1"/>
          </p:cNvSpPr>
          <p:nvPr>
            <p:ph type="body" sz="quarter" idx="10" hasCustomPrompt="1"/>
          </p:nvPr>
        </p:nvSpPr>
        <p:spPr>
          <a:xfrm>
            <a:off x="667688" y="1164697"/>
            <a:ext cx="10856624" cy="341632"/>
          </a:xfrm>
        </p:spPr>
        <p:txBody>
          <a:bodyPr anchor="t" anchorCtr="0">
            <a:spAutoFit/>
          </a:bodyPr>
          <a:lstStyle>
            <a:lvl1pPr marL="0" indent="0">
              <a:buNone/>
              <a:defRPr sz="1800" i="1">
                <a:solidFill>
                  <a:schemeClr val="tx1">
                    <a:lumMod val="65000"/>
                    <a:lumOff val="35000"/>
                  </a:schemeClr>
                </a:solidFill>
                <a:latin typeface="+mj-lt"/>
              </a:defRPr>
            </a:lvl1pPr>
          </a:lstStyle>
          <a:p>
            <a:pPr lvl="0"/>
            <a:r>
              <a:rPr lang="en-US"/>
              <a:t>Subhead</a:t>
            </a:r>
          </a:p>
        </p:txBody>
      </p:sp>
      <p:sp>
        <p:nvSpPr>
          <p:cNvPr id="3" name="Title 8">
            <a:extLst>
              <a:ext uri="{FF2B5EF4-FFF2-40B4-BE49-F238E27FC236}">
                <a16:creationId xmlns:a16="http://schemas.microsoft.com/office/drawing/2014/main" id="{7D7D5401-8135-33C9-AB1C-62251A08F96A}"/>
              </a:ext>
            </a:extLst>
          </p:cNvPr>
          <p:cNvSpPr>
            <a:spLocks noGrp="1"/>
          </p:cNvSpPr>
          <p:nvPr>
            <p:ph type="title"/>
          </p:nvPr>
        </p:nvSpPr>
        <p:spPr>
          <a:xfrm>
            <a:off x="667688" y="435829"/>
            <a:ext cx="9657412" cy="711934"/>
          </a:xfrm>
          <a:prstGeom prst="rect">
            <a:avLst/>
          </a:prstGeom>
        </p:spPr>
        <p:txBody>
          <a:bodyPr anchor="t" anchorCtr="0">
            <a:spAutoFit/>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211344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ody Slide (No Footer)">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F37C91DF-7EDE-538A-768A-4E07C89F87DD}"/>
              </a:ext>
            </a:extLst>
          </p:cNvPr>
          <p:cNvSpPr txBox="1">
            <a:spLocks/>
          </p:cNvSpPr>
          <p:nvPr/>
        </p:nvSpPr>
        <p:spPr>
          <a:xfrm>
            <a:off x="667688" y="421788"/>
            <a:ext cx="10686112" cy="77174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4400">
              <a:solidFill>
                <a:schemeClr val="accent2"/>
              </a:solidFill>
              <a:latin typeface="+mj-lt"/>
            </a:endParaRPr>
          </a:p>
        </p:txBody>
      </p:sp>
      <p:sp>
        <p:nvSpPr>
          <p:cNvPr id="4" name="Title 8">
            <a:extLst>
              <a:ext uri="{FF2B5EF4-FFF2-40B4-BE49-F238E27FC236}">
                <a16:creationId xmlns:a16="http://schemas.microsoft.com/office/drawing/2014/main" id="{26634830-4EFB-F178-B076-AF502B853A90}"/>
              </a:ext>
            </a:extLst>
          </p:cNvPr>
          <p:cNvSpPr>
            <a:spLocks noGrp="1"/>
          </p:cNvSpPr>
          <p:nvPr>
            <p:ph type="title"/>
          </p:nvPr>
        </p:nvSpPr>
        <p:spPr>
          <a:xfrm>
            <a:off x="667688" y="435829"/>
            <a:ext cx="9657412" cy="711934"/>
          </a:xfrm>
          <a:prstGeom prst="rect">
            <a:avLst/>
          </a:prstGeom>
        </p:spPr>
        <p:txBody>
          <a:bodyPr anchor="t" anchorCtr="0">
            <a:spAutoFit/>
          </a:bodyPr>
          <a:lstStyle>
            <a:lvl1pPr>
              <a:defRPr>
                <a:solidFill>
                  <a:schemeClr val="accent1"/>
                </a:solidFill>
              </a:defRPr>
            </a:lvl1pPr>
          </a:lstStyle>
          <a:p>
            <a:r>
              <a:rPr lang="en-US"/>
              <a:t>Click to edit Master title style</a:t>
            </a:r>
          </a:p>
        </p:txBody>
      </p:sp>
      <p:grpSp>
        <p:nvGrpSpPr>
          <p:cNvPr id="6" name="Group 5">
            <a:extLst>
              <a:ext uri="{FF2B5EF4-FFF2-40B4-BE49-F238E27FC236}">
                <a16:creationId xmlns:a16="http://schemas.microsoft.com/office/drawing/2014/main" id="{A08D88DF-2067-D37E-B56A-8D9B9FE9503A}"/>
              </a:ext>
            </a:extLst>
          </p:cNvPr>
          <p:cNvGrpSpPr>
            <a:grpSpLocks noChangeAspect="1"/>
          </p:cNvGrpSpPr>
          <p:nvPr/>
        </p:nvGrpSpPr>
        <p:grpSpPr>
          <a:xfrm>
            <a:off x="10434258" y="221225"/>
            <a:ext cx="1532147" cy="777240"/>
            <a:chOff x="7526755" y="4455620"/>
            <a:chExt cx="3477899" cy="1764296"/>
          </a:xfrm>
        </p:grpSpPr>
        <p:pic>
          <p:nvPicPr>
            <p:cNvPr id="10" name="Picture 9" descr="IHS Logo.">
              <a:extLst>
                <a:ext uri="{FF2B5EF4-FFF2-40B4-BE49-F238E27FC236}">
                  <a16:creationId xmlns:a16="http://schemas.microsoft.com/office/drawing/2014/main" id="{031D52DF-F072-425C-41FE-91A477E037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13" name="Picture 12" descr="HHS Logo.">
              <a:extLst>
                <a:ext uri="{FF2B5EF4-FFF2-40B4-BE49-F238E27FC236}">
                  <a16:creationId xmlns:a16="http://schemas.microsoft.com/office/drawing/2014/main" id="{536D35E4-3330-3C01-0155-5AB180F2B10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
        <p:nvSpPr>
          <p:cNvPr id="5" name="Text Placeholder 10">
            <a:extLst>
              <a:ext uri="{FF2B5EF4-FFF2-40B4-BE49-F238E27FC236}">
                <a16:creationId xmlns:a16="http://schemas.microsoft.com/office/drawing/2014/main" id="{C6B7ED6D-A205-2F9A-D9CC-B268391B8E20}"/>
              </a:ext>
            </a:extLst>
          </p:cNvPr>
          <p:cNvSpPr>
            <a:spLocks noGrp="1"/>
          </p:cNvSpPr>
          <p:nvPr>
            <p:ph type="body" sz="quarter" idx="10" hasCustomPrompt="1"/>
          </p:nvPr>
        </p:nvSpPr>
        <p:spPr>
          <a:xfrm>
            <a:off x="667688" y="1164697"/>
            <a:ext cx="10856624" cy="341632"/>
          </a:xfrm>
        </p:spPr>
        <p:txBody>
          <a:bodyPr anchor="t" anchorCtr="0">
            <a:spAutoFit/>
          </a:bodyPr>
          <a:lstStyle>
            <a:lvl1pPr marL="0" indent="0">
              <a:buNone/>
              <a:defRPr sz="1800" i="1">
                <a:solidFill>
                  <a:schemeClr val="tx1">
                    <a:lumMod val="65000"/>
                    <a:lumOff val="35000"/>
                  </a:schemeClr>
                </a:solidFill>
                <a:latin typeface="+mj-lt"/>
              </a:defRPr>
            </a:lvl1pPr>
          </a:lstStyle>
          <a:p>
            <a:pPr lvl="0"/>
            <a:r>
              <a:rPr lang="en-US"/>
              <a:t>Subhead</a:t>
            </a:r>
          </a:p>
        </p:txBody>
      </p:sp>
    </p:spTree>
    <p:extLst>
      <p:ext uri="{BB962C8B-B14F-4D97-AF65-F5344CB8AC3E}">
        <p14:creationId xmlns:p14="http://schemas.microsoft.com/office/powerpoint/2010/main" val="20784982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ody Slide (Blank)">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9B3807D-7B0A-0F3B-6FE6-D7777F177AB5}"/>
              </a:ext>
            </a:extLst>
          </p:cNvPr>
          <p:cNvGrpSpPr/>
          <p:nvPr/>
        </p:nvGrpSpPr>
        <p:grpSpPr>
          <a:xfrm>
            <a:off x="10377108" y="312668"/>
            <a:ext cx="1532147" cy="777240"/>
            <a:chOff x="10377108" y="312668"/>
            <a:chExt cx="1532147" cy="777240"/>
          </a:xfrm>
        </p:grpSpPr>
        <p:pic>
          <p:nvPicPr>
            <p:cNvPr id="11" name="Picture 10" descr="IHS Logo.">
              <a:extLst>
                <a:ext uri="{FF2B5EF4-FFF2-40B4-BE49-F238E27FC236}">
                  <a16:creationId xmlns:a16="http://schemas.microsoft.com/office/drawing/2014/main" id="{97193A3A-FD7A-E1DD-30C9-4198C5F648F0}"/>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1138236" y="312668"/>
              <a:ext cx="771019" cy="766890"/>
            </a:xfrm>
            <a:prstGeom prst="rect">
              <a:avLst/>
            </a:prstGeom>
            <a:noFill/>
          </p:spPr>
        </p:pic>
        <p:pic>
          <p:nvPicPr>
            <p:cNvPr id="12" name="Picture 11" descr="HHS Logo.">
              <a:extLst>
                <a:ext uri="{FF2B5EF4-FFF2-40B4-BE49-F238E27FC236}">
                  <a16:creationId xmlns:a16="http://schemas.microsoft.com/office/drawing/2014/main" id="{CF507784-C4E3-F7D6-75DE-3A69BF08BE7E}"/>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377108" y="312668"/>
              <a:ext cx="811649" cy="777240"/>
            </a:xfrm>
            <a:prstGeom prst="rect">
              <a:avLst/>
            </a:prstGeom>
          </p:spPr>
        </p:pic>
      </p:grpSp>
      <p:sp>
        <p:nvSpPr>
          <p:cNvPr id="6" name="Title 8">
            <a:extLst>
              <a:ext uri="{FF2B5EF4-FFF2-40B4-BE49-F238E27FC236}">
                <a16:creationId xmlns:a16="http://schemas.microsoft.com/office/drawing/2014/main" id="{03159896-A323-3BB4-40BE-2CF3B02DC669}"/>
              </a:ext>
            </a:extLst>
          </p:cNvPr>
          <p:cNvSpPr>
            <a:spLocks noGrp="1"/>
          </p:cNvSpPr>
          <p:nvPr>
            <p:ph type="title"/>
          </p:nvPr>
        </p:nvSpPr>
        <p:spPr>
          <a:xfrm>
            <a:off x="667688" y="435829"/>
            <a:ext cx="10856624" cy="711934"/>
          </a:xfrm>
          <a:prstGeom prst="rect">
            <a:avLst/>
          </a:prstGeom>
        </p:spPr>
        <p:txBody>
          <a:bodyPr wrap="square" anchor="t" anchorCtr="0">
            <a:spAutoFit/>
          </a:bodyPr>
          <a:lstStyle>
            <a:lvl1pPr>
              <a:defRPr>
                <a:solidFill>
                  <a:schemeClr val="accent1"/>
                </a:solidFill>
              </a:defRPr>
            </a:lvl1pPr>
          </a:lstStyle>
          <a:p>
            <a:r>
              <a:rPr lang="en-US"/>
              <a:t>Click to edit Master title style</a:t>
            </a:r>
          </a:p>
        </p:txBody>
      </p:sp>
      <p:sp>
        <p:nvSpPr>
          <p:cNvPr id="2" name="Text Placeholder 10">
            <a:extLst>
              <a:ext uri="{FF2B5EF4-FFF2-40B4-BE49-F238E27FC236}">
                <a16:creationId xmlns:a16="http://schemas.microsoft.com/office/drawing/2014/main" id="{11490CF5-1055-1F91-8010-D1CFB615037C}"/>
              </a:ext>
            </a:extLst>
          </p:cNvPr>
          <p:cNvSpPr>
            <a:spLocks noGrp="1"/>
          </p:cNvSpPr>
          <p:nvPr>
            <p:ph type="body" sz="quarter" idx="10" hasCustomPrompt="1"/>
          </p:nvPr>
        </p:nvSpPr>
        <p:spPr>
          <a:xfrm>
            <a:off x="667688" y="1164697"/>
            <a:ext cx="10856624" cy="341632"/>
          </a:xfrm>
        </p:spPr>
        <p:txBody>
          <a:bodyPr anchor="t" anchorCtr="0">
            <a:spAutoFit/>
          </a:bodyPr>
          <a:lstStyle>
            <a:lvl1pPr marL="0" indent="0">
              <a:buNone/>
              <a:defRPr sz="1800" i="1">
                <a:solidFill>
                  <a:schemeClr val="tx1">
                    <a:lumMod val="65000"/>
                    <a:lumOff val="35000"/>
                  </a:schemeClr>
                </a:solidFill>
                <a:latin typeface="+mj-lt"/>
              </a:defRPr>
            </a:lvl1pPr>
          </a:lstStyle>
          <a:p>
            <a:pPr lvl="0"/>
            <a:r>
              <a:rPr lang="en-US"/>
              <a:t>Subhead</a:t>
            </a:r>
          </a:p>
        </p:txBody>
      </p:sp>
    </p:spTree>
    <p:extLst>
      <p:ext uri="{BB962C8B-B14F-4D97-AF65-F5344CB8AC3E}">
        <p14:creationId xmlns:p14="http://schemas.microsoft.com/office/powerpoint/2010/main" val="30075068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ody Slide (Left Accent)">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14C9BEAC-E26B-DE88-C7BB-E363BAD91180}"/>
              </a:ext>
            </a:extLst>
          </p:cNvPr>
          <p:cNvSpPr>
            <a:spLocks noGrp="1"/>
          </p:cNvSpPr>
          <p:nvPr>
            <p:ph type="body" sz="quarter" idx="11" hasCustomPrompt="1"/>
          </p:nvPr>
        </p:nvSpPr>
        <p:spPr>
          <a:xfrm>
            <a:off x="3479800" y="1164697"/>
            <a:ext cx="8044512" cy="341632"/>
          </a:xfrm>
        </p:spPr>
        <p:txBody>
          <a:bodyPr wrap="square" anchor="t" anchorCtr="0">
            <a:spAutoFit/>
          </a:bodyPr>
          <a:lstStyle>
            <a:lvl1pPr marL="0" indent="0">
              <a:buNone/>
              <a:defRPr sz="1800" i="1">
                <a:solidFill>
                  <a:schemeClr val="tx1">
                    <a:lumMod val="65000"/>
                    <a:lumOff val="35000"/>
                  </a:schemeClr>
                </a:solidFill>
                <a:latin typeface="+mj-lt"/>
              </a:defRPr>
            </a:lvl1pPr>
          </a:lstStyle>
          <a:p>
            <a:pPr lvl="0"/>
            <a:r>
              <a:rPr lang="en-US"/>
              <a:t>Subhead</a:t>
            </a:r>
          </a:p>
        </p:txBody>
      </p:sp>
      <p:sp>
        <p:nvSpPr>
          <p:cNvPr id="8" name="Slide Number Placeholder 2">
            <a:extLst>
              <a:ext uri="{FF2B5EF4-FFF2-40B4-BE49-F238E27FC236}">
                <a16:creationId xmlns:a16="http://schemas.microsoft.com/office/drawing/2014/main" id="{90085190-BC41-B2FB-F789-A0F962A6F19D}"/>
              </a:ext>
            </a:extLst>
          </p:cNvPr>
          <p:cNvSpPr>
            <a:spLocks noGrp="1"/>
          </p:cNvSpPr>
          <p:nvPr/>
        </p:nvSpPr>
        <p:spPr>
          <a:xfrm>
            <a:off x="10654380" y="642294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200" b="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B582AC-5695-48DB-B28C-201892CC33C9}" type="slidenum">
              <a:rPr lang="en-US" smtClean="0">
                <a:solidFill>
                  <a:schemeClr val="tx1"/>
                </a:solidFill>
              </a:rPr>
              <a:pPr/>
              <a:t>‹#›</a:t>
            </a:fld>
            <a:endParaRPr lang="en-US">
              <a:solidFill>
                <a:schemeClr val="tx1"/>
              </a:solidFill>
            </a:endParaRPr>
          </a:p>
        </p:txBody>
      </p:sp>
      <p:sp>
        <p:nvSpPr>
          <p:cNvPr id="3" name="Title 4">
            <a:extLst>
              <a:ext uri="{FF2B5EF4-FFF2-40B4-BE49-F238E27FC236}">
                <a16:creationId xmlns:a16="http://schemas.microsoft.com/office/drawing/2014/main" id="{F37C91DF-7EDE-538A-768A-4E07C89F87DD}"/>
              </a:ext>
            </a:extLst>
          </p:cNvPr>
          <p:cNvSpPr txBox="1">
            <a:spLocks/>
          </p:cNvSpPr>
          <p:nvPr/>
        </p:nvSpPr>
        <p:spPr>
          <a:xfrm>
            <a:off x="667688" y="421788"/>
            <a:ext cx="10686112" cy="77174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4400">
              <a:solidFill>
                <a:schemeClr val="accent2"/>
              </a:solidFill>
              <a:latin typeface="+mj-lt"/>
            </a:endParaRPr>
          </a:p>
        </p:txBody>
      </p:sp>
      <p:sp>
        <p:nvSpPr>
          <p:cNvPr id="4" name="Title 8">
            <a:extLst>
              <a:ext uri="{FF2B5EF4-FFF2-40B4-BE49-F238E27FC236}">
                <a16:creationId xmlns:a16="http://schemas.microsoft.com/office/drawing/2014/main" id="{26634830-4EFB-F178-B076-AF502B853A90}"/>
              </a:ext>
            </a:extLst>
          </p:cNvPr>
          <p:cNvSpPr>
            <a:spLocks noGrp="1"/>
          </p:cNvSpPr>
          <p:nvPr>
            <p:ph type="title"/>
          </p:nvPr>
        </p:nvSpPr>
        <p:spPr>
          <a:xfrm>
            <a:off x="3479800" y="435829"/>
            <a:ext cx="6845301" cy="711934"/>
          </a:xfrm>
          <a:prstGeom prst="rect">
            <a:avLst/>
          </a:prstGeom>
        </p:spPr>
        <p:txBody>
          <a:bodyPr anchor="t" anchorCtr="0">
            <a:spAutoFit/>
          </a:bodyPr>
          <a:lstStyle>
            <a:lvl1pPr>
              <a:defRPr>
                <a:solidFill>
                  <a:schemeClr val="accent1"/>
                </a:solidFill>
              </a:defRPr>
            </a:lvl1pPr>
          </a:lstStyle>
          <a:p>
            <a:r>
              <a:rPr lang="en-US"/>
              <a:t>Click to edit Master title style</a:t>
            </a:r>
          </a:p>
        </p:txBody>
      </p:sp>
      <p:sp>
        <p:nvSpPr>
          <p:cNvPr id="6" name="Rectangle 5">
            <a:extLst>
              <a:ext uri="{FF2B5EF4-FFF2-40B4-BE49-F238E27FC236}">
                <a16:creationId xmlns:a16="http://schemas.microsoft.com/office/drawing/2014/main" id="{BB460C18-FB1B-ADFB-5672-6C440615B6AC}"/>
              </a:ext>
            </a:extLst>
          </p:cNvPr>
          <p:cNvSpPr/>
          <p:nvPr/>
        </p:nvSpPr>
        <p:spPr>
          <a:xfrm>
            <a:off x="0" y="0"/>
            <a:ext cx="3044952"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CA664D99-1AC4-8D5B-FEF3-97B1614EF4B0}"/>
              </a:ext>
            </a:extLst>
          </p:cNvPr>
          <p:cNvGrpSpPr>
            <a:grpSpLocks noChangeAspect="1"/>
          </p:cNvGrpSpPr>
          <p:nvPr/>
        </p:nvGrpSpPr>
        <p:grpSpPr>
          <a:xfrm>
            <a:off x="10434258" y="221225"/>
            <a:ext cx="1532147" cy="777240"/>
            <a:chOff x="7526755" y="4455620"/>
            <a:chExt cx="3477899" cy="1764296"/>
          </a:xfrm>
        </p:grpSpPr>
        <p:pic>
          <p:nvPicPr>
            <p:cNvPr id="16" name="Picture 15" descr="IHS Logo.">
              <a:extLst>
                <a:ext uri="{FF2B5EF4-FFF2-40B4-BE49-F238E27FC236}">
                  <a16:creationId xmlns:a16="http://schemas.microsoft.com/office/drawing/2014/main" id="{746A180C-CB68-30FC-3ACD-5F46BC853A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17" name="Picture 16" descr="HHS Logo.">
              <a:extLst>
                <a:ext uri="{FF2B5EF4-FFF2-40B4-BE49-F238E27FC236}">
                  <a16:creationId xmlns:a16="http://schemas.microsoft.com/office/drawing/2014/main" id="{66BCF7E6-E076-5CB2-1EFB-AE74A33DC25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27427788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ody Slide (Right Accent)">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E54A34FA-7FE1-8ED8-82E2-194FA3269F0A}"/>
              </a:ext>
            </a:extLst>
          </p:cNvPr>
          <p:cNvSpPr>
            <a:spLocks noGrp="1"/>
          </p:cNvSpPr>
          <p:nvPr>
            <p:ph type="body" sz="quarter" idx="11" hasCustomPrompt="1"/>
          </p:nvPr>
        </p:nvSpPr>
        <p:spPr>
          <a:xfrm>
            <a:off x="667688" y="1164697"/>
            <a:ext cx="7947478" cy="341632"/>
          </a:xfrm>
        </p:spPr>
        <p:txBody>
          <a:bodyPr wrap="square" anchor="t" anchorCtr="0">
            <a:spAutoFit/>
          </a:bodyPr>
          <a:lstStyle>
            <a:lvl1pPr marL="0" indent="0">
              <a:buNone/>
              <a:defRPr sz="1800" i="1">
                <a:solidFill>
                  <a:schemeClr val="tx1">
                    <a:lumMod val="65000"/>
                    <a:lumOff val="35000"/>
                  </a:schemeClr>
                </a:solidFill>
                <a:latin typeface="+mj-lt"/>
              </a:defRPr>
            </a:lvl1pPr>
          </a:lstStyle>
          <a:p>
            <a:pPr lvl="0"/>
            <a:r>
              <a:rPr lang="en-US"/>
              <a:t>Subhead</a:t>
            </a:r>
          </a:p>
        </p:txBody>
      </p:sp>
      <p:sp>
        <p:nvSpPr>
          <p:cNvPr id="5" name="Rectangle 4">
            <a:extLst>
              <a:ext uri="{FF2B5EF4-FFF2-40B4-BE49-F238E27FC236}">
                <a16:creationId xmlns:a16="http://schemas.microsoft.com/office/drawing/2014/main" id="{A753EB87-27F2-CA4B-5045-1BA0799BD93B}"/>
              </a:ext>
            </a:extLst>
          </p:cNvPr>
          <p:cNvSpPr/>
          <p:nvPr/>
        </p:nvSpPr>
        <p:spPr>
          <a:xfrm>
            <a:off x="9147048" y="0"/>
            <a:ext cx="3044952"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2">
            <a:extLst>
              <a:ext uri="{FF2B5EF4-FFF2-40B4-BE49-F238E27FC236}">
                <a16:creationId xmlns:a16="http://schemas.microsoft.com/office/drawing/2014/main" id="{90085190-BC41-B2FB-F789-A0F962A6F19D}"/>
              </a:ext>
            </a:extLst>
          </p:cNvPr>
          <p:cNvSpPr>
            <a:spLocks noGrp="1"/>
          </p:cNvSpPr>
          <p:nvPr/>
        </p:nvSpPr>
        <p:spPr>
          <a:xfrm>
            <a:off x="10654380" y="642294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200" b="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FB582AC-5695-48DB-B28C-201892CC33C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4">
            <a:extLst>
              <a:ext uri="{FF2B5EF4-FFF2-40B4-BE49-F238E27FC236}">
                <a16:creationId xmlns:a16="http://schemas.microsoft.com/office/drawing/2014/main" id="{F37C91DF-7EDE-538A-768A-4E07C89F87DD}"/>
              </a:ext>
            </a:extLst>
          </p:cNvPr>
          <p:cNvSpPr txBox="1">
            <a:spLocks/>
          </p:cNvSpPr>
          <p:nvPr/>
        </p:nvSpPr>
        <p:spPr>
          <a:xfrm>
            <a:off x="667688" y="421788"/>
            <a:ext cx="10686112" cy="77174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A1AE72"/>
              </a:solidFill>
              <a:effectLst/>
              <a:uLnTx/>
              <a:uFillTx/>
              <a:latin typeface="Calibri Light" panose="020F0302020204030204"/>
              <a:ea typeface="+mn-ea"/>
              <a:cs typeface="+mn-cs"/>
            </a:endParaRPr>
          </a:p>
        </p:txBody>
      </p:sp>
      <p:sp>
        <p:nvSpPr>
          <p:cNvPr id="4" name="Title 8">
            <a:extLst>
              <a:ext uri="{FF2B5EF4-FFF2-40B4-BE49-F238E27FC236}">
                <a16:creationId xmlns:a16="http://schemas.microsoft.com/office/drawing/2014/main" id="{26634830-4EFB-F178-B076-AF502B853A90}"/>
              </a:ext>
            </a:extLst>
          </p:cNvPr>
          <p:cNvSpPr>
            <a:spLocks noGrp="1"/>
          </p:cNvSpPr>
          <p:nvPr>
            <p:ph type="title"/>
          </p:nvPr>
        </p:nvSpPr>
        <p:spPr>
          <a:xfrm>
            <a:off x="667688" y="435829"/>
            <a:ext cx="7947478" cy="711934"/>
          </a:xfrm>
          <a:prstGeom prst="rect">
            <a:avLst/>
          </a:prstGeom>
        </p:spPr>
        <p:txBody>
          <a:bodyPr anchor="t" anchorCtr="0">
            <a:spAutoFit/>
          </a:bodyPr>
          <a:lstStyle>
            <a:lvl1pPr>
              <a:defRPr>
                <a:solidFill>
                  <a:schemeClr val="accent1"/>
                </a:solidFill>
              </a:defRPr>
            </a:lvl1pPr>
          </a:lstStyle>
          <a:p>
            <a:r>
              <a:rPr lang="en-US"/>
              <a:t>Click to edit Master title style</a:t>
            </a:r>
          </a:p>
        </p:txBody>
      </p:sp>
      <p:grpSp>
        <p:nvGrpSpPr>
          <p:cNvPr id="15" name="Group 14">
            <a:extLst>
              <a:ext uri="{FF2B5EF4-FFF2-40B4-BE49-F238E27FC236}">
                <a16:creationId xmlns:a16="http://schemas.microsoft.com/office/drawing/2014/main" id="{967F6F4A-E9D8-402B-5250-6B6472019A5A}"/>
              </a:ext>
            </a:extLst>
          </p:cNvPr>
          <p:cNvGrpSpPr/>
          <p:nvPr/>
        </p:nvGrpSpPr>
        <p:grpSpPr>
          <a:xfrm>
            <a:off x="10434258" y="221225"/>
            <a:ext cx="1532147" cy="777240"/>
            <a:chOff x="10377108" y="312668"/>
            <a:chExt cx="1532147" cy="777240"/>
          </a:xfrm>
        </p:grpSpPr>
        <p:pic>
          <p:nvPicPr>
            <p:cNvPr id="7" name="Picture 6" descr="IHS Logo.">
              <a:extLst>
                <a:ext uri="{FF2B5EF4-FFF2-40B4-BE49-F238E27FC236}">
                  <a16:creationId xmlns:a16="http://schemas.microsoft.com/office/drawing/2014/main" id="{9C51D323-5073-CA2B-6DC7-C0DCA6C6B23B}"/>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1138236" y="312668"/>
              <a:ext cx="771019" cy="766890"/>
            </a:xfrm>
            <a:prstGeom prst="rect">
              <a:avLst/>
            </a:prstGeom>
            <a:noFill/>
          </p:spPr>
        </p:pic>
        <p:pic>
          <p:nvPicPr>
            <p:cNvPr id="9" name="Picture 8" descr="HHS Logo.">
              <a:extLst>
                <a:ext uri="{FF2B5EF4-FFF2-40B4-BE49-F238E27FC236}">
                  <a16:creationId xmlns:a16="http://schemas.microsoft.com/office/drawing/2014/main" id="{AF1E11D0-2F14-CFB9-F8C0-5070B27A983E}"/>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377108" y="312668"/>
              <a:ext cx="811649" cy="777240"/>
            </a:xfrm>
            <a:prstGeom prst="rect">
              <a:avLst/>
            </a:prstGeom>
          </p:spPr>
        </p:pic>
      </p:grpSp>
    </p:spTree>
    <p:extLst>
      <p:ext uri="{BB962C8B-B14F-4D97-AF65-F5344CB8AC3E}">
        <p14:creationId xmlns:p14="http://schemas.microsoft.com/office/powerpoint/2010/main" val="1556213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709A45-D7D6-6CE2-BD4E-0D4A0F6E9F66}"/>
              </a:ext>
            </a:extLst>
          </p:cNvPr>
          <p:cNvSpPr>
            <a:spLocks noGrp="1"/>
          </p:cNvSpPr>
          <p:nvPr>
            <p:ph type="dt" sz="half" idx="10"/>
          </p:nvPr>
        </p:nvSpPr>
        <p:spPr/>
        <p:txBody>
          <a:bodyPr/>
          <a:lstStyle/>
          <a:p>
            <a:fld id="{3AE67E57-F536-4525-9D69-BECF651D51A7}" type="datetimeFigureOut">
              <a:rPr lang="en-US" smtClean="0"/>
              <a:t>5/5/2025</a:t>
            </a:fld>
            <a:endParaRPr lang="en-US"/>
          </a:p>
        </p:txBody>
      </p:sp>
      <p:sp>
        <p:nvSpPr>
          <p:cNvPr id="3" name="Footer Placeholder 2">
            <a:extLst>
              <a:ext uri="{FF2B5EF4-FFF2-40B4-BE49-F238E27FC236}">
                <a16:creationId xmlns:a16="http://schemas.microsoft.com/office/drawing/2014/main" id="{B0E4F58A-1F66-4746-DA34-53F0715992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C9DC88-228D-EC7D-D0A1-99E07EA95D1C}"/>
              </a:ext>
            </a:extLst>
          </p:cNvPr>
          <p:cNvSpPr>
            <a:spLocks noGrp="1"/>
          </p:cNvSpPr>
          <p:nvPr>
            <p:ph type="sldNum" sz="quarter" idx="12"/>
          </p:nvPr>
        </p:nvSpPr>
        <p:spPr/>
        <p:txBody>
          <a:bodyPr/>
          <a:lstStyle/>
          <a:p>
            <a:fld id="{AB2C012F-B305-4EAD-A0FE-44B73E433CD6}" type="slidenum">
              <a:rPr lang="en-US" smtClean="0"/>
              <a:t>‹#›</a:t>
            </a:fld>
            <a:endParaRPr lang="en-US"/>
          </a:p>
        </p:txBody>
      </p:sp>
    </p:spTree>
    <p:extLst>
      <p:ext uri="{BB962C8B-B14F-4D97-AF65-F5344CB8AC3E}">
        <p14:creationId xmlns:p14="http://schemas.microsoft.com/office/powerpoint/2010/main" val="33605913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 Slide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35AB0C-77A7-E8DE-FDC5-E282C2863F17}"/>
              </a:ext>
            </a:extLst>
          </p:cNvPr>
          <p:cNvSpPr/>
          <p:nvPr/>
        </p:nvSpPr>
        <p:spPr>
          <a:xfrm>
            <a:off x="0" y="0"/>
            <a:ext cx="12192000"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A40EE900-5BE5-8668-4780-6AA44468D324}"/>
              </a:ext>
            </a:extLst>
          </p:cNvPr>
          <p:cNvSpPr>
            <a:spLocks/>
          </p:cNvSpPr>
          <p:nvPr/>
        </p:nvSpPr>
        <p:spPr>
          <a:xfrm>
            <a:off x="1462117" y="2082340"/>
            <a:ext cx="2128514" cy="2128514"/>
          </a:xfrm>
          <a:prstGeom prst="ellipse">
            <a:avLst/>
          </a:prstGeom>
          <a:solidFill>
            <a:srgbClr val="E7EFF5"/>
          </a:solidFill>
          <a:ln w="381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Placeholder 13">
            <a:extLst>
              <a:ext uri="{FF2B5EF4-FFF2-40B4-BE49-F238E27FC236}">
                <a16:creationId xmlns:a16="http://schemas.microsoft.com/office/drawing/2014/main" id="{D6EED315-FBEB-9940-2AD2-57A1C6907032}"/>
              </a:ext>
            </a:extLst>
          </p:cNvPr>
          <p:cNvSpPr>
            <a:spLocks noGrp="1"/>
          </p:cNvSpPr>
          <p:nvPr>
            <p:ph type="body" sz="quarter" idx="15" hasCustomPrompt="1"/>
          </p:nvPr>
        </p:nvSpPr>
        <p:spPr>
          <a:xfrm>
            <a:off x="3804587" y="1810777"/>
            <a:ext cx="7213600" cy="1997075"/>
          </a:xfrm>
        </p:spPr>
        <p:txBody>
          <a:bodyPr anchor="b">
            <a:normAutofit/>
          </a:bodyPr>
          <a:lstStyle>
            <a:lvl1pPr marL="0" indent="0">
              <a:buNone/>
              <a:defRPr sz="5400" b="1">
                <a:solidFill>
                  <a:schemeClr val="bg1"/>
                </a:solidFill>
                <a:latin typeface="+mj-lt"/>
              </a:defRPr>
            </a:lvl1pPr>
          </a:lstStyle>
          <a:p>
            <a:pPr lvl="0"/>
            <a:r>
              <a:rPr lang="en-US"/>
              <a:t>Section Title</a:t>
            </a:r>
          </a:p>
        </p:txBody>
      </p:sp>
      <p:sp>
        <p:nvSpPr>
          <p:cNvPr id="18" name="Text Placeholder 17">
            <a:extLst>
              <a:ext uri="{FF2B5EF4-FFF2-40B4-BE49-F238E27FC236}">
                <a16:creationId xmlns:a16="http://schemas.microsoft.com/office/drawing/2014/main" id="{616B1E97-2DB8-C0C1-F51B-5DC58022D722}"/>
              </a:ext>
            </a:extLst>
          </p:cNvPr>
          <p:cNvSpPr>
            <a:spLocks noGrp="1"/>
          </p:cNvSpPr>
          <p:nvPr>
            <p:ph type="body" sz="quarter" idx="16" hasCustomPrompt="1"/>
          </p:nvPr>
        </p:nvSpPr>
        <p:spPr>
          <a:xfrm>
            <a:off x="3804587" y="3807852"/>
            <a:ext cx="7213600" cy="857250"/>
          </a:xfrm>
        </p:spPr>
        <p:txBody>
          <a:bodyPr>
            <a:noAutofit/>
          </a:bodyPr>
          <a:lstStyle>
            <a:lvl1pPr marL="0" indent="0">
              <a:buNone/>
              <a:defRPr sz="2400" i="0">
                <a:solidFill>
                  <a:schemeClr val="bg1"/>
                </a:solidFill>
                <a:latin typeface="+mj-lt"/>
              </a:defRPr>
            </a:lvl1pPr>
          </a:lstStyle>
          <a:p>
            <a:pPr lvl="0"/>
            <a:r>
              <a:rPr lang="en-US"/>
              <a:t>Subtitle</a:t>
            </a:r>
          </a:p>
        </p:txBody>
      </p:sp>
      <p:pic>
        <p:nvPicPr>
          <p:cNvPr id="5" name="Graphic 4">
            <a:extLst>
              <a:ext uri="{FF2B5EF4-FFF2-40B4-BE49-F238E27FC236}">
                <a16:creationId xmlns:a16="http://schemas.microsoft.com/office/drawing/2014/main" id="{EC6C3C60-5762-DA2E-22D1-F55E7772E5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98332" y="2337345"/>
            <a:ext cx="1678652" cy="1641068"/>
          </a:xfrm>
          <a:prstGeom prst="rect">
            <a:avLst/>
          </a:prstGeom>
        </p:spPr>
      </p:pic>
      <p:sp>
        <p:nvSpPr>
          <p:cNvPr id="3" name="Title 2">
            <a:extLst>
              <a:ext uri="{FF2B5EF4-FFF2-40B4-BE49-F238E27FC236}">
                <a16:creationId xmlns:a16="http://schemas.microsoft.com/office/drawing/2014/main" id="{D9EF83C2-264A-491B-BD82-15899D7C4D45}"/>
              </a:ext>
            </a:extLst>
          </p:cNvPr>
          <p:cNvSpPr>
            <a:spLocks noGrp="1"/>
          </p:cNvSpPr>
          <p:nvPr>
            <p:ph type="title"/>
          </p:nvPr>
        </p:nvSpPr>
        <p:spPr>
          <a:xfrm>
            <a:off x="1056571" y="-1181058"/>
            <a:ext cx="10856624" cy="1070500"/>
          </a:xfrm>
        </p:spPr>
        <p:txBody>
          <a:bodyPr/>
          <a:lstStyle/>
          <a:p>
            <a:r>
              <a:rPr lang="en-US"/>
              <a:t>Click to edit Master title style</a:t>
            </a:r>
          </a:p>
        </p:txBody>
      </p:sp>
    </p:spTree>
    <p:extLst>
      <p:ext uri="{BB962C8B-B14F-4D97-AF65-F5344CB8AC3E}">
        <p14:creationId xmlns:p14="http://schemas.microsoft.com/office/powerpoint/2010/main" val="23795829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Divider Slide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35AB0C-77A7-E8DE-FDC5-E282C2863F17}"/>
              </a:ext>
            </a:extLst>
          </p:cNvPr>
          <p:cNvSpPr/>
          <p:nvPr/>
        </p:nvSpPr>
        <p:spPr>
          <a:xfrm>
            <a:off x="0" y="0"/>
            <a:ext cx="12192000" cy="6858000"/>
          </a:xfrm>
          <a:prstGeom prst="rect">
            <a:avLst/>
          </a:prstGeom>
          <a:solidFill>
            <a:schemeClr val="tx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Placeholder 13">
            <a:extLst>
              <a:ext uri="{FF2B5EF4-FFF2-40B4-BE49-F238E27FC236}">
                <a16:creationId xmlns:a16="http://schemas.microsoft.com/office/drawing/2014/main" id="{D6EED315-FBEB-9940-2AD2-57A1C6907032}"/>
              </a:ext>
            </a:extLst>
          </p:cNvPr>
          <p:cNvSpPr>
            <a:spLocks noGrp="1"/>
          </p:cNvSpPr>
          <p:nvPr>
            <p:ph type="body" sz="quarter" idx="15" hasCustomPrompt="1"/>
          </p:nvPr>
        </p:nvSpPr>
        <p:spPr>
          <a:xfrm>
            <a:off x="3804587" y="1810777"/>
            <a:ext cx="7213600" cy="1997075"/>
          </a:xfrm>
        </p:spPr>
        <p:txBody>
          <a:bodyPr anchor="b">
            <a:normAutofit/>
          </a:bodyPr>
          <a:lstStyle>
            <a:lvl1pPr marL="0" indent="0">
              <a:buNone/>
              <a:defRPr sz="5400" b="1">
                <a:solidFill>
                  <a:schemeClr val="bg1"/>
                </a:solidFill>
                <a:latin typeface="+mj-lt"/>
              </a:defRPr>
            </a:lvl1pPr>
          </a:lstStyle>
          <a:p>
            <a:pPr lvl="0"/>
            <a:r>
              <a:rPr lang="en-US"/>
              <a:t>Section Title</a:t>
            </a:r>
          </a:p>
        </p:txBody>
      </p:sp>
      <p:sp>
        <p:nvSpPr>
          <p:cNvPr id="18" name="Text Placeholder 17">
            <a:extLst>
              <a:ext uri="{FF2B5EF4-FFF2-40B4-BE49-F238E27FC236}">
                <a16:creationId xmlns:a16="http://schemas.microsoft.com/office/drawing/2014/main" id="{616B1E97-2DB8-C0C1-F51B-5DC58022D722}"/>
              </a:ext>
            </a:extLst>
          </p:cNvPr>
          <p:cNvSpPr>
            <a:spLocks noGrp="1"/>
          </p:cNvSpPr>
          <p:nvPr>
            <p:ph type="body" sz="quarter" idx="16" hasCustomPrompt="1"/>
          </p:nvPr>
        </p:nvSpPr>
        <p:spPr>
          <a:xfrm>
            <a:off x="3804587" y="3807852"/>
            <a:ext cx="7213600" cy="857250"/>
          </a:xfrm>
        </p:spPr>
        <p:txBody>
          <a:bodyPr>
            <a:noAutofit/>
          </a:bodyPr>
          <a:lstStyle>
            <a:lvl1pPr marL="0" indent="0">
              <a:buNone/>
              <a:defRPr sz="2400" i="0">
                <a:solidFill>
                  <a:schemeClr val="bg1"/>
                </a:solidFill>
                <a:latin typeface="+mj-lt"/>
              </a:defRPr>
            </a:lvl1pPr>
          </a:lstStyle>
          <a:p>
            <a:pPr lvl="0"/>
            <a:r>
              <a:rPr lang="en-US"/>
              <a:t>Subtitle</a:t>
            </a:r>
          </a:p>
        </p:txBody>
      </p:sp>
      <p:sp>
        <p:nvSpPr>
          <p:cNvPr id="3" name="Oval 2">
            <a:extLst>
              <a:ext uri="{FF2B5EF4-FFF2-40B4-BE49-F238E27FC236}">
                <a16:creationId xmlns:a16="http://schemas.microsoft.com/office/drawing/2014/main" id="{7F8D9549-4957-A110-2AC3-89B4D523BE61}"/>
              </a:ext>
            </a:extLst>
          </p:cNvPr>
          <p:cNvSpPr>
            <a:spLocks/>
          </p:cNvSpPr>
          <p:nvPr/>
        </p:nvSpPr>
        <p:spPr>
          <a:xfrm>
            <a:off x="1462117" y="2082340"/>
            <a:ext cx="2128514" cy="2128514"/>
          </a:xfrm>
          <a:prstGeom prst="ellipse">
            <a:avLst/>
          </a:prstGeom>
          <a:solidFill>
            <a:schemeClr val="accent2">
              <a:lumMod val="20000"/>
              <a:lumOff val="80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2405702C-83EF-95BE-52AF-1D5935D76A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98332" y="2337345"/>
            <a:ext cx="1678652" cy="1641068"/>
          </a:xfrm>
          <a:prstGeom prst="rect">
            <a:avLst/>
          </a:prstGeom>
        </p:spPr>
      </p:pic>
    </p:spTree>
    <p:extLst>
      <p:ext uri="{BB962C8B-B14F-4D97-AF65-F5344CB8AC3E}">
        <p14:creationId xmlns:p14="http://schemas.microsoft.com/office/powerpoint/2010/main" val="40778969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Divider Slide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35AB0C-77A7-E8DE-FDC5-E282C2863F17}"/>
              </a:ext>
            </a:extLst>
          </p:cNvPr>
          <p:cNvSpPr/>
          <p:nvPr/>
        </p:nvSpPr>
        <p:spPr>
          <a:xfrm>
            <a:off x="0" y="0"/>
            <a:ext cx="12192000" cy="6858000"/>
          </a:xfrm>
          <a:prstGeom prst="rect">
            <a:avLst/>
          </a:prstGeom>
          <a:solidFill>
            <a:schemeClr val="tx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Placeholder 13">
            <a:extLst>
              <a:ext uri="{FF2B5EF4-FFF2-40B4-BE49-F238E27FC236}">
                <a16:creationId xmlns:a16="http://schemas.microsoft.com/office/drawing/2014/main" id="{D6EED315-FBEB-9940-2AD2-57A1C6907032}"/>
              </a:ext>
            </a:extLst>
          </p:cNvPr>
          <p:cNvSpPr>
            <a:spLocks noGrp="1"/>
          </p:cNvSpPr>
          <p:nvPr>
            <p:ph type="body" sz="quarter" idx="15" hasCustomPrompt="1"/>
          </p:nvPr>
        </p:nvSpPr>
        <p:spPr>
          <a:xfrm>
            <a:off x="3804587" y="1810777"/>
            <a:ext cx="7213600" cy="1997075"/>
          </a:xfrm>
        </p:spPr>
        <p:txBody>
          <a:bodyPr anchor="b">
            <a:normAutofit/>
          </a:bodyPr>
          <a:lstStyle>
            <a:lvl1pPr marL="0" indent="0">
              <a:buNone/>
              <a:defRPr sz="5400" b="1">
                <a:solidFill>
                  <a:schemeClr val="bg1"/>
                </a:solidFill>
                <a:latin typeface="+mj-lt"/>
              </a:defRPr>
            </a:lvl1pPr>
          </a:lstStyle>
          <a:p>
            <a:pPr lvl="0"/>
            <a:r>
              <a:rPr lang="en-US"/>
              <a:t>Section Title</a:t>
            </a:r>
          </a:p>
        </p:txBody>
      </p:sp>
      <p:sp>
        <p:nvSpPr>
          <p:cNvPr id="18" name="Text Placeholder 17">
            <a:extLst>
              <a:ext uri="{FF2B5EF4-FFF2-40B4-BE49-F238E27FC236}">
                <a16:creationId xmlns:a16="http://schemas.microsoft.com/office/drawing/2014/main" id="{616B1E97-2DB8-C0C1-F51B-5DC58022D722}"/>
              </a:ext>
            </a:extLst>
          </p:cNvPr>
          <p:cNvSpPr>
            <a:spLocks noGrp="1"/>
          </p:cNvSpPr>
          <p:nvPr>
            <p:ph type="body" sz="quarter" idx="16" hasCustomPrompt="1"/>
          </p:nvPr>
        </p:nvSpPr>
        <p:spPr>
          <a:xfrm>
            <a:off x="3804587" y="3807852"/>
            <a:ext cx="7213600" cy="857250"/>
          </a:xfrm>
        </p:spPr>
        <p:txBody>
          <a:bodyPr>
            <a:noAutofit/>
          </a:bodyPr>
          <a:lstStyle>
            <a:lvl1pPr marL="0" indent="0">
              <a:buNone/>
              <a:defRPr sz="2400" i="0">
                <a:solidFill>
                  <a:schemeClr val="bg1"/>
                </a:solidFill>
                <a:latin typeface="+mj-lt"/>
              </a:defRPr>
            </a:lvl1pPr>
          </a:lstStyle>
          <a:p>
            <a:pPr lvl="0"/>
            <a:r>
              <a:rPr lang="en-US"/>
              <a:t>Subtitle</a:t>
            </a:r>
          </a:p>
        </p:txBody>
      </p:sp>
      <p:sp>
        <p:nvSpPr>
          <p:cNvPr id="3" name="Oval 2">
            <a:extLst>
              <a:ext uri="{FF2B5EF4-FFF2-40B4-BE49-F238E27FC236}">
                <a16:creationId xmlns:a16="http://schemas.microsoft.com/office/drawing/2014/main" id="{7F8D9549-4957-A110-2AC3-89B4D523BE61}"/>
              </a:ext>
            </a:extLst>
          </p:cNvPr>
          <p:cNvSpPr>
            <a:spLocks/>
          </p:cNvSpPr>
          <p:nvPr/>
        </p:nvSpPr>
        <p:spPr>
          <a:xfrm>
            <a:off x="1462117" y="2082340"/>
            <a:ext cx="2128514" cy="2128514"/>
          </a:xfrm>
          <a:prstGeom prst="ellipse">
            <a:avLst/>
          </a:prstGeom>
          <a:solidFill>
            <a:schemeClr val="accent2">
              <a:lumMod val="20000"/>
              <a:lumOff val="80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2405702C-83EF-95BE-52AF-1D5935D76A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98332" y="2337345"/>
            <a:ext cx="1678652" cy="1641068"/>
          </a:xfrm>
          <a:prstGeom prst="rect">
            <a:avLst/>
          </a:prstGeom>
        </p:spPr>
      </p:pic>
    </p:spTree>
    <p:extLst>
      <p:ext uri="{BB962C8B-B14F-4D97-AF65-F5344CB8AC3E}">
        <p14:creationId xmlns:p14="http://schemas.microsoft.com/office/powerpoint/2010/main" val="25845547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ause Slide 1">
    <p:spTree>
      <p:nvGrpSpPr>
        <p:cNvPr id="1" name=""/>
        <p:cNvGrpSpPr/>
        <p:nvPr/>
      </p:nvGrpSpPr>
      <p:grpSpPr>
        <a:xfrm>
          <a:off x="0" y="0"/>
          <a:ext cx="0" cy="0"/>
          <a:chOff x="0" y="0"/>
          <a:chExt cx="0" cy="0"/>
        </a:xfrm>
      </p:grpSpPr>
      <p:pic>
        <p:nvPicPr>
          <p:cNvPr id="5" name="Picture 4" descr="A grassy area with a mountain in the background">
            <a:extLst>
              <a:ext uri="{FF2B5EF4-FFF2-40B4-BE49-F238E27FC236}">
                <a16:creationId xmlns:a16="http://schemas.microsoft.com/office/drawing/2014/main" id="{608D7138-FDFC-DD06-681F-CA9DAE965749}"/>
              </a:ext>
            </a:extLst>
          </p:cNvPr>
          <p:cNvPicPr>
            <a:picLocks noChangeAspect="1"/>
          </p:cNvPicPr>
          <p:nvPr/>
        </p:nvPicPr>
        <p:blipFill rotWithShape="1">
          <a:blip r:embed="rId2">
            <a:extLst>
              <a:ext uri="{28A0092B-C50C-407E-A947-70E740481C1C}">
                <a14:useLocalDpi xmlns:a14="http://schemas.microsoft.com/office/drawing/2010/main" val="0"/>
              </a:ext>
            </a:extLst>
          </a:blip>
          <a:srcRect b="15888"/>
          <a:stretch/>
        </p:blipFill>
        <p:spPr>
          <a:xfrm>
            <a:off x="0" y="0"/>
            <a:ext cx="12188952" cy="6858000"/>
          </a:xfrm>
          <a:prstGeom prst="rect">
            <a:avLst/>
          </a:prstGeom>
        </p:spPr>
      </p:pic>
      <p:sp>
        <p:nvSpPr>
          <p:cNvPr id="6" name="Rectangle 5">
            <a:extLst>
              <a:ext uri="{FF2B5EF4-FFF2-40B4-BE49-F238E27FC236}">
                <a16:creationId xmlns:a16="http://schemas.microsoft.com/office/drawing/2014/main" id="{BB3A3AC9-1501-3DBC-516B-18A822A47BB6}"/>
              </a:ext>
            </a:extLst>
          </p:cNvPr>
          <p:cNvSpPr/>
          <p:nvPr/>
        </p:nvSpPr>
        <p:spPr>
          <a:xfrm>
            <a:off x="0" y="0"/>
            <a:ext cx="12188952" cy="6858000"/>
          </a:xfrm>
          <a:prstGeom prst="rect">
            <a:avLst/>
          </a:prstGeom>
          <a:solidFill>
            <a:schemeClr val="accent4">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727D1004-5BE8-6994-807E-701A455AC162}"/>
              </a:ext>
            </a:extLst>
          </p:cNvPr>
          <p:cNvGrpSpPr/>
          <p:nvPr/>
        </p:nvGrpSpPr>
        <p:grpSpPr>
          <a:xfrm>
            <a:off x="3944855" y="1281057"/>
            <a:ext cx="4302290" cy="4295887"/>
            <a:chOff x="3992880" y="1325880"/>
            <a:chExt cx="4206240" cy="4206240"/>
          </a:xfrm>
        </p:grpSpPr>
        <p:sp>
          <p:nvSpPr>
            <p:cNvPr id="8" name="Oval 7">
              <a:extLst>
                <a:ext uri="{FF2B5EF4-FFF2-40B4-BE49-F238E27FC236}">
                  <a16:creationId xmlns:a16="http://schemas.microsoft.com/office/drawing/2014/main" id="{7A39C289-9B30-E6BA-F1CD-578F60B20011}"/>
                </a:ext>
              </a:extLst>
            </p:cNvPr>
            <p:cNvSpPr>
              <a:spLocks noChangeAspect="1"/>
            </p:cNvSpPr>
            <p:nvPr/>
          </p:nvSpPr>
          <p:spPr>
            <a:xfrm>
              <a:off x="3992880" y="1325880"/>
              <a:ext cx="4206240" cy="4206240"/>
            </a:xfrm>
            <a:prstGeom prst="ellipse">
              <a:avLst/>
            </a:prstGeom>
            <a:solidFill>
              <a:schemeClr val="bg1"/>
            </a:solidFill>
            <a:ln w="1270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4">
              <a:extLst>
                <a:ext uri="{FF2B5EF4-FFF2-40B4-BE49-F238E27FC236}">
                  <a16:creationId xmlns:a16="http://schemas.microsoft.com/office/drawing/2014/main" id="{2449D1F4-CE5E-527B-DD18-992A10B94CE8}"/>
                </a:ext>
              </a:extLst>
            </p:cNvPr>
            <p:cNvSpPr txBox="1">
              <a:spLocks/>
            </p:cNvSpPr>
            <p:nvPr/>
          </p:nvSpPr>
          <p:spPr>
            <a:xfrm>
              <a:off x="4053544" y="3043127"/>
              <a:ext cx="4084912" cy="77174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endParaRPr kumimoji="0" lang="en-US" sz="5400" b="1" i="0" u="none" strike="noStrike" kern="1200" cap="none" spc="-50" normalizeH="0" baseline="0" noProof="0">
                <a:ln>
                  <a:noFill/>
                </a:ln>
                <a:solidFill>
                  <a:srgbClr val="A1AE72"/>
                </a:solidFill>
                <a:effectLst/>
                <a:uLnTx/>
                <a:uFillTx/>
                <a:latin typeface="Calibri Light" panose="020F0302020204030204"/>
                <a:ea typeface="Calibri Light"/>
                <a:cs typeface="Calibri Light"/>
              </a:endParaRPr>
            </a:p>
          </p:txBody>
        </p:sp>
      </p:grpSp>
      <p:sp>
        <p:nvSpPr>
          <p:cNvPr id="10" name="Title 1">
            <a:extLst>
              <a:ext uri="{FF2B5EF4-FFF2-40B4-BE49-F238E27FC236}">
                <a16:creationId xmlns:a16="http://schemas.microsoft.com/office/drawing/2014/main" id="{9D6A57A8-EE42-2FF2-3369-4D6AD7C24C89}"/>
              </a:ext>
            </a:extLst>
          </p:cNvPr>
          <p:cNvSpPr txBox="1">
            <a:spLocks noGrp="1"/>
          </p:cNvSpPr>
          <p:nvPr/>
        </p:nvSpPr>
        <p:spPr>
          <a:xfrm>
            <a:off x="7979339" y="2839660"/>
            <a:ext cx="3659187" cy="3377812"/>
          </a:xfrm>
          <a:prstGeom prst="rect">
            <a:avLst/>
          </a:prstGeom>
          <a:noFill/>
          <a:ln>
            <a:noFill/>
            <a:prstDash/>
          </a:ln>
          <a:effectLst/>
        </p:spPr>
        <p:txBody>
          <a:bodyPr rot="0" spcFirstLastPara="0"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br>
              <a:rPr kumimoji="0" lang="en-US" sz="4000" b="0" i="0" u="none" strike="noStrike" kern="1200" cap="none" spc="-50" normalizeH="0" baseline="0" noProof="0">
                <a:ln>
                  <a:noFill/>
                </a:ln>
                <a:solidFill>
                  <a:srgbClr val="A1AE72">
                    <a:lumMod val="50000"/>
                  </a:srgbClr>
                </a:solidFill>
                <a:effectLst/>
                <a:uLnTx/>
                <a:uFillTx/>
                <a:latin typeface="Calibri"/>
                <a:ea typeface="+mj-ea"/>
                <a:cs typeface="+mj-cs"/>
              </a:rPr>
            </a:br>
            <a:endParaRPr kumimoji="0" lang="en-US" sz="4400" b="0" i="0" u="none" strike="noStrike" kern="1200" cap="none" spc="-50" normalizeH="0" baseline="0" noProof="0">
              <a:ln>
                <a:noFill/>
              </a:ln>
              <a:solidFill>
                <a:srgbClr val="000000"/>
              </a:solidFill>
              <a:effectLst/>
              <a:uLnTx/>
              <a:uFillTx/>
              <a:latin typeface="Calibri Light" panose="020F0302020204030204"/>
              <a:ea typeface="Calibri Light"/>
              <a:cs typeface="Calibri Light"/>
            </a:endParaRPr>
          </a:p>
        </p:txBody>
      </p:sp>
      <p:sp>
        <p:nvSpPr>
          <p:cNvPr id="2" name="Text Placeholder 13">
            <a:extLst>
              <a:ext uri="{FF2B5EF4-FFF2-40B4-BE49-F238E27FC236}">
                <a16:creationId xmlns:a16="http://schemas.microsoft.com/office/drawing/2014/main" id="{E5A035AF-31ED-BF44-B2D6-CF9E8FBB79AC}"/>
              </a:ext>
            </a:extLst>
          </p:cNvPr>
          <p:cNvSpPr>
            <a:spLocks noGrp="1"/>
          </p:cNvSpPr>
          <p:nvPr>
            <p:ph type="body" sz="quarter" idx="15" hasCustomPrompt="1"/>
          </p:nvPr>
        </p:nvSpPr>
        <p:spPr>
          <a:xfrm>
            <a:off x="4457700" y="2047875"/>
            <a:ext cx="3276600" cy="1485900"/>
          </a:xfrm>
        </p:spPr>
        <p:txBody>
          <a:bodyPr anchor="t">
            <a:normAutofit/>
          </a:bodyPr>
          <a:lstStyle>
            <a:lvl1pPr marL="0" indent="0" algn="ctr">
              <a:buNone/>
              <a:defRPr sz="5400" b="1">
                <a:solidFill>
                  <a:schemeClr val="accent5">
                    <a:lumMod val="75000"/>
                  </a:schemeClr>
                </a:solidFill>
                <a:latin typeface="+mj-lt"/>
              </a:defRPr>
            </a:lvl1pPr>
          </a:lstStyle>
          <a:p>
            <a:pPr lvl="0"/>
            <a:r>
              <a:rPr lang="en-US"/>
              <a:t>Title</a:t>
            </a:r>
          </a:p>
        </p:txBody>
      </p:sp>
      <p:sp>
        <p:nvSpPr>
          <p:cNvPr id="3" name="Text Placeholder 17">
            <a:extLst>
              <a:ext uri="{FF2B5EF4-FFF2-40B4-BE49-F238E27FC236}">
                <a16:creationId xmlns:a16="http://schemas.microsoft.com/office/drawing/2014/main" id="{10001D88-4F3A-3FC6-6427-AF7DE2B586C3}"/>
              </a:ext>
            </a:extLst>
          </p:cNvPr>
          <p:cNvSpPr>
            <a:spLocks noGrp="1"/>
          </p:cNvSpPr>
          <p:nvPr>
            <p:ph type="body" sz="quarter" idx="16" hasCustomPrompt="1"/>
          </p:nvPr>
        </p:nvSpPr>
        <p:spPr>
          <a:xfrm>
            <a:off x="4438650" y="3807852"/>
            <a:ext cx="3314700" cy="857250"/>
          </a:xfrm>
        </p:spPr>
        <p:txBody>
          <a:bodyPr>
            <a:noAutofit/>
          </a:bodyPr>
          <a:lstStyle>
            <a:lvl1pPr marL="0" indent="0" algn="ctr">
              <a:buNone/>
              <a:defRPr sz="2000" i="0">
                <a:solidFill>
                  <a:schemeClr val="accent5">
                    <a:lumMod val="50000"/>
                  </a:schemeClr>
                </a:solidFill>
                <a:latin typeface="+mj-lt"/>
              </a:defRPr>
            </a:lvl1pPr>
          </a:lstStyle>
          <a:p>
            <a:pPr lvl="0"/>
            <a:r>
              <a:rPr lang="en-US"/>
              <a:t>Details</a:t>
            </a:r>
          </a:p>
        </p:txBody>
      </p:sp>
    </p:spTree>
    <p:extLst>
      <p:ext uri="{BB962C8B-B14F-4D97-AF65-F5344CB8AC3E}">
        <p14:creationId xmlns:p14="http://schemas.microsoft.com/office/powerpoint/2010/main" val="4170061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ause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A1DAFE-86F1-C731-6EBA-BE9EFC3006B6}"/>
              </a:ext>
            </a:extLst>
          </p:cNvPr>
          <p:cNvPicPr>
            <a:picLocks noChangeAspect="1"/>
          </p:cNvPicPr>
          <p:nvPr/>
        </p:nvPicPr>
        <p:blipFill rotWithShape="1">
          <a:blip r:embed="rId2">
            <a:extLst>
              <a:ext uri="{28A0092B-C50C-407E-A947-70E740481C1C}">
                <a14:useLocalDpi xmlns:a14="http://schemas.microsoft.com/office/drawing/2010/main" val="0"/>
              </a:ext>
            </a:extLst>
          </a:blip>
          <a:srcRect l="-25" t="12491" r="25" b="12491"/>
          <a:stretch/>
        </p:blipFill>
        <p:spPr>
          <a:xfrm>
            <a:off x="1524" y="0"/>
            <a:ext cx="12188952" cy="6858000"/>
          </a:xfrm>
          <a:prstGeom prst="rect">
            <a:avLst/>
          </a:prstGeom>
        </p:spPr>
      </p:pic>
      <p:sp>
        <p:nvSpPr>
          <p:cNvPr id="3" name="Rectangle 2">
            <a:extLst>
              <a:ext uri="{FF2B5EF4-FFF2-40B4-BE49-F238E27FC236}">
                <a16:creationId xmlns:a16="http://schemas.microsoft.com/office/drawing/2014/main" id="{5186ACDC-EA3B-1A68-9DC3-9C855ECD1254}"/>
              </a:ext>
            </a:extLst>
          </p:cNvPr>
          <p:cNvSpPr/>
          <p:nvPr/>
        </p:nvSpPr>
        <p:spPr>
          <a:xfrm>
            <a:off x="1524" y="0"/>
            <a:ext cx="12188952" cy="6858000"/>
          </a:xfrm>
          <a:prstGeom prst="rect">
            <a:avLst/>
          </a:prstGeom>
          <a:solidFill>
            <a:schemeClr val="tx2">
              <a:lumMod val="40000"/>
              <a:lumOff val="60000"/>
              <a:alpha val="2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7A39C289-9B30-E6BA-F1CD-578F60B20011}"/>
              </a:ext>
            </a:extLst>
          </p:cNvPr>
          <p:cNvSpPr>
            <a:spLocks noChangeAspect="1"/>
          </p:cNvSpPr>
          <p:nvPr/>
        </p:nvSpPr>
        <p:spPr>
          <a:xfrm>
            <a:off x="3944855" y="1281056"/>
            <a:ext cx="4302290" cy="4295888"/>
          </a:xfrm>
          <a:prstGeom prst="ellipse">
            <a:avLst/>
          </a:prstGeom>
          <a:solidFill>
            <a:schemeClr val="bg1"/>
          </a:solidFill>
          <a:ln w="1270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4">
            <a:extLst>
              <a:ext uri="{FF2B5EF4-FFF2-40B4-BE49-F238E27FC236}">
                <a16:creationId xmlns:a16="http://schemas.microsoft.com/office/drawing/2014/main" id="{2449D1F4-CE5E-527B-DD18-992A10B94CE8}"/>
              </a:ext>
            </a:extLst>
          </p:cNvPr>
          <p:cNvSpPr txBox="1">
            <a:spLocks/>
          </p:cNvSpPr>
          <p:nvPr/>
        </p:nvSpPr>
        <p:spPr>
          <a:xfrm>
            <a:off x="4006904" y="3034903"/>
            <a:ext cx="4178191" cy="78819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endParaRPr kumimoji="0" lang="en-US" sz="5400" b="1" i="0" u="none" strike="noStrike" kern="1200" cap="none" spc="-50" normalizeH="0" baseline="0" noProof="0">
              <a:ln>
                <a:noFill/>
              </a:ln>
              <a:solidFill>
                <a:srgbClr val="A1AE72"/>
              </a:solidFill>
              <a:effectLst/>
              <a:uLnTx/>
              <a:uFillTx/>
              <a:latin typeface="Calibri Light" panose="020F0302020204030204"/>
              <a:ea typeface="Calibri Light"/>
              <a:cs typeface="Calibri Light"/>
            </a:endParaRPr>
          </a:p>
        </p:txBody>
      </p:sp>
      <p:sp>
        <p:nvSpPr>
          <p:cNvPr id="6" name="Text Placeholder 13">
            <a:extLst>
              <a:ext uri="{FF2B5EF4-FFF2-40B4-BE49-F238E27FC236}">
                <a16:creationId xmlns:a16="http://schemas.microsoft.com/office/drawing/2014/main" id="{E531149F-68F0-798F-7145-86CB06BE4241}"/>
              </a:ext>
            </a:extLst>
          </p:cNvPr>
          <p:cNvSpPr>
            <a:spLocks noGrp="1"/>
          </p:cNvSpPr>
          <p:nvPr>
            <p:ph type="body" sz="quarter" idx="15" hasCustomPrompt="1"/>
          </p:nvPr>
        </p:nvSpPr>
        <p:spPr>
          <a:xfrm>
            <a:off x="4457700" y="2047875"/>
            <a:ext cx="3276600" cy="1485900"/>
          </a:xfrm>
        </p:spPr>
        <p:txBody>
          <a:bodyPr anchor="t">
            <a:normAutofit/>
          </a:bodyPr>
          <a:lstStyle>
            <a:lvl1pPr marL="0" indent="0" algn="ctr">
              <a:buNone/>
              <a:defRPr sz="5400" b="1">
                <a:solidFill>
                  <a:schemeClr val="accent1"/>
                </a:solidFill>
                <a:latin typeface="+mj-lt"/>
              </a:defRPr>
            </a:lvl1pPr>
          </a:lstStyle>
          <a:p>
            <a:pPr lvl="0"/>
            <a:r>
              <a:rPr lang="en-US"/>
              <a:t>Title</a:t>
            </a:r>
          </a:p>
        </p:txBody>
      </p:sp>
      <p:sp>
        <p:nvSpPr>
          <p:cNvPr id="10" name="Text Placeholder 17">
            <a:extLst>
              <a:ext uri="{FF2B5EF4-FFF2-40B4-BE49-F238E27FC236}">
                <a16:creationId xmlns:a16="http://schemas.microsoft.com/office/drawing/2014/main" id="{298B8485-7056-EA35-E6B0-A0F998883CB9}"/>
              </a:ext>
            </a:extLst>
          </p:cNvPr>
          <p:cNvSpPr>
            <a:spLocks noGrp="1"/>
          </p:cNvSpPr>
          <p:nvPr>
            <p:ph type="body" sz="quarter" idx="16" hasCustomPrompt="1"/>
          </p:nvPr>
        </p:nvSpPr>
        <p:spPr>
          <a:xfrm>
            <a:off x="4438650" y="3807852"/>
            <a:ext cx="3314700" cy="857250"/>
          </a:xfrm>
        </p:spPr>
        <p:txBody>
          <a:bodyPr>
            <a:noAutofit/>
          </a:bodyPr>
          <a:lstStyle>
            <a:lvl1pPr marL="0" indent="0" algn="ctr">
              <a:buNone/>
              <a:defRPr sz="2000" i="0">
                <a:solidFill>
                  <a:schemeClr val="accent1">
                    <a:lumMod val="75000"/>
                  </a:schemeClr>
                </a:solidFill>
                <a:latin typeface="+mj-lt"/>
              </a:defRPr>
            </a:lvl1pPr>
          </a:lstStyle>
          <a:p>
            <a:pPr lvl="0"/>
            <a:r>
              <a:rPr lang="en-US"/>
              <a:t>Details</a:t>
            </a:r>
          </a:p>
        </p:txBody>
      </p:sp>
    </p:spTree>
    <p:extLst>
      <p:ext uri="{BB962C8B-B14F-4D97-AF65-F5344CB8AC3E}">
        <p14:creationId xmlns:p14="http://schemas.microsoft.com/office/powerpoint/2010/main" val="15846915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2EDA25-33C8-6DC5-0A19-E541D32F25E8}"/>
              </a:ext>
            </a:extLst>
          </p:cNvPr>
          <p:cNvSpPr/>
          <p:nvPr/>
        </p:nvSpPr>
        <p:spPr>
          <a:xfrm>
            <a:off x="-7620" y="0"/>
            <a:ext cx="12207240" cy="6361611"/>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with a sign and text&#10;&#10;Description automatically generated with medium confidence">
            <a:extLst>
              <a:ext uri="{FF2B5EF4-FFF2-40B4-BE49-F238E27FC236}">
                <a16:creationId xmlns:a16="http://schemas.microsoft.com/office/drawing/2014/main" id="{558E5AB0-0C5C-CDE1-30C6-C6D3084C5A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7036" y="1714500"/>
            <a:ext cx="3437928" cy="3429000"/>
          </a:xfrm>
          <a:prstGeom prst="rect">
            <a:avLst/>
          </a:prstGeom>
        </p:spPr>
      </p:pic>
      <p:grpSp>
        <p:nvGrpSpPr>
          <p:cNvPr id="9" name="Group 8">
            <a:extLst>
              <a:ext uri="{FF2B5EF4-FFF2-40B4-BE49-F238E27FC236}">
                <a16:creationId xmlns:a16="http://schemas.microsoft.com/office/drawing/2014/main" id="{EAE268FD-0EFC-4F7A-7D8D-542F84BC3347}"/>
              </a:ext>
            </a:extLst>
          </p:cNvPr>
          <p:cNvGrpSpPr/>
          <p:nvPr/>
        </p:nvGrpSpPr>
        <p:grpSpPr>
          <a:xfrm>
            <a:off x="-12192" y="6358694"/>
            <a:ext cx="12216384" cy="499306"/>
            <a:chOff x="-12192" y="6358694"/>
            <a:chExt cx="12216384" cy="499306"/>
          </a:xfrm>
        </p:grpSpPr>
        <p:pic>
          <p:nvPicPr>
            <p:cNvPr id="10" name="Picture 9">
              <a:extLst>
                <a:ext uri="{FF2B5EF4-FFF2-40B4-BE49-F238E27FC236}">
                  <a16:creationId xmlns:a16="http://schemas.microsoft.com/office/drawing/2014/main" id="{20B36D95-AEDC-7662-54F7-45A13C3A55E5}"/>
                </a:ext>
              </a:extLst>
            </p:cNvPr>
            <p:cNvPicPr>
              <a:picLocks noChangeAspect="1"/>
            </p:cNvPicPr>
            <p:nvPr/>
          </p:nvPicPr>
          <p:blipFill rotWithShape="1">
            <a:blip r:embed="rId3">
              <a:extLst>
                <a:ext uri="{28A0092B-C50C-407E-A947-70E740481C1C}">
                  <a14:useLocalDpi xmlns:a14="http://schemas.microsoft.com/office/drawing/2010/main" val="0"/>
                </a:ext>
              </a:extLst>
            </a:blip>
            <a:srcRect b="9744"/>
            <a:stretch/>
          </p:blipFill>
          <p:spPr>
            <a:xfrm>
              <a:off x="-12192" y="6358694"/>
              <a:ext cx="12216384" cy="499306"/>
            </a:xfrm>
            <a:prstGeom prst="rect">
              <a:avLst/>
            </a:prstGeom>
          </p:spPr>
        </p:pic>
        <p:sp>
          <p:nvSpPr>
            <p:cNvPr id="11" name="Rectangle 10">
              <a:extLst>
                <a:ext uri="{FF2B5EF4-FFF2-40B4-BE49-F238E27FC236}">
                  <a16:creationId xmlns:a16="http://schemas.microsoft.com/office/drawing/2014/main" id="{9FFF9C95-CE4B-2D77-4CFB-5BCCA31FC064}"/>
                </a:ext>
              </a:extLst>
            </p:cNvPr>
            <p:cNvSpPr/>
            <p:nvPr/>
          </p:nvSpPr>
          <p:spPr>
            <a:xfrm>
              <a:off x="-7620" y="6359691"/>
              <a:ext cx="12207240" cy="498309"/>
            </a:xfrm>
            <a:prstGeom prst="rect">
              <a:avLst/>
            </a:prstGeom>
            <a:solidFill>
              <a:schemeClr val="accent1">
                <a:alpha val="59000"/>
              </a:schemeClr>
            </a:solidFill>
            <a:ln>
              <a:solidFill>
                <a:schemeClr val="accent1">
                  <a:alpha val="5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grpSp>
    </p:spTree>
    <p:extLst>
      <p:ext uri="{BB962C8B-B14F-4D97-AF65-F5344CB8AC3E}">
        <p14:creationId xmlns:p14="http://schemas.microsoft.com/office/powerpoint/2010/main" val="29636662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83665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_Divider Slide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35AB0C-77A7-E8DE-FDC5-E282C2863F17}"/>
              </a:ext>
            </a:extLst>
          </p:cNvPr>
          <p:cNvSpPr/>
          <p:nvPr/>
        </p:nvSpPr>
        <p:spPr>
          <a:xfrm>
            <a:off x="0" y="0"/>
            <a:ext cx="12192000"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A40EE900-5BE5-8668-4780-6AA44468D324}"/>
              </a:ext>
            </a:extLst>
          </p:cNvPr>
          <p:cNvSpPr>
            <a:spLocks/>
          </p:cNvSpPr>
          <p:nvPr/>
        </p:nvSpPr>
        <p:spPr>
          <a:xfrm>
            <a:off x="1462117" y="2082340"/>
            <a:ext cx="2128514" cy="2128514"/>
          </a:xfrm>
          <a:prstGeom prst="ellipse">
            <a:avLst/>
          </a:prstGeom>
          <a:solidFill>
            <a:srgbClr val="E7EFF5"/>
          </a:solidFill>
          <a:ln w="381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Placeholder 13">
            <a:extLst>
              <a:ext uri="{FF2B5EF4-FFF2-40B4-BE49-F238E27FC236}">
                <a16:creationId xmlns:a16="http://schemas.microsoft.com/office/drawing/2014/main" id="{D6EED315-FBEB-9940-2AD2-57A1C6907032}"/>
              </a:ext>
            </a:extLst>
          </p:cNvPr>
          <p:cNvSpPr>
            <a:spLocks noGrp="1"/>
          </p:cNvSpPr>
          <p:nvPr>
            <p:ph type="body" sz="quarter" idx="15" hasCustomPrompt="1"/>
          </p:nvPr>
        </p:nvSpPr>
        <p:spPr>
          <a:xfrm>
            <a:off x="3804587" y="1810777"/>
            <a:ext cx="7213600" cy="1997075"/>
          </a:xfrm>
          <a:prstGeom prst="rect">
            <a:avLst/>
          </a:prstGeom>
        </p:spPr>
        <p:txBody>
          <a:bodyPr anchor="b">
            <a:normAutofit/>
          </a:bodyPr>
          <a:lstStyle>
            <a:lvl1pPr marL="0" indent="0">
              <a:buNone/>
              <a:defRPr sz="5400" b="1">
                <a:solidFill>
                  <a:schemeClr val="bg1"/>
                </a:solidFill>
                <a:latin typeface="+mj-lt"/>
              </a:defRPr>
            </a:lvl1pPr>
          </a:lstStyle>
          <a:p>
            <a:pPr lvl="0"/>
            <a:r>
              <a:rPr lang="en-US"/>
              <a:t>Section Title</a:t>
            </a:r>
          </a:p>
        </p:txBody>
      </p:sp>
      <p:sp>
        <p:nvSpPr>
          <p:cNvPr id="18" name="Text Placeholder 17">
            <a:extLst>
              <a:ext uri="{FF2B5EF4-FFF2-40B4-BE49-F238E27FC236}">
                <a16:creationId xmlns:a16="http://schemas.microsoft.com/office/drawing/2014/main" id="{616B1E97-2DB8-C0C1-F51B-5DC58022D722}"/>
              </a:ext>
            </a:extLst>
          </p:cNvPr>
          <p:cNvSpPr>
            <a:spLocks noGrp="1"/>
          </p:cNvSpPr>
          <p:nvPr>
            <p:ph type="body" sz="quarter" idx="16" hasCustomPrompt="1"/>
          </p:nvPr>
        </p:nvSpPr>
        <p:spPr>
          <a:xfrm>
            <a:off x="3804587" y="3807852"/>
            <a:ext cx="7213600" cy="857250"/>
          </a:xfrm>
          <a:prstGeom prst="rect">
            <a:avLst/>
          </a:prstGeom>
        </p:spPr>
        <p:txBody>
          <a:bodyPr>
            <a:noAutofit/>
          </a:bodyPr>
          <a:lstStyle>
            <a:lvl1pPr marL="0" indent="0">
              <a:buNone/>
              <a:defRPr sz="2400" i="0">
                <a:solidFill>
                  <a:schemeClr val="bg1"/>
                </a:solidFill>
                <a:latin typeface="+mj-lt"/>
              </a:defRPr>
            </a:lvl1pPr>
          </a:lstStyle>
          <a:p>
            <a:pPr lvl="0"/>
            <a:r>
              <a:rPr lang="en-US"/>
              <a:t>Subtitle</a:t>
            </a:r>
          </a:p>
        </p:txBody>
      </p:sp>
      <p:pic>
        <p:nvPicPr>
          <p:cNvPr id="5" name="Graphic 4">
            <a:extLst>
              <a:ext uri="{FF2B5EF4-FFF2-40B4-BE49-F238E27FC236}">
                <a16:creationId xmlns:a16="http://schemas.microsoft.com/office/drawing/2014/main" id="{EC6C3C60-5762-DA2E-22D1-F55E7772E5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98332" y="2337345"/>
            <a:ext cx="1678652" cy="1641068"/>
          </a:xfrm>
          <a:prstGeom prst="rect">
            <a:avLst/>
          </a:prstGeom>
        </p:spPr>
      </p:pic>
    </p:spTree>
    <p:extLst>
      <p:ext uri="{BB962C8B-B14F-4D97-AF65-F5344CB8AC3E}">
        <p14:creationId xmlns:p14="http://schemas.microsoft.com/office/powerpoint/2010/main" val="1168990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PATH EHR - 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038CF2B-661C-C393-1A4E-0CEC024F8C4E}"/>
              </a:ext>
            </a:extLst>
          </p:cNvPr>
          <p:cNvGrpSpPr/>
          <p:nvPr userDrawn="1"/>
        </p:nvGrpSpPr>
        <p:grpSpPr>
          <a:xfrm>
            <a:off x="0" y="0"/>
            <a:ext cx="12192000" cy="4142561"/>
            <a:chOff x="0" y="0"/>
            <a:chExt cx="4816593" cy="1636567"/>
          </a:xfrm>
        </p:grpSpPr>
        <p:sp>
          <p:nvSpPr>
            <p:cNvPr id="5" name="Freeform 3">
              <a:extLst>
                <a:ext uri="{FF2B5EF4-FFF2-40B4-BE49-F238E27FC236}">
                  <a16:creationId xmlns:a16="http://schemas.microsoft.com/office/drawing/2014/main" id="{41913CBE-B094-734C-6265-5EC0CD314BFC}"/>
                </a:ext>
              </a:extLst>
            </p:cNvPr>
            <p:cNvSpPr/>
            <p:nvPr/>
          </p:nvSpPr>
          <p:spPr>
            <a:xfrm>
              <a:off x="0" y="0"/>
              <a:ext cx="4816592" cy="1636567"/>
            </a:xfrm>
            <a:custGeom>
              <a:avLst/>
              <a:gdLst/>
              <a:ahLst/>
              <a:cxnLst/>
              <a:rect l="l" t="t" r="r" b="b"/>
              <a:pathLst>
                <a:path w="4816592" h="1636567">
                  <a:moveTo>
                    <a:pt x="0" y="0"/>
                  </a:moveTo>
                  <a:lnTo>
                    <a:pt x="4816592" y="0"/>
                  </a:lnTo>
                  <a:lnTo>
                    <a:pt x="4816592" y="1636567"/>
                  </a:lnTo>
                  <a:lnTo>
                    <a:pt x="0" y="1636567"/>
                  </a:lnTo>
                  <a:close/>
                </a:path>
              </a:pathLst>
            </a:custGeom>
            <a:solidFill>
              <a:srgbClr val="0B3959"/>
            </a:solidFill>
          </p:spPr>
          <p:txBody>
            <a:bodyPr/>
            <a:lstStyle/>
            <a:p>
              <a:endParaRPr lang="en-US"/>
            </a:p>
          </p:txBody>
        </p:sp>
        <p:sp>
          <p:nvSpPr>
            <p:cNvPr id="6" name="TextBox 4">
              <a:extLst>
                <a:ext uri="{FF2B5EF4-FFF2-40B4-BE49-F238E27FC236}">
                  <a16:creationId xmlns:a16="http://schemas.microsoft.com/office/drawing/2014/main" id="{2EF47C6B-18C8-948F-B687-FDC4E5CFD14C}"/>
                </a:ext>
              </a:extLst>
            </p:cNvPr>
            <p:cNvSpPr txBox="1"/>
            <p:nvPr/>
          </p:nvSpPr>
          <p:spPr>
            <a:xfrm>
              <a:off x="0" y="-38100"/>
              <a:ext cx="4816593" cy="1674667"/>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grpSp>
        <p:nvGrpSpPr>
          <p:cNvPr id="7" name="Group 5">
            <a:extLst>
              <a:ext uri="{FF2B5EF4-FFF2-40B4-BE49-F238E27FC236}">
                <a16:creationId xmlns:a16="http://schemas.microsoft.com/office/drawing/2014/main" id="{3AFA083A-3CFE-6AE6-E1DF-075539CE8B23}"/>
              </a:ext>
            </a:extLst>
          </p:cNvPr>
          <p:cNvGrpSpPr/>
          <p:nvPr userDrawn="1"/>
        </p:nvGrpSpPr>
        <p:grpSpPr>
          <a:xfrm rot="5400000">
            <a:off x="7249138" y="809453"/>
            <a:ext cx="31750" cy="9853974"/>
            <a:chOff x="0" y="0"/>
            <a:chExt cx="12543" cy="3892928"/>
          </a:xfrm>
        </p:grpSpPr>
        <p:sp>
          <p:nvSpPr>
            <p:cNvPr id="8" name="Freeform 6">
              <a:extLst>
                <a:ext uri="{FF2B5EF4-FFF2-40B4-BE49-F238E27FC236}">
                  <a16:creationId xmlns:a16="http://schemas.microsoft.com/office/drawing/2014/main" id="{9DCC9FE3-E7CA-8D36-A490-C92C963B5EB0}"/>
                </a:ext>
              </a:extLst>
            </p:cNvPr>
            <p:cNvSpPr/>
            <p:nvPr/>
          </p:nvSpPr>
          <p:spPr>
            <a:xfrm>
              <a:off x="0" y="0"/>
              <a:ext cx="12543" cy="3892928"/>
            </a:xfrm>
            <a:custGeom>
              <a:avLst/>
              <a:gdLst/>
              <a:ahLst/>
              <a:cxnLst/>
              <a:rect l="l" t="t" r="r" b="b"/>
              <a:pathLst>
                <a:path w="12543" h="3892928">
                  <a:moveTo>
                    <a:pt x="0" y="0"/>
                  </a:moveTo>
                  <a:lnTo>
                    <a:pt x="12543" y="0"/>
                  </a:lnTo>
                  <a:lnTo>
                    <a:pt x="12543" y="3892928"/>
                  </a:lnTo>
                  <a:lnTo>
                    <a:pt x="0" y="3892928"/>
                  </a:lnTo>
                  <a:close/>
                </a:path>
              </a:pathLst>
            </a:custGeom>
            <a:solidFill>
              <a:srgbClr val="A63B35"/>
            </a:solidFill>
          </p:spPr>
          <p:txBody>
            <a:bodyPr/>
            <a:lstStyle/>
            <a:p>
              <a:endParaRPr lang="en-US"/>
            </a:p>
          </p:txBody>
        </p:sp>
        <p:sp>
          <p:nvSpPr>
            <p:cNvPr id="9" name="TextBox 7">
              <a:extLst>
                <a:ext uri="{FF2B5EF4-FFF2-40B4-BE49-F238E27FC236}">
                  <a16:creationId xmlns:a16="http://schemas.microsoft.com/office/drawing/2014/main" id="{D2CCDE38-6FA1-F9C4-1F8A-55C494A2E1C2}"/>
                </a:ext>
              </a:extLst>
            </p:cNvPr>
            <p:cNvSpPr txBox="1"/>
            <p:nvPr/>
          </p:nvSpPr>
          <p:spPr>
            <a:xfrm>
              <a:off x="0" y="-38100"/>
              <a:ext cx="12543" cy="3931028"/>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8">
            <a:extLst>
              <a:ext uri="{FF2B5EF4-FFF2-40B4-BE49-F238E27FC236}">
                <a16:creationId xmlns:a16="http://schemas.microsoft.com/office/drawing/2014/main" id="{00AD8596-6ACB-907B-A0DD-0313B41279CD}"/>
              </a:ext>
            </a:extLst>
          </p:cNvPr>
          <p:cNvSpPr/>
          <p:nvPr userDrawn="1"/>
        </p:nvSpPr>
        <p:spPr>
          <a:xfrm>
            <a:off x="10334485" y="251909"/>
            <a:ext cx="1688789" cy="855083"/>
          </a:xfrm>
          <a:custGeom>
            <a:avLst/>
            <a:gdLst/>
            <a:ahLst/>
            <a:cxnLst/>
            <a:rect l="l" t="t" r="r" b="b"/>
            <a:pathLst>
              <a:path w="2533183" h="1282624">
                <a:moveTo>
                  <a:pt x="0" y="0"/>
                </a:moveTo>
                <a:lnTo>
                  <a:pt x="2533183" y="0"/>
                </a:lnTo>
                <a:lnTo>
                  <a:pt x="2533183" y="1282624"/>
                </a:lnTo>
                <a:lnTo>
                  <a:pt x="0" y="1282624"/>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a16="http://schemas.microsoft.com/office/drawing/2014/main" id="{5427B56D-5BF8-A456-6DE7-355C7A267F07}"/>
              </a:ext>
            </a:extLst>
          </p:cNvPr>
          <p:cNvSpPr/>
          <p:nvPr userDrawn="1"/>
        </p:nvSpPr>
        <p:spPr>
          <a:xfrm>
            <a:off x="0" y="4663039"/>
            <a:ext cx="2146803" cy="2146803"/>
          </a:xfrm>
          <a:custGeom>
            <a:avLst/>
            <a:gdLst/>
            <a:ahLst/>
            <a:cxnLst/>
            <a:rect l="l" t="t" r="r" b="b"/>
            <a:pathLst>
              <a:path w="3220204" h="3220204">
                <a:moveTo>
                  <a:pt x="0" y="0"/>
                </a:moveTo>
                <a:lnTo>
                  <a:pt x="3220204" y="0"/>
                </a:lnTo>
                <a:lnTo>
                  <a:pt x="3220204" y="3220204"/>
                </a:lnTo>
                <a:lnTo>
                  <a:pt x="0" y="3220204"/>
                </a:lnTo>
                <a:lnTo>
                  <a:pt x="0" y="0"/>
                </a:lnTo>
                <a:close/>
              </a:path>
            </a:pathLst>
          </a:custGeom>
          <a:blipFill>
            <a:blip r:embed="rId3"/>
            <a:stretch>
              <a:fillRect/>
            </a:stretch>
          </a:blipFill>
        </p:spPr>
        <p:txBody>
          <a:bodyPr/>
          <a:lstStyle/>
          <a:p>
            <a:endParaRPr lang="en-US"/>
          </a:p>
        </p:txBody>
      </p:sp>
      <p:sp>
        <p:nvSpPr>
          <p:cNvPr id="12" name="TextBox 10">
            <a:extLst>
              <a:ext uri="{FF2B5EF4-FFF2-40B4-BE49-F238E27FC236}">
                <a16:creationId xmlns:a16="http://schemas.microsoft.com/office/drawing/2014/main" id="{B06CFF9E-7FA9-A71F-E3A2-3AAF2CF12F5B}"/>
              </a:ext>
            </a:extLst>
          </p:cNvPr>
          <p:cNvSpPr txBox="1"/>
          <p:nvPr userDrawn="1"/>
        </p:nvSpPr>
        <p:spPr>
          <a:xfrm>
            <a:off x="685800" y="860477"/>
            <a:ext cx="9105615" cy="1744132"/>
          </a:xfrm>
          <a:prstGeom prst="rect">
            <a:avLst/>
          </a:prstGeom>
        </p:spPr>
        <p:txBody>
          <a:bodyPr wrap="square" lIns="0" tIns="0" rIns="0" bIns="0" rtlCol="0" anchor="t">
            <a:spAutoFit/>
          </a:bodyPr>
          <a:lstStyle/>
          <a:p>
            <a:pPr algn="l">
              <a:lnSpc>
                <a:spcPts val="15579"/>
              </a:lnSpc>
            </a:pPr>
            <a:endParaRPr lang="en-US" sz="7200">
              <a:solidFill>
                <a:srgbClr val="FFFFFF"/>
              </a:solidFill>
              <a:latin typeface="Calibri (MS)"/>
              <a:ea typeface="Calibri (MS)"/>
              <a:cs typeface="Calibri (MS)"/>
              <a:sym typeface="Calibri (MS)"/>
            </a:endParaRPr>
          </a:p>
        </p:txBody>
      </p:sp>
      <p:sp>
        <p:nvSpPr>
          <p:cNvPr id="14" name="TextBox 12">
            <a:extLst>
              <a:ext uri="{FF2B5EF4-FFF2-40B4-BE49-F238E27FC236}">
                <a16:creationId xmlns:a16="http://schemas.microsoft.com/office/drawing/2014/main" id="{38D50CCC-FD2D-6DA9-0EDA-C817AEFBD363}"/>
              </a:ext>
            </a:extLst>
          </p:cNvPr>
          <p:cNvSpPr txBox="1"/>
          <p:nvPr userDrawn="1"/>
        </p:nvSpPr>
        <p:spPr>
          <a:xfrm>
            <a:off x="685800" y="2579325"/>
            <a:ext cx="11337474" cy="936347"/>
          </a:xfrm>
          <a:prstGeom prst="rect">
            <a:avLst/>
          </a:prstGeom>
        </p:spPr>
        <p:txBody>
          <a:bodyPr wrap="square" lIns="0" tIns="0" rIns="0" bIns="0" rtlCol="0" anchor="t">
            <a:spAutoFit/>
          </a:bodyPr>
          <a:lstStyle/>
          <a:p>
            <a:pPr algn="l">
              <a:lnSpc>
                <a:spcPts val="8440"/>
              </a:lnSpc>
            </a:pPr>
            <a:endParaRPr lang="en-US" sz="4000">
              <a:solidFill>
                <a:srgbClr val="FFFFFF"/>
              </a:solidFill>
              <a:latin typeface="Calibri (MS)"/>
              <a:ea typeface="Calibri (MS)"/>
              <a:cs typeface="Calibri (MS)"/>
              <a:sym typeface="Calibri (MS)"/>
            </a:endParaRPr>
          </a:p>
        </p:txBody>
      </p:sp>
      <p:sp>
        <p:nvSpPr>
          <p:cNvPr id="16" name="Rectangle 15">
            <a:extLst>
              <a:ext uri="{FF2B5EF4-FFF2-40B4-BE49-F238E27FC236}">
                <a16:creationId xmlns:a16="http://schemas.microsoft.com/office/drawing/2014/main" id="{904CAD53-EB56-8676-161E-1923172AAEB1}"/>
              </a:ext>
            </a:extLst>
          </p:cNvPr>
          <p:cNvSpPr/>
          <p:nvPr userDrawn="1"/>
        </p:nvSpPr>
        <p:spPr>
          <a:xfrm>
            <a:off x="11645462" y="6463862"/>
            <a:ext cx="377812" cy="3142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7">
            <a:extLst>
              <a:ext uri="{FF2B5EF4-FFF2-40B4-BE49-F238E27FC236}">
                <a16:creationId xmlns:a16="http://schemas.microsoft.com/office/drawing/2014/main" id="{2F97E832-7502-CF88-D21F-BBD6E4ED2341}"/>
              </a:ext>
            </a:extLst>
          </p:cNvPr>
          <p:cNvSpPr>
            <a:spLocks noGrp="1"/>
          </p:cNvSpPr>
          <p:nvPr userDrawn="1">
            <p:ph type="body" sz="quarter" idx="10" hasCustomPrompt="1"/>
          </p:nvPr>
        </p:nvSpPr>
        <p:spPr>
          <a:xfrm>
            <a:off x="838200" y="3327608"/>
            <a:ext cx="2935764" cy="514350"/>
          </a:xfrm>
        </p:spPr>
        <p:txBody>
          <a:bodyPr anchor="ctr">
            <a:normAutofit/>
          </a:bodyPr>
          <a:lstStyle>
            <a:lvl1pPr marL="0" indent="0">
              <a:buNone/>
              <a:defRPr sz="2400" b="1">
                <a:solidFill>
                  <a:srgbClr val="E2ECF5"/>
                </a:solidFill>
                <a:latin typeface="+mj-lt"/>
              </a:defRPr>
            </a:lvl1pPr>
          </a:lstStyle>
          <a:p>
            <a:pPr lvl="0"/>
            <a:r>
              <a:rPr lang="en-US"/>
              <a:t>June 2024</a:t>
            </a:r>
          </a:p>
        </p:txBody>
      </p:sp>
      <p:sp>
        <p:nvSpPr>
          <p:cNvPr id="17" name="Text Placeholder 13">
            <a:extLst>
              <a:ext uri="{FF2B5EF4-FFF2-40B4-BE49-F238E27FC236}">
                <a16:creationId xmlns:a16="http://schemas.microsoft.com/office/drawing/2014/main" id="{C5E40CC6-7D86-21F2-77A0-F7E987BF3245}"/>
              </a:ext>
            </a:extLst>
          </p:cNvPr>
          <p:cNvSpPr>
            <a:spLocks noGrp="1"/>
          </p:cNvSpPr>
          <p:nvPr>
            <p:ph type="body" sz="quarter" idx="15" hasCustomPrompt="1"/>
          </p:nvPr>
        </p:nvSpPr>
        <p:spPr>
          <a:xfrm>
            <a:off x="838200" y="473283"/>
            <a:ext cx="9496282" cy="1997075"/>
          </a:xfrm>
        </p:spPr>
        <p:txBody>
          <a:bodyPr anchor="b">
            <a:normAutofit/>
          </a:bodyPr>
          <a:lstStyle>
            <a:lvl1pPr marL="0" indent="0">
              <a:buNone/>
              <a:defRPr sz="6600" b="1">
                <a:solidFill>
                  <a:schemeClr val="bg1"/>
                </a:solidFill>
                <a:latin typeface="+mj-lt"/>
              </a:defRPr>
            </a:lvl1pPr>
          </a:lstStyle>
          <a:p>
            <a:pPr lvl="0"/>
            <a:r>
              <a:rPr lang="en-US"/>
              <a:t>PowerPoint Template</a:t>
            </a:r>
          </a:p>
        </p:txBody>
      </p:sp>
      <p:sp>
        <p:nvSpPr>
          <p:cNvPr id="18" name="Text Placeholder 17">
            <a:extLst>
              <a:ext uri="{FF2B5EF4-FFF2-40B4-BE49-F238E27FC236}">
                <a16:creationId xmlns:a16="http://schemas.microsoft.com/office/drawing/2014/main" id="{ABC2D6DA-8DCB-8D3A-DD93-1D27E24CE014}"/>
              </a:ext>
            </a:extLst>
          </p:cNvPr>
          <p:cNvSpPr>
            <a:spLocks noGrp="1"/>
          </p:cNvSpPr>
          <p:nvPr>
            <p:ph type="body" sz="quarter" idx="16" hasCustomPrompt="1"/>
          </p:nvPr>
        </p:nvSpPr>
        <p:spPr>
          <a:xfrm>
            <a:off x="838200" y="2470358"/>
            <a:ext cx="9496282" cy="857250"/>
          </a:xfrm>
        </p:spPr>
        <p:txBody>
          <a:bodyPr>
            <a:noAutofit/>
          </a:bodyPr>
          <a:lstStyle>
            <a:lvl1pPr marL="0" indent="0">
              <a:buNone/>
              <a:defRPr sz="3200" i="0">
                <a:solidFill>
                  <a:schemeClr val="bg1"/>
                </a:solidFill>
                <a:latin typeface="+mj-lt"/>
              </a:defRPr>
            </a:lvl1pPr>
          </a:lstStyle>
          <a:p>
            <a:pPr lvl="0"/>
            <a:r>
              <a:rPr kumimoji="0" lang="en-US" sz="2400" b="0" i="0" u="none" strike="noStrike" kern="1200" cap="none" spc="0" normalizeH="0" baseline="0" noProof="0">
                <a:ln>
                  <a:noFill/>
                </a:ln>
                <a:solidFill>
                  <a:srgbClr val="FFFFFF"/>
                </a:solidFill>
                <a:effectLst/>
                <a:uLnTx/>
                <a:uFillTx/>
                <a:latin typeface="Calibri (MS)"/>
                <a:ea typeface="Calibri (MS)"/>
                <a:cs typeface="Calibri (MS)"/>
                <a:sym typeface="Calibri (MS)"/>
              </a:rPr>
              <a:t>Health IT Modernization Program</a:t>
            </a:r>
            <a:endParaRPr lang="en-US"/>
          </a:p>
        </p:txBody>
      </p:sp>
    </p:spTree>
    <p:extLst>
      <p:ext uri="{BB962C8B-B14F-4D97-AF65-F5344CB8AC3E}">
        <p14:creationId xmlns:p14="http://schemas.microsoft.com/office/powerpoint/2010/main" val="18349815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7D7D5401-8135-33C9-AB1C-62251A08F96A}"/>
              </a:ext>
            </a:extLst>
          </p:cNvPr>
          <p:cNvSpPr>
            <a:spLocks noGrp="1"/>
          </p:cNvSpPr>
          <p:nvPr>
            <p:ph type="title" hasCustomPrompt="1"/>
          </p:nvPr>
        </p:nvSpPr>
        <p:spPr>
          <a:xfrm>
            <a:off x="838200" y="608375"/>
            <a:ext cx="10515600" cy="2394898"/>
          </a:xfrm>
          <a:prstGeom prst="rect">
            <a:avLst/>
          </a:prstGeom>
        </p:spPr>
        <p:txBody>
          <a:bodyPr anchor="t" anchorCtr="0">
            <a:noAutofit/>
          </a:bodyPr>
          <a:lstStyle>
            <a:lvl1pPr>
              <a:defRPr sz="7200">
                <a:solidFill>
                  <a:schemeClr val="accent1"/>
                </a:solidFill>
              </a:defRPr>
            </a:lvl1pPr>
          </a:lstStyle>
          <a:p>
            <a:r>
              <a:rPr lang="en-US"/>
              <a:t>Title</a:t>
            </a:r>
          </a:p>
        </p:txBody>
      </p:sp>
      <p:pic>
        <p:nvPicPr>
          <p:cNvPr id="4" name="Picture 3">
            <a:extLst>
              <a:ext uri="{FF2B5EF4-FFF2-40B4-BE49-F238E27FC236}">
                <a16:creationId xmlns:a16="http://schemas.microsoft.com/office/drawing/2014/main" id="{A8E7FEE2-4885-DF19-652A-33ADE1CD349F}"/>
              </a:ext>
            </a:extLst>
          </p:cNvPr>
          <p:cNvPicPr>
            <a:picLocks/>
          </p:cNvPicPr>
          <p:nvPr/>
        </p:nvPicPr>
        <p:blipFill rotWithShape="1">
          <a:blip r:embed="rId2">
            <a:extLst>
              <a:ext uri="{28A0092B-C50C-407E-A947-70E740481C1C}">
                <a14:useLocalDpi xmlns:a14="http://schemas.microsoft.com/office/drawing/2010/main" val="0"/>
              </a:ext>
            </a:extLst>
          </a:blip>
          <a:srcRect b="9744"/>
          <a:stretch/>
        </p:blipFill>
        <p:spPr>
          <a:xfrm>
            <a:off x="-12192" y="6359691"/>
            <a:ext cx="12216384" cy="498309"/>
          </a:xfrm>
          <a:prstGeom prst="rect">
            <a:avLst/>
          </a:prstGeom>
        </p:spPr>
      </p:pic>
      <p:sp>
        <p:nvSpPr>
          <p:cNvPr id="7" name="Rectangle 6">
            <a:extLst>
              <a:ext uri="{FF2B5EF4-FFF2-40B4-BE49-F238E27FC236}">
                <a16:creationId xmlns:a16="http://schemas.microsoft.com/office/drawing/2014/main" id="{42A147E4-3DDD-BEB1-0BE2-FECBC4EC7F86}"/>
              </a:ext>
            </a:extLst>
          </p:cNvPr>
          <p:cNvSpPr>
            <a:spLocks/>
          </p:cNvSpPr>
          <p:nvPr/>
        </p:nvSpPr>
        <p:spPr>
          <a:xfrm>
            <a:off x="-7620" y="6359691"/>
            <a:ext cx="12207240" cy="498309"/>
          </a:xfrm>
          <a:prstGeom prst="rect">
            <a:avLst/>
          </a:prstGeom>
          <a:solidFill>
            <a:schemeClr val="accent1">
              <a:alpha val="59000"/>
            </a:schemeClr>
          </a:solidFill>
          <a:ln>
            <a:solidFill>
              <a:schemeClr val="accent1">
                <a:alpha val="5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5" name="Rectangle 4">
            <a:extLst>
              <a:ext uri="{FF2B5EF4-FFF2-40B4-BE49-F238E27FC236}">
                <a16:creationId xmlns:a16="http://schemas.microsoft.com/office/drawing/2014/main" id="{8ABB7ECA-6E0B-CF1B-AC2A-A6B0BFECDCE0}"/>
              </a:ext>
            </a:extLst>
          </p:cNvPr>
          <p:cNvSpPr/>
          <p:nvPr/>
        </p:nvSpPr>
        <p:spPr>
          <a:xfrm>
            <a:off x="-7620" y="3829677"/>
            <a:ext cx="12207240" cy="2531934"/>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B699BC98-FC16-D652-4283-B12E86A37AB5}"/>
              </a:ext>
            </a:extLst>
          </p:cNvPr>
          <p:cNvSpPr txBox="1">
            <a:spLocks/>
          </p:cNvSpPr>
          <p:nvPr/>
        </p:nvSpPr>
        <p:spPr>
          <a:xfrm>
            <a:off x="838200" y="4495298"/>
            <a:ext cx="9258300" cy="1754326"/>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mn-lt"/>
              </a:rPr>
              <a:t>Indian Health Service </a:t>
            </a:r>
            <a:br>
              <a:rPr lang="en-US" sz="4000">
                <a:solidFill>
                  <a:schemeClr val="bg1"/>
                </a:solidFill>
              </a:rPr>
            </a:br>
            <a:r>
              <a:rPr lang="en-US" sz="4000">
                <a:solidFill>
                  <a:schemeClr val="bg1"/>
                </a:solidFill>
              </a:rPr>
              <a:t>Health Information Technology </a:t>
            </a:r>
            <a:br>
              <a:rPr lang="en-US" sz="4000">
                <a:solidFill>
                  <a:schemeClr val="bg1"/>
                </a:solidFill>
              </a:rPr>
            </a:br>
            <a:r>
              <a:rPr lang="en-US" sz="4000">
                <a:solidFill>
                  <a:schemeClr val="bg1"/>
                </a:solidFill>
              </a:rPr>
              <a:t>Modernization Program</a:t>
            </a:r>
          </a:p>
        </p:txBody>
      </p:sp>
      <p:grpSp>
        <p:nvGrpSpPr>
          <p:cNvPr id="14" name="Group 13">
            <a:extLst>
              <a:ext uri="{FF2B5EF4-FFF2-40B4-BE49-F238E27FC236}">
                <a16:creationId xmlns:a16="http://schemas.microsoft.com/office/drawing/2014/main" id="{7C29D19B-E506-6CA9-70F5-EBA353951C5F}"/>
              </a:ext>
            </a:extLst>
          </p:cNvPr>
          <p:cNvGrpSpPr>
            <a:grpSpLocks noChangeAspect="1"/>
          </p:cNvGrpSpPr>
          <p:nvPr/>
        </p:nvGrpSpPr>
        <p:grpSpPr>
          <a:xfrm>
            <a:off x="8203081" y="4622901"/>
            <a:ext cx="2994691" cy="1506471"/>
            <a:chOff x="7279581" y="5264225"/>
            <a:chExt cx="2480433" cy="1247776"/>
          </a:xfrm>
        </p:grpSpPr>
        <p:pic>
          <p:nvPicPr>
            <p:cNvPr id="15" name="Picture 14" descr="A logo with a black background&#10;&#10;Description automatically generated">
              <a:extLst>
                <a:ext uri="{FF2B5EF4-FFF2-40B4-BE49-F238E27FC236}">
                  <a16:creationId xmlns:a16="http://schemas.microsoft.com/office/drawing/2014/main" id="{D4EF4272-74C4-CF16-320A-800CA0A245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9581" y="5264225"/>
              <a:ext cx="1247776" cy="1247776"/>
            </a:xfrm>
            <a:prstGeom prst="rect">
              <a:avLst/>
            </a:prstGeom>
          </p:spPr>
        </p:pic>
        <p:pic>
          <p:nvPicPr>
            <p:cNvPr id="16" name="Picture 15" descr="A logo with a sign and text&#10;&#10;Description automatically generated with medium confidence">
              <a:extLst>
                <a:ext uri="{FF2B5EF4-FFF2-40B4-BE49-F238E27FC236}">
                  <a16:creationId xmlns:a16="http://schemas.microsoft.com/office/drawing/2014/main" id="{0F381467-45B9-5203-6446-E2B146538C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8989" y="5264225"/>
              <a:ext cx="1251025" cy="1247776"/>
            </a:xfrm>
            <a:prstGeom prst="rect">
              <a:avLst/>
            </a:prstGeom>
          </p:spPr>
        </p:pic>
      </p:grpSp>
      <p:sp>
        <p:nvSpPr>
          <p:cNvPr id="18" name="Text Placeholder 17">
            <a:extLst>
              <a:ext uri="{FF2B5EF4-FFF2-40B4-BE49-F238E27FC236}">
                <a16:creationId xmlns:a16="http://schemas.microsoft.com/office/drawing/2014/main" id="{F9459611-B7D8-AC92-6148-BA54C571A662}"/>
              </a:ext>
            </a:extLst>
          </p:cNvPr>
          <p:cNvSpPr>
            <a:spLocks noGrp="1"/>
          </p:cNvSpPr>
          <p:nvPr>
            <p:ph type="body" sz="quarter" idx="10" hasCustomPrompt="1"/>
          </p:nvPr>
        </p:nvSpPr>
        <p:spPr>
          <a:xfrm>
            <a:off x="838200" y="3159300"/>
            <a:ext cx="3088167" cy="514350"/>
          </a:xfrm>
        </p:spPr>
        <p:txBody>
          <a:bodyPr anchor="ctr">
            <a:normAutofit/>
          </a:bodyPr>
          <a:lstStyle>
            <a:lvl1pPr marL="0" indent="0">
              <a:buNone/>
              <a:defRPr sz="2000">
                <a:solidFill>
                  <a:schemeClr val="tx1">
                    <a:lumMod val="50000"/>
                    <a:lumOff val="50000"/>
                  </a:schemeClr>
                </a:solidFill>
                <a:latin typeface="+mj-lt"/>
              </a:defRPr>
            </a:lvl1pPr>
          </a:lstStyle>
          <a:p>
            <a:pPr lvl="0"/>
            <a:r>
              <a:rPr lang="en-US"/>
              <a:t>Date</a:t>
            </a:r>
          </a:p>
        </p:txBody>
      </p:sp>
    </p:spTree>
    <p:extLst>
      <p:ext uri="{BB962C8B-B14F-4D97-AF65-F5344CB8AC3E}">
        <p14:creationId xmlns:p14="http://schemas.microsoft.com/office/powerpoint/2010/main" val="1003329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2DEF1-81B2-B6BD-18EB-9203E2915E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50E66B-6284-70E2-A22A-AE5C0C8A4D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F8C0DB-D786-6D9C-D7A0-E60117D3D0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F6758B-CE3F-B51D-EE2E-1376E0CDD14F}"/>
              </a:ext>
            </a:extLst>
          </p:cNvPr>
          <p:cNvSpPr>
            <a:spLocks noGrp="1"/>
          </p:cNvSpPr>
          <p:nvPr>
            <p:ph type="dt" sz="half" idx="10"/>
          </p:nvPr>
        </p:nvSpPr>
        <p:spPr/>
        <p:txBody>
          <a:bodyPr/>
          <a:lstStyle/>
          <a:p>
            <a:fld id="{3AE67E57-F536-4525-9D69-BECF651D51A7}" type="datetimeFigureOut">
              <a:rPr lang="en-US" smtClean="0"/>
              <a:t>5/5/2025</a:t>
            </a:fld>
            <a:endParaRPr lang="en-US"/>
          </a:p>
        </p:txBody>
      </p:sp>
      <p:sp>
        <p:nvSpPr>
          <p:cNvPr id="6" name="Footer Placeholder 5">
            <a:extLst>
              <a:ext uri="{FF2B5EF4-FFF2-40B4-BE49-F238E27FC236}">
                <a16:creationId xmlns:a16="http://schemas.microsoft.com/office/drawing/2014/main" id="{52728755-9D40-5670-EED3-FEC42E71C4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F606A7-BF1B-954A-6F9E-ECA00F88EF55}"/>
              </a:ext>
            </a:extLst>
          </p:cNvPr>
          <p:cNvSpPr>
            <a:spLocks noGrp="1"/>
          </p:cNvSpPr>
          <p:nvPr>
            <p:ph type="sldNum" sz="quarter" idx="12"/>
          </p:nvPr>
        </p:nvSpPr>
        <p:spPr/>
        <p:txBody>
          <a:bodyPr/>
          <a:lstStyle/>
          <a:p>
            <a:fld id="{AB2C012F-B305-4EAD-A0FE-44B73E433CD6}" type="slidenum">
              <a:rPr lang="en-US" smtClean="0"/>
              <a:t>‹#›</a:t>
            </a:fld>
            <a:endParaRPr lang="en-US"/>
          </a:p>
        </p:txBody>
      </p:sp>
    </p:spTree>
    <p:extLst>
      <p:ext uri="{BB962C8B-B14F-4D97-AF65-F5344CB8AC3E}">
        <p14:creationId xmlns:p14="http://schemas.microsoft.com/office/powerpoint/2010/main" val="16484786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Agenda v1 (Pre-Fill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922824-42B3-E903-68C7-443352E9DEFD}"/>
              </a:ext>
            </a:extLst>
          </p:cNvPr>
          <p:cNvSpPr/>
          <p:nvPr/>
        </p:nvSpPr>
        <p:spPr>
          <a:xfrm>
            <a:off x="0" y="1"/>
            <a:ext cx="4059936" cy="68579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D65446BA-1134-C4AB-5E71-5989B3354A6A}"/>
              </a:ext>
            </a:extLst>
          </p:cNvPr>
          <p:cNvGrpSpPr>
            <a:grpSpLocks noChangeAspect="1"/>
          </p:cNvGrpSpPr>
          <p:nvPr/>
        </p:nvGrpSpPr>
        <p:grpSpPr>
          <a:xfrm>
            <a:off x="10434258" y="221225"/>
            <a:ext cx="1532147" cy="777240"/>
            <a:chOff x="7526755" y="4455620"/>
            <a:chExt cx="3477899" cy="1764296"/>
          </a:xfrm>
        </p:grpSpPr>
        <p:pic>
          <p:nvPicPr>
            <p:cNvPr id="10" name="Picture 9" descr="IHS Logo.">
              <a:extLst>
                <a:ext uri="{FF2B5EF4-FFF2-40B4-BE49-F238E27FC236}">
                  <a16:creationId xmlns:a16="http://schemas.microsoft.com/office/drawing/2014/main" id="{1E8765CA-4F31-E492-C58E-64A613F124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13" name="Picture 12" descr="HHS Logo.">
              <a:extLst>
                <a:ext uri="{FF2B5EF4-FFF2-40B4-BE49-F238E27FC236}">
                  <a16:creationId xmlns:a16="http://schemas.microsoft.com/office/drawing/2014/main" id="{368F5885-6A78-51F9-BB3F-EA84F2689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
        <p:nvSpPr>
          <p:cNvPr id="3" name="Title 8">
            <a:extLst>
              <a:ext uri="{FF2B5EF4-FFF2-40B4-BE49-F238E27FC236}">
                <a16:creationId xmlns:a16="http://schemas.microsoft.com/office/drawing/2014/main" id="{7D7D5401-8135-33C9-AB1C-62251A08F96A}"/>
              </a:ext>
            </a:extLst>
          </p:cNvPr>
          <p:cNvSpPr>
            <a:spLocks noGrp="1"/>
          </p:cNvSpPr>
          <p:nvPr>
            <p:ph type="title" hasCustomPrompt="1"/>
          </p:nvPr>
        </p:nvSpPr>
        <p:spPr>
          <a:xfrm>
            <a:off x="4505452" y="435829"/>
            <a:ext cx="5705348" cy="701731"/>
          </a:xfrm>
          <a:prstGeom prst="rect">
            <a:avLst/>
          </a:prstGeom>
        </p:spPr>
        <p:txBody>
          <a:bodyPr wrap="square" anchor="t" anchorCtr="0">
            <a:spAutoFit/>
          </a:bodyPr>
          <a:lstStyle>
            <a:lvl1pPr>
              <a:defRPr>
                <a:solidFill>
                  <a:schemeClr val="accent1"/>
                </a:solidFill>
              </a:defRPr>
            </a:lvl1pPr>
          </a:lstStyle>
          <a:p>
            <a:r>
              <a:rPr lang="en-US"/>
              <a:t>Agenda</a:t>
            </a:r>
          </a:p>
        </p:txBody>
      </p:sp>
      <p:sp>
        <p:nvSpPr>
          <p:cNvPr id="26" name="Text Placeholder 25">
            <a:extLst>
              <a:ext uri="{FF2B5EF4-FFF2-40B4-BE49-F238E27FC236}">
                <a16:creationId xmlns:a16="http://schemas.microsoft.com/office/drawing/2014/main" id="{ACCEB590-FC7E-5E71-3722-946699EF8077}"/>
              </a:ext>
            </a:extLst>
          </p:cNvPr>
          <p:cNvSpPr>
            <a:spLocks noGrp="1"/>
          </p:cNvSpPr>
          <p:nvPr>
            <p:ph type="body" sz="quarter" idx="14" hasCustomPrompt="1"/>
          </p:nvPr>
        </p:nvSpPr>
        <p:spPr>
          <a:xfrm>
            <a:off x="4505452" y="1796402"/>
            <a:ext cx="6224028" cy="468313"/>
          </a:xfrm>
        </p:spPr>
        <p:txBody>
          <a:bodyPr>
            <a:noAutofit/>
          </a:bodyPr>
          <a:lstStyle>
            <a:lvl1pPr marL="0" indent="0" algn="l" defTabSz="914400" rtl="0" eaLnBrk="1" latinLnBrk="0" hangingPunct="1">
              <a:buNone/>
              <a:defRPr lang="en-US" sz="2400" b="1" i="0" kern="1200" dirty="0" smtClean="0">
                <a:solidFill>
                  <a:srgbClr val="0F4C76"/>
                </a:solidFill>
                <a:effectLst/>
                <a:latin typeface="+mn-lt"/>
                <a:ea typeface="+mn-ea"/>
                <a:cs typeface="+mn-cs"/>
              </a:defRPr>
            </a:lvl1pPr>
            <a:lvl2pPr marL="0" indent="0" algn="l" defTabSz="914400" rtl="0" eaLnBrk="1" latinLnBrk="0" hangingPunct="1">
              <a:buNone/>
              <a:defRPr lang="en-US" sz="2400" b="1" i="0" kern="1200" dirty="0" smtClean="0">
                <a:solidFill>
                  <a:srgbClr val="0F4C76"/>
                </a:solidFill>
                <a:effectLst/>
                <a:latin typeface="+mn-lt"/>
                <a:ea typeface="+mn-ea"/>
                <a:cs typeface="+mn-cs"/>
              </a:defRPr>
            </a:lvl2pPr>
            <a:lvl3pPr marL="0" indent="0" algn="l" defTabSz="914400" rtl="0" eaLnBrk="1" latinLnBrk="0" hangingPunct="1">
              <a:buNone/>
              <a:defRPr lang="en-US" sz="2400" b="1" i="0" kern="1200" dirty="0" smtClean="0">
                <a:solidFill>
                  <a:srgbClr val="0F4C76"/>
                </a:solidFill>
                <a:effectLst/>
                <a:latin typeface="+mn-lt"/>
                <a:ea typeface="+mn-ea"/>
                <a:cs typeface="+mn-cs"/>
              </a:defRPr>
            </a:lvl3pPr>
            <a:lvl4pPr marL="0" indent="0" algn="l" defTabSz="914400" rtl="0" eaLnBrk="1" latinLnBrk="0" hangingPunct="1">
              <a:buNone/>
              <a:defRPr lang="en-US" sz="2400" b="1" i="0" kern="1200" dirty="0" smtClean="0">
                <a:solidFill>
                  <a:srgbClr val="0F4C76"/>
                </a:solidFill>
                <a:effectLst/>
                <a:latin typeface="+mn-lt"/>
                <a:ea typeface="+mn-ea"/>
                <a:cs typeface="+mn-cs"/>
              </a:defRPr>
            </a:lvl4pPr>
            <a:lvl5pPr marL="0" indent="0" algn="l" defTabSz="914400" rtl="0" eaLnBrk="1" latinLnBrk="0" hangingPunct="1">
              <a:buNone/>
              <a:defRPr lang="en-US" sz="2400" b="1" i="0" kern="1200" dirty="0">
                <a:solidFill>
                  <a:srgbClr val="0F4C76"/>
                </a:solidFill>
                <a:effectLst/>
                <a:latin typeface="+mn-lt"/>
                <a:ea typeface="+mn-ea"/>
                <a:cs typeface="+mn-cs"/>
              </a:defRPr>
            </a:lvl5pPr>
          </a:lstStyle>
          <a:p>
            <a:pPr lvl="0"/>
            <a:r>
              <a:rPr lang="en-US"/>
              <a:t>Purpose</a:t>
            </a:r>
          </a:p>
        </p:txBody>
      </p:sp>
      <p:sp>
        <p:nvSpPr>
          <p:cNvPr id="28" name="Text Placeholder 27">
            <a:extLst>
              <a:ext uri="{FF2B5EF4-FFF2-40B4-BE49-F238E27FC236}">
                <a16:creationId xmlns:a16="http://schemas.microsoft.com/office/drawing/2014/main" id="{068F8A9F-D803-BF4E-BE16-9A5694E703A1}"/>
              </a:ext>
            </a:extLst>
          </p:cNvPr>
          <p:cNvSpPr>
            <a:spLocks noGrp="1"/>
          </p:cNvSpPr>
          <p:nvPr>
            <p:ph type="body" sz="quarter" idx="15" hasCustomPrompt="1"/>
          </p:nvPr>
        </p:nvSpPr>
        <p:spPr>
          <a:xfrm>
            <a:off x="4505452" y="2292101"/>
            <a:ext cx="6224027" cy="313932"/>
          </a:xfrm>
        </p:spPr>
        <p:txBody>
          <a:bodyPr>
            <a:spAutoFit/>
          </a:bodyPr>
          <a:lstStyle>
            <a:lvl1pPr marL="0" indent="0" algn="l" defTabSz="914400" rtl="0" eaLnBrk="1" latinLnBrk="0" hangingPunct="1">
              <a:buNone/>
              <a:defRPr lang="en-US" sz="1600" b="0" i="0" kern="1200" dirty="0" smtClean="0">
                <a:solidFill>
                  <a:schemeClr val="tx1"/>
                </a:solidFill>
                <a:effectLst/>
                <a:latin typeface="+mn-lt"/>
                <a:ea typeface="+mn-ea"/>
                <a:cs typeface="+mn-cs"/>
              </a:defRPr>
            </a:lvl1pPr>
            <a:lvl5pPr marL="1828800" indent="0">
              <a:buNone/>
              <a:defRPr/>
            </a:lvl5pPr>
          </a:lstStyle>
          <a:p>
            <a:pPr lvl="0"/>
            <a:r>
              <a:rPr lang="en-US"/>
              <a:t>Purpose</a:t>
            </a:r>
          </a:p>
        </p:txBody>
      </p:sp>
      <p:sp>
        <p:nvSpPr>
          <p:cNvPr id="29" name="Text Placeholder 25">
            <a:extLst>
              <a:ext uri="{FF2B5EF4-FFF2-40B4-BE49-F238E27FC236}">
                <a16:creationId xmlns:a16="http://schemas.microsoft.com/office/drawing/2014/main" id="{87A38DF9-81F0-CED8-A7B4-EB3EEB59CE82}"/>
              </a:ext>
            </a:extLst>
          </p:cNvPr>
          <p:cNvSpPr>
            <a:spLocks noGrp="1"/>
          </p:cNvSpPr>
          <p:nvPr>
            <p:ph type="body" sz="quarter" idx="16" hasCustomPrompt="1"/>
          </p:nvPr>
        </p:nvSpPr>
        <p:spPr>
          <a:xfrm>
            <a:off x="4505452" y="3024045"/>
            <a:ext cx="6224028" cy="468313"/>
          </a:xfrm>
        </p:spPr>
        <p:txBody>
          <a:bodyPr>
            <a:noAutofit/>
          </a:bodyPr>
          <a:lstStyle>
            <a:lvl1pPr marL="0" indent="0" algn="l" defTabSz="914400" rtl="0" eaLnBrk="1" latinLnBrk="0" hangingPunct="1">
              <a:buNone/>
              <a:defRPr lang="en-US" sz="2400" b="1" i="0" kern="1200" dirty="0" smtClean="0">
                <a:solidFill>
                  <a:srgbClr val="0F4C76"/>
                </a:solidFill>
                <a:effectLst/>
                <a:latin typeface="+mn-lt"/>
                <a:ea typeface="+mn-ea"/>
                <a:cs typeface="+mn-cs"/>
              </a:defRPr>
            </a:lvl1pPr>
            <a:lvl2pPr marL="0" indent="0" algn="l" defTabSz="914400" rtl="0" eaLnBrk="1" latinLnBrk="0" hangingPunct="1">
              <a:buNone/>
              <a:defRPr lang="en-US" sz="2400" b="1" i="0" kern="1200" dirty="0" smtClean="0">
                <a:solidFill>
                  <a:srgbClr val="0F4C76"/>
                </a:solidFill>
                <a:effectLst/>
                <a:latin typeface="+mn-lt"/>
                <a:ea typeface="+mn-ea"/>
                <a:cs typeface="+mn-cs"/>
              </a:defRPr>
            </a:lvl2pPr>
            <a:lvl3pPr marL="0" indent="0" algn="l" defTabSz="914400" rtl="0" eaLnBrk="1" latinLnBrk="0" hangingPunct="1">
              <a:buNone/>
              <a:defRPr lang="en-US" sz="2400" b="1" i="0" kern="1200" dirty="0" smtClean="0">
                <a:solidFill>
                  <a:srgbClr val="0F4C76"/>
                </a:solidFill>
                <a:effectLst/>
                <a:latin typeface="+mn-lt"/>
                <a:ea typeface="+mn-ea"/>
                <a:cs typeface="+mn-cs"/>
              </a:defRPr>
            </a:lvl3pPr>
            <a:lvl4pPr marL="0" indent="0" algn="l" defTabSz="914400" rtl="0" eaLnBrk="1" latinLnBrk="0" hangingPunct="1">
              <a:buNone/>
              <a:defRPr lang="en-US" sz="2400" b="1" i="0" kern="1200" dirty="0" smtClean="0">
                <a:solidFill>
                  <a:srgbClr val="0F4C76"/>
                </a:solidFill>
                <a:effectLst/>
                <a:latin typeface="+mn-lt"/>
                <a:ea typeface="+mn-ea"/>
                <a:cs typeface="+mn-cs"/>
              </a:defRPr>
            </a:lvl4pPr>
            <a:lvl5pPr marL="0" indent="0" algn="l" defTabSz="914400" rtl="0" eaLnBrk="1" latinLnBrk="0" hangingPunct="1">
              <a:buNone/>
              <a:defRPr lang="en-US" sz="2400" b="1" i="0" kern="1200" dirty="0">
                <a:solidFill>
                  <a:srgbClr val="0F4C76"/>
                </a:solidFill>
                <a:effectLst/>
                <a:latin typeface="+mn-lt"/>
                <a:ea typeface="+mn-ea"/>
                <a:cs typeface="+mn-cs"/>
              </a:defRPr>
            </a:lvl5pPr>
          </a:lstStyle>
          <a:p>
            <a:pPr lvl="0"/>
            <a:r>
              <a:rPr lang="en-US"/>
              <a:t>Agenda</a:t>
            </a:r>
          </a:p>
        </p:txBody>
      </p:sp>
      <p:sp>
        <p:nvSpPr>
          <p:cNvPr id="30" name="Text Placeholder 27">
            <a:extLst>
              <a:ext uri="{FF2B5EF4-FFF2-40B4-BE49-F238E27FC236}">
                <a16:creationId xmlns:a16="http://schemas.microsoft.com/office/drawing/2014/main" id="{296F1455-376A-2297-AD06-261CC640CB8B}"/>
              </a:ext>
            </a:extLst>
          </p:cNvPr>
          <p:cNvSpPr>
            <a:spLocks noGrp="1"/>
          </p:cNvSpPr>
          <p:nvPr>
            <p:ph type="body" sz="quarter" idx="17" hasCustomPrompt="1"/>
          </p:nvPr>
        </p:nvSpPr>
        <p:spPr>
          <a:xfrm>
            <a:off x="4505452" y="3519744"/>
            <a:ext cx="6224027" cy="1363450"/>
          </a:xfrm>
        </p:spPr>
        <p:txBody>
          <a:bodyPr>
            <a:spAutoFit/>
          </a:bodyPr>
          <a:lstStyle>
            <a:lvl1pPr marL="285750" indent="-285750" algn="l" defTabSz="914400" rtl="0" eaLnBrk="1" latinLnBrk="0" hangingPunct="1">
              <a:buFont typeface="Arial" panose="020B0604020202020204" pitchFamily="34" charset="0"/>
              <a:buChar char="•"/>
              <a:defRPr lang="en-US" sz="1600" b="0" i="0" kern="1200" dirty="0" smtClean="0">
                <a:solidFill>
                  <a:schemeClr val="tx1"/>
                </a:solidFill>
                <a:effectLst/>
                <a:latin typeface="+mn-lt"/>
                <a:ea typeface="+mn-ea"/>
                <a:cs typeface="+mn-cs"/>
              </a:defRPr>
            </a:lvl1pPr>
            <a:lvl5pPr marL="1828800" indent="0">
              <a:buNone/>
              <a:defRPr/>
            </a:lvl5pPr>
          </a:lstStyle>
          <a:p>
            <a:pPr lvl="0"/>
            <a:r>
              <a:rPr lang="en-US"/>
              <a:t>Agenda Item 1</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Agenda Item 2</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Agenda Item 3</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Agenda Item 4</a:t>
            </a:r>
          </a:p>
        </p:txBody>
      </p:sp>
      <p:sp>
        <p:nvSpPr>
          <p:cNvPr id="31" name="Text Placeholder 25">
            <a:extLst>
              <a:ext uri="{FF2B5EF4-FFF2-40B4-BE49-F238E27FC236}">
                <a16:creationId xmlns:a16="http://schemas.microsoft.com/office/drawing/2014/main" id="{3B53B0E4-45FF-12BA-1FDF-2B3283EECC92}"/>
              </a:ext>
            </a:extLst>
          </p:cNvPr>
          <p:cNvSpPr>
            <a:spLocks noGrp="1"/>
          </p:cNvSpPr>
          <p:nvPr>
            <p:ph type="body" sz="quarter" idx="18" hasCustomPrompt="1"/>
          </p:nvPr>
        </p:nvSpPr>
        <p:spPr>
          <a:xfrm>
            <a:off x="4505452" y="5163288"/>
            <a:ext cx="6224028" cy="468313"/>
          </a:xfrm>
        </p:spPr>
        <p:txBody>
          <a:bodyPr>
            <a:noAutofit/>
          </a:bodyPr>
          <a:lstStyle>
            <a:lvl1pPr marL="0" indent="0" algn="l" defTabSz="914400" rtl="0" eaLnBrk="1" latinLnBrk="0" hangingPunct="1">
              <a:buNone/>
              <a:defRPr lang="en-US" sz="2400" b="1" i="0" kern="1200" dirty="0" smtClean="0">
                <a:solidFill>
                  <a:srgbClr val="0F4C76"/>
                </a:solidFill>
                <a:effectLst/>
                <a:latin typeface="+mn-lt"/>
                <a:ea typeface="+mn-ea"/>
                <a:cs typeface="+mn-cs"/>
              </a:defRPr>
            </a:lvl1pPr>
            <a:lvl2pPr marL="0" indent="0" algn="l" defTabSz="914400" rtl="0" eaLnBrk="1" latinLnBrk="0" hangingPunct="1">
              <a:buNone/>
              <a:defRPr lang="en-US" sz="2400" b="1" i="0" kern="1200" dirty="0" smtClean="0">
                <a:solidFill>
                  <a:srgbClr val="0F4C76"/>
                </a:solidFill>
                <a:effectLst/>
                <a:latin typeface="+mn-lt"/>
                <a:ea typeface="+mn-ea"/>
                <a:cs typeface="+mn-cs"/>
              </a:defRPr>
            </a:lvl2pPr>
            <a:lvl3pPr marL="0" indent="0" algn="l" defTabSz="914400" rtl="0" eaLnBrk="1" latinLnBrk="0" hangingPunct="1">
              <a:buNone/>
              <a:defRPr lang="en-US" sz="2400" b="1" i="0" kern="1200" dirty="0" smtClean="0">
                <a:solidFill>
                  <a:srgbClr val="0F4C76"/>
                </a:solidFill>
                <a:effectLst/>
                <a:latin typeface="+mn-lt"/>
                <a:ea typeface="+mn-ea"/>
                <a:cs typeface="+mn-cs"/>
              </a:defRPr>
            </a:lvl3pPr>
            <a:lvl4pPr marL="0" indent="0" algn="l" defTabSz="914400" rtl="0" eaLnBrk="1" latinLnBrk="0" hangingPunct="1">
              <a:buNone/>
              <a:defRPr lang="en-US" sz="2400" b="1" i="0" kern="1200" dirty="0" smtClean="0">
                <a:solidFill>
                  <a:srgbClr val="0F4C76"/>
                </a:solidFill>
                <a:effectLst/>
                <a:latin typeface="+mn-lt"/>
                <a:ea typeface="+mn-ea"/>
                <a:cs typeface="+mn-cs"/>
              </a:defRPr>
            </a:lvl4pPr>
            <a:lvl5pPr marL="0" indent="0" algn="l" defTabSz="914400" rtl="0" eaLnBrk="1" latinLnBrk="0" hangingPunct="1">
              <a:buNone/>
              <a:defRPr lang="en-US" sz="2400" b="1" i="0" kern="1200" dirty="0">
                <a:solidFill>
                  <a:srgbClr val="0F4C76"/>
                </a:solidFill>
                <a:effectLst/>
                <a:latin typeface="+mn-lt"/>
                <a:ea typeface="+mn-ea"/>
                <a:cs typeface="+mn-cs"/>
              </a:defRPr>
            </a:lvl5pPr>
          </a:lstStyle>
          <a:p>
            <a:pPr lvl="0"/>
            <a:r>
              <a:rPr lang="en-US"/>
              <a:t>Desired Outcomes</a:t>
            </a:r>
          </a:p>
        </p:txBody>
      </p:sp>
      <p:sp>
        <p:nvSpPr>
          <p:cNvPr id="32" name="Text Placeholder 27">
            <a:extLst>
              <a:ext uri="{FF2B5EF4-FFF2-40B4-BE49-F238E27FC236}">
                <a16:creationId xmlns:a16="http://schemas.microsoft.com/office/drawing/2014/main" id="{559BF83C-700C-41B0-0D8E-75AA8BDBFA0D}"/>
              </a:ext>
            </a:extLst>
          </p:cNvPr>
          <p:cNvSpPr>
            <a:spLocks noGrp="1"/>
          </p:cNvSpPr>
          <p:nvPr>
            <p:ph type="body" sz="quarter" idx="19" hasCustomPrompt="1"/>
          </p:nvPr>
        </p:nvSpPr>
        <p:spPr>
          <a:xfrm>
            <a:off x="4505452" y="5658987"/>
            <a:ext cx="6224027" cy="663771"/>
          </a:xfrm>
        </p:spPr>
        <p:txBody>
          <a:bodyPr>
            <a:spAutoFit/>
          </a:bodyPr>
          <a:lstStyle>
            <a:lvl1pPr marL="285750" indent="-285750" algn="l" defTabSz="914400" rtl="0" eaLnBrk="1" latinLnBrk="0" hangingPunct="1">
              <a:buFont typeface="Arial" panose="020B0604020202020204" pitchFamily="34" charset="0"/>
              <a:buChar char="•"/>
              <a:defRPr lang="en-US" sz="1600" b="0" i="0" kern="1200" dirty="0" smtClean="0">
                <a:solidFill>
                  <a:schemeClr val="tx1"/>
                </a:solidFill>
                <a:effectLst/>
                <a:latin typeface="+mn-lt"/>
                <a:ea typeface="+mn-ea"/>
                <a:cs typeface="+mn-cs"/>
              </a:defRPr>
            </a:lvl1pPr>
            <a:lvl5pPr marL="1828800" indent="0">
              <a:buNone/>
              <a:defRPr/>
            </a:lvl5pPr>
          </a:lstStyle>
          <a:p>
            <a:pPr lvl="0"/>
            <a:r>
              <a:rPr lang="en-US"/>
              <a:t>Desired Outcome 1</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Desired Outcome 2</a:t>
            </a:r>
          </a:p>
        </p:txBody>
      </p:sp>
    </p:spTree>
    <p:extLst>
      <p:ext uri="{BB962C8B-B14F-4D97-AF65-F5344CB8AC3E}">
        <p14:creationId xmlns:p14="http://schemas.microsoft.com/office/powerpoint/2010/main" val="8760091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ody Slide (Footer)">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12DADA3-A21C-E659-883A-59364F2E7632}"/>
              </a:ext>
            </a:extLst>
          </p:cNvPr>
          <p:cNvGrpSpPr/>
          <p:nvPr/>
        </p:nvGrpSpPr>
        <p:grpSpPr>
          <a:xfrm>
            <a:off x="-12192" y="6358694"/>
            <a:ext cx="12216384" cy="499306"/>
            <a:chOff x="-12192" y="6358694"/>
            <a:chExt cx="12216384" cy="499306"/>
          </a:xfrm>
        </p:grpSpPr>
        <p:pic>
          <p:nvPicPr>
            <p:cNvPr id="4" name="Picture 3">
              <a:extLst>
                <a:ext uri="{FF2B5EF4-FFF2-40B4-BE49-F238E27FC236}">
                  <a16:creationId xmlns:a16="http://schemas.microsoft.com/office/drawing/2014/main" id="{A8E7FEE2-4885-DF19-652A-33ADE1CD349F}"/>
                </a:ext>
              </a:extLst>
            </p:cNvPr>
            <p:cNvPicPr>
              <a:picLocks noChangeAspect="1"/>
            </p:cNvPicPr>
            <p:nvPr/>
          </p:nvPicPr>
          <p:blipFill rotWithShape="1">
            <a:blip r:embed="rId2">
              <a:extLst>
                <a:ext uri="{28A0092B-C50C-407E-A947-70E740481C1C}">
                  <a14:useLocalDpi xmlns:a14="http://schemas.microsoft.com/office/drawing/2010/main" val="0"/>
                </a:ext>
              </a:extLst>
            </a:blip>
            <a:srcRect b="9744"/>
            <a:stretch/>
          </p:blipFill>
          <p:spPr>
            <a:xfrm>
              <a:off x="-12192" y="6358694"/>
              <a:ext cx="12216384" cy="499306"/>
            </a:xfrm>
            <a:prstGeom prst="rect">
              <a:avLst/>
            </a:prstGeom>
          </p:spPr>
        </p:pic>
        <p:sp>
          <p:nvSpPr>
            <p:cNvPr id="7" name="Rectangle 6">
              <a:extLst>
                <a:ext uri="{FF2B5EF4-FFF2-40B4-BE49-F238E27FC236}">
                  <a16:creationId xmlns:a16="http://schemas.microsoft.com/office/drawing/2014/main" id="{42A147E4-3DDD-BEB1-0BE2-FECBC4EC7F86}"/>
                </a:ext>
              </a:extLst>
            </p:cNvPr>
            <p:cNvSpPr/>
            <p:nvPr/>
          </p:nvSpPr>
          <p:spPr>
            <a:xfrm>
              <a:off x="-7620" y="6359691"/>
              <a:ext cx="12207240" cy="498309"/>
            </a:xfrm>
            <a:prstGeom prst="rect">
              <a:avLst/>
            </a:prstGeom>
            <a:solidFill>
              <a:schemeClr val="accent1">
                <a:alpha val="59000"/>
              </a:schemeClr>
            </a:solidFill>
            <a:ln>
              <a:solidFill>
                <a:schemeClr val="accent1">
                  <a:alpha val="5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grpSp>
      <p:sp>
        <p:nvSpPr>
          <p:cNvPr id="8" name="Slide Number Placeholder 2">
            <a:extLst>
              <a:ext uri="{FF2B5EF4-FFF2-40B4-BE49-F238E27FC236}">
                <a16:creationId xmlns:a16="http://schemas.microsoft.com/office/drawing/2014/main" id="{90085190-BC41-B2FB-F789-A0F962A6F19D}"/>
              </a:ext>
            </a:extLst>
          </p:cNvPr>
          <p:cNvSpPr>
            <a:spLocks noGrp="1"/>
          </p:cNvSpPr>
          <p:nvPr/>
        </p:nvSpPr>
        <p:spPr>
          <a:xfrm>
            <a:off x="10654380" y="642294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200" b="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B582AC-5695-48DB-B28C-201892CC33C9}" type="slidenum">
              <a:rPr lang="en-US" smtClean="0">
                <a:solidFill>
                  <a:schemeClr val="bg1"/>
                </a:solidFill>
              </a:rPr>
              <a:pPr/>
              <a:t>‹#›</a:t>
            </a:fld>
            <a:endParaRPr lang="en-US">
              <a:solidFill>
                <a:schemeClr val="bg1"/>
              </a:solidFill>
            </a:endParaRPr>
          </a:p>
        </p:txBody>
      </p:sp>
      <p:grpSp>
        <p:nvGrpSpPr>
          <p:cNvPr id="6" name="Group 5">
            <a:extLst>
              <a:ext uri="{FF2B5EF4-FFF2-40B4-BE49-F238E27FC236}">
                <a16:creationId xmlns:a16="http://schemas.microsoft.com/office/drawing/2014/main" id="{D65446BA-1134-C4AB-5E71-5989B3354A6A}"/>
              </a:ext>
            </a:extLst>
          </p:cNvPr>
          <p:cNvGrpSpPr>
            <a:grpSpLocks noChangeAspect="1"/>
          </p:cNvGrpSpPr>
          <p:nvPr/>
        </p:nvGrpSpPr>
        <p:grpSpPr>
          <a:xfrm>
            <a:off x="10434258" y="221225"/>
            <a:ext cx="1532147" cy="777240"/>
            <a:chOff x="7526755" y="4455620"/>
            <a:chExt cx="3477899" cy="1764296"/>
          </a:xfrm>
        </p:grpSpPr>
        <p:pic>
          <p:nvPicPr>
            <p:cNvPr id="10" name="Picture 9" descr="IHS Logo.">
              <a:extLst>
                <a:ext uri="{FF2B5EF4-FFF2-40B4-BE49-F238E27FC236}">
                  <a16:creationId xmlns:a16="http://schemas.microsoft.com/office/drawing/2014/main" id="{1E8765CA-4F31-E492-C58E-64A613F124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13" name="Picture 12" descr="HHS Logo.">
              <a:extLst>
                <a:ext uri="{FF2B5EF4-FFF2-40B4-BE49-F238E27FC236}">
                  <a16:creationId xmlns:a16="http://schemas.microsoft.com/office/drawing/2014/main" id="{368F5885-6A78-51F9-BB3F-EA84F2689C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
        <p:nvSpPr>
          <p:cNvPr id="2" name="Text Placeholder 10">
            <a:extLst>
              <a:ext uri="{FF2B5EF4-FFF2-40B4-BE49-F238E27FC236}">
                <a16:creationId xmlns:a16="http://schemas.microsoft.com/office/drawing/2014/main" id="{0201B874-2F6D-5E68-7BD4-09D81751ECDC}"/>
              </a:ext>
            </a:extLst>
          </p:cNvPr>
          <p:cNvSpPr>
            <a:spLocks noGrp="1"/>
          </p:cNvSpPr>
          <p:nvPr>
            <p:ph type="body" sz="quarter" idx="10" hasCustomPrompt="1"/>
          </p:nvPr>
        </p:nvSpPr>
        <p:spPr>
          <a:xfrm>
            <a:off x="667688" y="1164697"/>
            <a:ext cx="10856624" cy="341632"/>
          </a:xfrm>
        </p:spPr>
        <p:txBody>
          <a:bodyPr anchor="t" anchorCtr="0">
            <a:spAutoFit/>
          </a:bodyPr>
          <a:lstStyle>
            <a:lvl1pPr marL="0" indent="0">
              <a:buNone/>
              <a:defRPr sz="1800" i="1">
                <a:solidFill>
                  <a:schemeClr val="tx1">
                    <a:lumMod val="65000"/>
                    <a:lumOff val="35000"/>
                  </a:schemeClr>
                </a:solidFill>
                <a:latin typeface="+mj-lt"/>
              </a:defRPr>
            </a:lvl1pPr>
          </a:lstStyle>
          <a:p>
            <a:pPr lvl="0"/>
            <a:r>
              <a:rPr lang="en-US"/>
              <a:t>Subhead</a:t>
            </a:r>
          </a:p>
        </p:txBody>
      </p:sp>
      <p:sp>
        <p:nvSpPr>
          <p:cNvPr id="3" name="Title 8">
            <a:extLst>
              <a:ext uri="{FF2B5EF4-FFF2-40B4-BE49-F238E27FC236}">
                <a16:creationId xmlns:a16="http://schemas.microsoft.com/office/drawing/2014/main" id="{7D7D5401-8135-33C9-AB1C-62251A08F96A}"/>
              </a:ext>
            </a:extLst>
          </p:cNvPr>
          <p:cNvSpPr>
            <a:spLocks noGrp="1"/>
          </p:cNvSpPr>
          <p:nvPr>
            <p:ph type="title"/>
          </p:nvPr>
        </p:nvSpPr>
        <p:spPr>
          <a:xfrm>
            <a:off x="667688" y="435829"/>
            <a:ext cx="9657412" cy="711934"/>
          </a:xfrm>
          <a:prstGeom prst="rect">
            <a:avLst/>
          </a:prstGeom>
        </p:spPr>
        <p:txBody>
          <a:bodyPr anchor="t" anchorCtr="0">
            <a:spAutoFit/>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8259085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Body Slide (No Footer)">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F37C91DF-7EDE-538A-768A-4E07C89F87DD}"/>
              </a:ext>
            </a:extLst>
          </p:cNvPr>
          <p:cNvSpPr txBox="1">
            <a:spLocks/>
          </p:cNvSpPr>
          <p:nvPr/>
        </p:nvSpPr>
        <p:spPr>
          <a:xfrm>
            <a:off x="667688" y="421788"/>
            <a:ext cx="10686112" cy="77174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4400">
              <a:solidFill>
                <a:schemeClr val="accent2"/>
              </a:solidFill>
              <a:latin typeface="+mj-lt"/>
            </a:endParaRPr>
          </a:p>
        </p:txBody>
      </p:sp>
      <p:sp>
        <p:nvSpPr>
          <p:cNvPr id="4" name="Title 8">
            <a:extLst>
              <a:ext uri="{FF2B5EF4-FFF2-40B4-BE49-F238E27FC236}">
                <a16:creationId xmlns:a16="http://schemas.microsoft.com/office/drawing/2014/main" id="{26634830-4EFB-F178-B076-AF502B853A90}"/>
              </a:ext>
            </a:extLst>
          </p:cNvPr>
          <p:cNvSpPr>
            <a:spLocks noGrp="1"/>
          </p:cNvSpPr>
          <p:nvPr>
            <p:ph type="title"/>
          </p:nvPr>
        </p:nvSpPr>
        <p:spPr>
          <a:xfrm>
            <a:off x="667688" y="435829"/>
            <a:ext cx="9657412" cy="711934"/>
          </a:xfrm>
          <a:prstGeom prst="rect">
            <a:avLst/>
          </a:prstGeom>
        </p:spPr>
        <p:txBody>
          <a:bodyPr anchor="t" anchorCtr="0">
            <a:spAutoFit/>
          </a:bodyPr>
          <a:lstStyle>
            <a:lvl1pPr>
              <a:defRPr>
                <a:solidFill>
                  <a:schemeClr val="accent1"/>
                </a:solidFill>
              </a:defRPr>
            </a:lvl1pPr>
          </a:lstStyle>
          <a:p>
            <a:r>
              <a:rPr lang="en-US"/>
              <a:t>Click to edit Master title style</a:t>
            </a:r>
          </a:p>
        </p:txBody>
      </p:sp>
      <p:grpSp>
        <p:nvGrpSpPr>
          <p:cNvPr id="6" name="Group 5">
            <a:extLst>
              <a:ext uri="{FF2B5EF4-FFF2-40B4-BE49-F238E27FC236}">
                <a16:creationId xmlns:a16="http://schemas.microsoft.com/office/drawing/2014/main" id="{A08D88DF-2067-D37E-B56A-8D9B9FE9503A}"/>
              </a:ext>
            </a:extLst>
          </p:cNvPr>
          <p:cNvGrpSpPr>
            <a:grpSpLocks noChangeAspect="1"/>
          </p:cNvGrpSpPr>
          <p:nvPr/>
        </p:nvGrpSpPr>
        <p:grpSpPr>
          <a:xfrm>
            <a:off x="10434258" y="221225"/>
            <a:ext cx="1532147" cy="777240"/>
            <a:chOff x="7526755" y="4455620"/>
            <a:chExt cx="3477899" cy="1764296"/>
          </a:xfrm>
        </p:grpSpPr>
        <p:pic>
          <p:nvPicPr>
            <p:cNvPr id="10" name="Picture 9" descr="IHS Logo.">
              <a:extLst>
                <a:ext uri="{FF2B5EF4-FFF2-40B4-BE49-F238E27FC236}">
                  <a16:creationId xmlns:a16="http://schemas.microsoft.com/office/drawing/2014/main" id="{031D52DF-F072-425C-41FE-91A477E037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13" name="Picture 12" descr="HHS Logo.">
              <a:extLst>
                <a:ext uri="{FF2B5EF4-FFF2-40B4-BE49-F238E27FC236}">
                  <a16:creationId xmlns:a16="http://schemas.microsoft.com/office/drawing/2014/main" id="{536D35E4-3330-3C01-0155-5AB180F2B1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
        <p:nvSpPr>
          <p:cNvPr id="5" name="Text Placeholder 10">
            <a:extLst>
              <a:ext uri="{FF2B5EF4-FFF2-40B4-BE49-F238E27FC236}">
                <a16:creationId xmlns:a16="http://schemas.microsoft.com/office/drawing/2014/main" id="{C6B7ED6D-A205-2F9A-D9CC-B268391B8E20}"/>
              </a:ext>
            </a:extLst>
          </p:cNvPr>
          <p:cNvSpPr>
            <a:spLocks noGrp="1"/>
          </p:cNvSpPr>
          <p:nvPr>
            <p:ph type="body" sz="quarter" idx="10" hasCustomPrompt="1"/>
          </p:nvPr>
        </p:nvSpPr>
        <p:spPr>
          <a:xfrm>
            <a:off x="667688" y="1164697"/>
            <a:ext cx="10856624" cy="341632"/>
          </a:xfrm>
        </p:spPr>
        <p:txBody>
          <a:bodyPr anchor="t" anchorCtr="0">
            <a:spAutoFit/>
          </a:bodyPr>
          <a:lstStyle>
            <a:lvl1pPr marL="0" indent="0">
              <a:buNone/>
              <a:defRPr sz="1800" i="1">
                <a:solidFill>
                  <a:schemeClr val="tx1">
                    <a:lumMod val="65000"/>
                    <a:lumOff val="35000"/>
                  </a:schemeClr>
                </a:solidFill>
                <a:latin typeface="+mj-lt"/>
              </a:defRPr>
            </a:lvl1pPr>
          </a:lstStyle>
          <a:p>
            <a:pPr lvl="0"/>
            <a:r>
              <a:rPr lang="en-US"/>
              <a:t>Subhead</a:t>
            </a:r>
          </a:p>
        </p:txBody>
      </p:sp>
    </p:spTree>
    <p:extLst>
      <p:ext uri="{BB962C8B-B14F-4D97-AF65-F5344CB8AC3E}">
        <p14:creationId xmlns:p14="http://schemas.microsoft.com/office/powerpoint/2010/main" val="34790346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Body Slide (Blank)">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9B3807D-7B0A-0F3B-6FE6-D7777F177AB5}"/>
              </a:ext>
            </a:extLst>
          </p:cNvPr>
          <p:cNvGrpSpPr/>
          <p:nvPr/>
        </p:nvGrpSpPr>
        <p:grpSpPr>
          <a:xfrm>
            <a:off x="10377108" y="312668"/>
            <a:ext cx="1532147" cy="777240"/>
            <a:chOff x="10377108" y="312668"/>
            <a:chExt cx="1532147" cy="777240"/>
          </a:xfrm>
        </p:grpSpPr>
        <p:pic>
          <p:nvPicPr>
            <p:cNvPr id="11" name="Picture 10" descr="IHS Logo.">
              <a:extLst>
                <a:ext uri="{FF2B5EF4-FFF2-40B4-BE49-F238E27FC236}">
                  <a16:creationId xmlns:a16="http://schemas.microsoft.com/office/drawing/2014/main" id="{97193A3A-FD7A-E1DD-30C9-4198C5F648F0}"/>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1138236" y="312668"/>
              <a:ext cx="771019" cy="766890"/>
            </a:xfrm>
            <a:prstGeom prst="rect">
              <a:avLst/>
            </a:prstGeom>
            <a:noFill/>
          </p:spPr>
        </p:pic>
        <p:pic>
          <p:nvPicPr>
            <p:cNvPr id="12" name="Picture 11" descr="HHS Logo.">
              <a:extLst>
                <a:ext uri="{FF2B5EF4-FFF2-40B4-BE49-F238E27FC236}">
                  <a16:creationId xmlns:a16="http://schemas.microsoft.com/office/drawing/2014/main" id="{CF507784-C4E3-F7D6-75DE-3A69BF08BE7E}"/>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377108" y="312668"/>
              <a:ext cx="811649" cy="777240"/>
            </a:xfrm>
            <a:prstGeom prst="rect">
              <a:avLst/>
            </a:prstGeom>
          </p:spPr>
        </p:pic>
      </p:grpSp>
      <p:sp>
        <p:nvSpPr>
          <p:cNvPr id="6" name="Title 8">
            <a:extLst>
              <a:ext uri="{FF2B5EF4-FFF2-40B4-BE49-F238E27FC236}">
                <a16:creationId xmlns:a16="http://schemas.microsoft.com/office/drawing/2014/main" id="{03159896-A323-3BB4-40BE-2CF3B02DC669}"/>
              </a:ext>
            </a:extLst>
          </p:cNvPr>
          <p:cNvSpPr>
            <a:spLocks noGrp="1"/>
          </p:cNvSpPr>
          <p:nvPr>
            <p:ph type="title"/>
          </p:nvPr>
        </p:nvSpPr>
        <p:spPr>
          <a:xfrm>
            <a:off x="667688" y="435829"/>
            <a:ext cx="10856624" cy="711934"/>
          </a:xfrm>
          <a:prstGeom prst="rect">
            <a:avLst/>
          </a:prstGeom>
        </p:spPr>
        <p:txBody>
          <a:bodyPr wrap="square" anchor="t" anchorCtr="0">
            <a:spAutoFit/>
          </a:bodyPr>
          <a:lstStyle>
            <a:lvl1pPr>
              <a:defRPr>
                <a:solidFill>
                  <a:schemeClr val="accent1"/>
                </a:solidFill>
              </a:defRPr>
            </a:lvl1pPr>
          </a:lstStyle>
          <a:p>
            <a:r>
              <a:rPr lang="en-US"/>
              <a:t>Click to edit Master title style</a:t>
            </a:r>
          </a:p>
        </p:txBody>
      </p:sp>
      <p:sp>
        <p:nvSpPr>
          <p:cNvPr id="2" name="Text Placeholder 10">
            <a:extLst>
              <a:ext uri="{FF2B5EF4-FFF2-40B4-BE49-F238E27FC236}">
                <a16:creationId xmlns:a16="http://schemas.microsoft.com/office/drawing/2014/main" id="{11490CF5-1055-1F91-8010-D1CFB615037C}"/>
              </a:ext>
            </a:extLst>
          </p:cNvPr>
          <p:cNvSpPr>
            <a:spLocks noGrp="1"/>
          </p:cNvSpPr>
          <p:nvPr>
            <p:ph type="body" sz="quarter" idx="10" hasCustomPrompt="1"/>
          </p:nvPr>
        </p:nvSpPr>
        <p:spPr>
          <a:xfrm>
            <a:off x="667688" y="1164697"/>
            <a:ext cx="10856624" cy="341632"/>
          </a:xfrm>
        </p:spPr>
        <p:txBody>
          <a:bodyPr anchor="t" anchorCtr="0">
            <a:spAutoFit/>
          </a:bodyPr>
          <a:lstStyle>
            <a:lvl1pPr marL="0" indent="0">
              <a:buNone/>
              <a:defRPr sz="1800" i="1">
                <a:solidFill>
                  <a:schemeClr val="tx1">
                    <a:lumMod val="65000"/>
                    <a:lumOff val="35000"/>
                  </a:schemeClr>
                </a:solidFill>
                <a:latin typeface="+mj-lt"/>
              </a:defRPr>
            </a:lvl1pPr>
          </a:lstStyle>
          <a:p>
            <a:pPr lvl="0"/>
            <a:r>
              <a:rPr lang="en-US"/>
              <a:t>Subhead</a:t>
            </a:r>
          </a:p>
        </p:txBody>
      </p:sp>
    </p:spTree>
    <p:extLst>
      <p:ext uri="{BB962C8B-B14F-4D97-AF65-F5344CB8AC3E}">
        <p14:creationId xmlns:p14="http://schemas.microsoft.com/office/powerpoint/2010/main" val="33497594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Body Slide (Left Accent)">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14C9BEAC-E26B-DE88-C7BB-E363BAD91180}"/>
              </a:ext>
            </a:extLst>
          </p:cNvPr>
          <p:cNvSpPr>
            <a:spLocks noGrp="1"/>
          </p:cNvSpPr>
          <p:nvPr>
            <p:ph type="body" sz="quarter" idx="11" hasCustomPrompt="1"/>
          </p:nvPr>
        </p:nvSpPr>
        <p:spPr>
          <a:xfrm>
            <a:off x="3479800" y="1164697"/>
            <a:ext cx="8044512" cy="341632"/>
          </a:xfrm>
        </p:spPr>
        <p:txBody>
          <a:bodyPr wrap="square" anchor="t" anchorCtr="0">
            <a:spAutoFit/>
          </a:bodyPr>
          <a:lstStyle>
            <a:lvl1pPr marL="0" indent="0">
              <a:buNone/>
              <a:defRPr sz="1800" i="1">
                <a:solidFill>
                  <a:schemeClr val="tx1">
                    <a:lumMod val="65000"/>
                    <a:lumOff val="35000"/>
                  </a:schemeClr>
                </a:solidFill>
                <a:latin typeface="+mj-lt"/>
              </a:defRPr>
            </a:lvl1pPr>
          </a:lstStyle>
          <a:p>
            <a:pPr lvl="0"/>
            <a:r>
              <a:rPr lang="en-US"/>
              <a:t>Subhead</a:t>
            </a:r>
          </a:p>
        </p:txBody>
      </p:sp>
      <p:sp>
        <p:nvSpPr>
          <p:cNvPr id="8" name="Slide Number Placeholder 2">
            <a:extLst>
              <a:ext uri="{FF2B5EF4-FFF2-40B4-BE49-F238E27FC236}">
                <a16:creationId xmlns:a16="http://schemas.microsoft.com/office/drawing/2014/main" id="{90085190-BC41-B2FB-F789-A0F962A6F19D}"/>
              </a:ext>
            </a:extLst>
          </p:cNvPr>
          <p:cNvSpPr>
            <a:spLocks noGrp="1"/>
          </p:cNvSpPr>
          <p:nvPr/>
        </p:nvSpPr>
        <p:spPr>
          <a:xfrm>
            <a:off x="10654380" y="642294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200" b="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B582AC-5695-48DB-B28C-201892CC33C9}" type="slidenum">
              <a:rPr lang="en-US" smtClean="0">
                <a:solidFill>
                  <a:schemeClr val="tx1"/>
                </a:solidFill>
              </a:rPr>
              <a:pPr/>
              <a:t>‹#›</a:t>
            </a:fld>
            <a:endParaRPr lang="en-US">
              <a:solidFill>
                <a:schemeClr val="tx1"/>
              </a:solidFill>
            </a:endParaRPr>
          </a:p>
        </p:txBody>
      </p:sp>
      <p:sp>
        <p:nvSpPr>
          <p:cNvPr id="3" name="Title 4">
            <a:extLst>
              <a:ext uri="{FF2B5EF4-FFF2-40B4-BE49-F238E27FC236}">
                <a16:creationId xmlns:a16="http://schemas.microsoft.com/office/drawing/2014/main" id="{F37C91DF-7EDE-538A-768A-4E07C89F87DD}"/>
              </a:ext>
            </a:extLst>
          </p:cNvPr>
          <p:cNvSpPr txBox="1">
            <a:spLocks/>
          </p:cNvSpPr>
          <p:nvPr/>
        </p:nvSpPr>
        <p:spPr>
          <a:xfrm>
            <a:off x="667688" y="421788"/>
            <a:ext cx="10686112" cy="77174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4400">
              <a:solidFill>
                <a:schemeClr val="accent2"/>
              </a:solidFill>
              <a:latin typeface="+mj-lt"/>
            </a:endParaRPr>
          </a:p>
        </p:txBody>
      </p:sp>
      <p:sp>
        <p:nvSpPr>
          <p:cNvPr id="4" name="Title 8">
            <a:extLst>
              <a:ext uri="{FF2B5EF4-FFF2-40B4-BE49-F238E27FC236}">
                <a16:creationId xmlns:a16="http://schemas.microsoft.com/office/drawing/2014/main" id="{26634830-4EFB-F178-B076-AF502B853A90}"/>
              </a:ext>
            </a:extLst>
          </p:cNvPr>
          <p:cNvSpPr>
            <a:spLocks noGrp="1"/>
          </p:cNvSpPr>
          <p:nvPr>
            <p:ph type="title"/>
          </p:nvPr>
        </p:nvSpPr>
        <p:spPr>
          <a:xfrm>
            <a:off x="3479800" y="435829"/>
            <a:ext cx="6845301" cy="711934"/>
          </a:xfrm>
          <a:prstGeom prst="rect">
            <a:avLst/>
          </a:prstGeom>
        </p:spPr>
        <p:txBody>
          <a:bodyPr anchor="t" anchorCtr="0">
            <a:spAutoFit/>
          </a:bodyPr>
          <a:lstStyle>
            <a:lvl1pPr>
              <a:defRPr>
                <a:solidFill>
                  <a:schemeClr val="accent1"/>
                </a:solidFill>
              </a:defRPr>
            </a:lvl1pPr>
          </a:lstStyle>
          <a:p>
            <a:r>
              <a:rPr lang="en-US"/>
              <a:t>Click to edit Master title style</a:t>
            </a:r>
          </a:p>
        </p:txBody>
      </p:sp>
      <p:sp>
        <p:nvSpPr>
          <p:cNvPr id="6" name="Rectangle 5">
            <a:extLst>
              <a:ext uri="{FF2B5EF4-FFF2-40B4-BE49-F238E27FC236}">
                <a16:creationId xmlns:a16="http://schemas.microsoft.com/office/drawing/2014/main" id="{BB460C18-FB1B-ADFB-5672-6C440615B6AC}"/>
              </a:ext>
            </a:extLst>
          </p:cNvPr>
          <p:cNvSpPr/>
          <p:nvPr/>
        </p:nvSpPr>
        <p:spPr>
          <a:xfrm>
            <a:off x="0" y="0"/>
            <a:ext cx="3044952"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CA664D99-1AC4-8D5B-FEF3-97B1614EF4B0}"/>
              </a:ext>
            </a:extLst>
          </p:cNvPr>
          <p:cNvGrpSpPr>
            <a:grpSpLocks noChangeAspect="1"/>
          </p:cNvGrpSpPr>
          <p:nvPr/>
        </p:nvGrpSpPr>
        <p:grpSpPr>
          <a:xfrm>
            <a:off x="10434258" y="221225"/>
            <a:ext cx="1532147" cy="777240"/>
            <a:chOff x="7526755" y="4455620"/>
            <a:chExt cx="3477899" cy="1764296"/>
          </a:xfrm>
        </p:grpSpPr>
        <p:pic>
          <p:nvPicPr>
            <p:cNvPr id="16" name="Picture 15" descr="IHS Logo.">
              <a:extLst>
                <a:ext uri="{FF2B5EF4-FFF2-40B4-BE49-F238E27FC236}">
                  <a16:creationId xmlns:a16="http://schemas.microsoft.com/office/drawing/2014/main" id="{746A180C-CB68-30FC-3ACD-5F46BC853A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17" name="Picture 16" descr="HHS Logo.">
              <a:extLst>
                <a:ext uri="{FF2B5EF4-FFF2-40B4-BE49-F238E27FC236}">
                  <a16:creationId xmlns:a16="http://schemas.microsoft.com/office/drawing/2014/main" id="{66BCF7E6-E076-5CB2-1EFB-AE74A33DC2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38956478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Body Slide (Right Accent)">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E54A34FA-7FE1-8ED8-82E2-194FA3269F0A}"/>
              </a:ext>
            </a:extLst>
          </p:cNvPr>
          <p:cNvSpPr>
            <a:spLocks noGrp="1"/>
          </p:cNvSpPr>
          <p:nvPr>
            <p:ph type="body" sz="quarter" idx="11" hasCustomPrompt="1"/>
          </p:nvPr>
        </p:nvSpPr>
        <p:spPr>
          <a:xfrm>
            <a:off x="667688" y="1164697"/>
            <a:ext cx="7947478" cy="341632"/>
          </a:xfrm>
        </p:spPr>
        <p:txBody>
          <a:bodyPr wrap="square" anchor="t" anchorCtr="0">
            <a:spAutoFit/>
          </a:bodyPr>
          <a:lstStyle>
            <a:lvl1pPr marL="0" indent="0">
              <a:buNone/>
              <a:defRPr sz="1800" i="1">
                <a:solidFill>
                  <a:schemeClr val="tx1">
                    <a:lumMod val="65000"/>
                    <a:lumOff val="35000"/>
                  </a:schemeClr>
                </a:solidFill>
                <a:latin typeface="+mj-lt"/>
              </a:defRPr>
            </a:lvl1pPr>
          </a:lstStyle>
          <a:p>
            <a:pPr lvl="0"/>
            <a:r>
              <a:rPr lang="en-US"/>
              <a:t>Subhead</a:t>
            </a:r>
          </a:p>
        </p:txBody>
      </p:sp>
      <p:sp>
        <p:nvSpPr>
          <p:cNvPr id="5" name="Rectangle 4">
            <a:extLst>
              <a:ext uri="{FF2B5EF4-FFF2-40B4-BE49-F238E27FC236}">
                <a16:creationId xmlns:a16="http://schemas.microsoft.com/office/drawing/2014/main" id="{A753EB87-27F2-CA4B-5045-1BA0799BD93B}"/>
              </a:ext>
            </a:extLst>
          </p:cNvPr>
          <p:cNvSpPr/>
          <p:nvPr/>
        </p:nvSpPr>
        <p:spPr>
          <a:xfrm>
            <a:off x="9147048" y="0"/>
            <a:ext cx="3044952"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2">
            <a:extLst>
              <a:ext uri="{FF2B5EF4-FFF2-40B4-BE49-F238E27FC236}">
                <a16:creationId xmlns:a16="http://schemas.microsoft.com/office/drawing/2014/main" id="{90085190-BC41-B2FB-F789-A0F962A6F19D}"/>
              </a:ext>
            </a:extLst>
          </p:cNvPr>
          <p:cNvSpPr>
            <a:spLocks noGrp="1"/>
          </p:cNvSpPr>
          <p:nvPr/>
        </p:nvSpPr>
        <p:spPr>
          <a:xfrm>
            <a:off x="10654380" y="642294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200" b="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FB582AC-5695-48DB-B28C-201892CC33C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4">
            <a:extLst>
              <a:ext uri="{FF2B5EF4-FFF2-40B4-BE49-F238E27FC236}">
                <a16:creationId xmlns:a16="http://schemas.microsoft.com/office/drawing/2014/main" id="{F37C91DF-7EDE-538A-768A-4E07C89F87DD}"/>
              </a:ext>
            </a:extLst>
          </p:cNvPr>
          <p:cNvSpPr txBox="1">
            <a:spLocks/>
          </p:cNvSpPr>
          <p:nvPr/>
        </p:nvSpPr>
        <p:spPr>
          <a:xfrm>
            <a:off x="667688" y="421788"/>
            <a:ext cx="10686112" cy="77174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A1AE72"/>
              </a:solidFill>
              <a:effectLst/>
              <a:uLnTx/>
              <a:uFillTx/>
              <a:latin typeface="Calibri Light" panose="020F0302020204030204"/>
              <a:ea typeface="+mn-ea"/>
              <a:cs typeface="+mn-cs"/>
            </a:endParaRPr>
          </a:p>
        </p:txBody>
      </p:sp>
      <p:sp>
        <p:nvSpPr>
          <p:cNvPr id="4" name="Title 8">
            <a:extLst>
              <a:ext uri="{FF2B5EF4-FFF2-40B4-BE49-F238E27FC236}">
                <a16:creationId xmlns:a16="http://schemas.microsoft.com/office/drawing/2014/main" id="{26634830-4EFB-F178-B076-AF502B853A90}"/>
              </a:ext>
            </a:extLst>
          </p:cNvPr>
          <p:cNvSpPr>
            <a:spLocks noGrp="1"/>
          </p:cNvSpPr>
          <p:nvPr>
            <p:ph type="title"/>
          </p:nvPr>
        </p:nvSpPr>
        <p:spPr>
          <a:xfrm>
            <a:off x="667688" y="435829"/>
            <a:ext cx="7947478" cy="711934"/>
          </a:xfrm>
          <a:prstGeom prst="rect">
            <a:avLst/>
          </a:prstGeom>
        </p:spPr>
        <p:txBody>
          <a:bodyPr anchor="t" anchorCtr="0">
            <a:spAutoFit/>
          </a:bodyPr>
          <a:lstStyle>
            <a:lvl1pPr>
              <a:defRPr>
                <a:solidFill>
                  <a:schemeClr val="accent1"/>
                </a:solidFill>
              </a:defRPr>
            </a:lvl1pPr>
          </a:lstStyle>
          <a:p>
            <a:r>
              <a:rPr lang="en-US"/>
              <a:t>Click to edit Master title style</a:t>
            </a:r>
          </a:p>
        </p:txBody>
      </p:sp>
      <p:grpSp>
        <p:nvGrpSpPr>
          <p:cNvPr id="15" name="Group 14">
            <a:extLst>
              <a:ext uri="{FF2B5EF4-FFF2-40B4-BE49-F238E27FC236}">
                <a16:creationId xmlns:a16="http://schemas.microsoft.com/office/drawing/2014/main" id="{967F6F4A-E9D8-402B-5250-6B6472019A5A}"/>
              </a:ext>
            </a:extLst>
          </p:cNvPr>
          <p:cNvGrpSpPr/>
          <p:nvPr/>
        </p:nvGrpSpPr>
        <p:grpSpPr>
          <a:xfrm>
            <a:off x="10434258" y="221225"/>
            <a:ext cx="1532147" cy="777240"/>
            <a:chOff x="10377108" y="312668"/>
            <a:chExt cx="1532147" cy="777240"/>
          </a:xfrm>
        </p:grpSpPr>
        <p:pic>
          <p:nvPicPr>
            <p:cNvPr id="7" name="Picture 6" descr="IHS Logo.">
              <a:extLst>
                <a:ext uri="{FF2B5EF4-FFF2-40B4-BE49-F238E27FC236}">
                  <a16:creationId xmlns:a16="http://schemas.microsoft.com/office/drawing/2014/main" id="{9C51D323-5073-CA2B-6DC7-C0DCA6C6B23B}"/>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1138236" y="312668"/>
              <a:ext cx="771019" cy="766890"/>
            </a:xfrm>
            <a:prstGeom prst="rect">
              <a:avLst/>
            </a:prstGeom>
            <a:noFill/>
          </p:spPr>
        </p:pic>
        <p:pic>
          <p:nvPicPr>
            <p:cNvPr id="9" name="Picture 8" descr="HHS Logo.">
              <a:extLst>
                <a:ext uri="{FF2B5EF4-FFF2-40B4-BE49-F238E27FC236}">
                  <a16:creationId xmlns:a16="http://schemas.microsoft.com/office/drawing/2014/main" id="{AF1E11D0-2F14-CFB9-F8C0-5070B27A983E}"/>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377108" y="312668"/>
              <a:ext cx="811649" cy="777240"/>
            </a:xfrm>
            <a:prstGeom prst="rect">
              <a:avLst/>
            </a:prstGeom>
          </p:spPr>
        </p:pic>
      </p:grpSp>
    </p:spTree>
    <p:extLst>
      <p:ext uri="{BB962C8B-B14F-4D97-AF65-F5344CB8AC3E}">
        <p14:creationId xmlns:p14="http://schemas.microsoft.com/office/powerpoint/2010/main" val="38088474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Divider Slide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35AB0C-77A7-E8DE-FDC5-E282C2863F17}"/>
              </a:ext>
            </a:extLst>
          </p:cNvPr>
          <p:cNvSpPr/>
          <p:nvPr/>
        </p:nvSpPr>
        <p:spPr>
          <a:xfrm>
            <a:off x="0" y="0"/>
            <a:ext cx="12192000"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A40EE900-5BE5-8668-4780-6AA44468D324}"/>
              </a:ext>
            </a:extLst>
          </p:cNvPr>
          <p:cNvSpPr>
            <a:spLocks/>
          </p:cNvSpPr>
          <p:nvPr/>
        </p:nvSpPr>
        <p:spPr>
          <a:xfrm>
            <a:off x="1462117" y="2082340"/>
            <a:ext cx="2128514" cy="2128514"/>
          </a:xfrm>
          <a:prstGeom prst="ellipse">
            <a:avLst/>
          </a:prstGeom>
          <a:solidFill>
            <a:srgbClr val="E7EFF5"/>
          </a:solidFill>
          <a:ln w="381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Placeholder 13">
            <a:extLst>
              <a:ext uri="{FF2B5EF4-FFF2-40B4-BE49-F238E27FC236}">
                <a16:creationId xmlns:a16="http://schemas.microsoft.com/office/drawing/2014/main" id="{D6EED315-FBEB-9940-2AD2-57A1C6907032}"/>
              </a:ext>
            </a:extLst>
          </p:cNvPr>
          <p:cNvSpPr>
            <a:spLocks noGrp="1"/>
          </p:cNvSpPr>
          <p:nvPr>
            <p:ph type="body" sz="quarter" idx="15" hasCustomPrompt="1"/>
          </p:nvPr>
        </p:nvSpPr>
        <p:spPr>
          <a:xfrm>
            <a:off x="3804587" y="1810777"/>
            <a:ext cx="7213600" cy="1997075"/>
          </a:xfrm>
        </p:spPr>
        <p:txBody>
          <a:bodyPr anchor="b">
            <a:normAutofit/>
          </a:bodyPr>
          <a:lstStyle>
            <a:lvl1pPr marL="0" indent="0">
              <a:buNone/>
              <a:defRPr sz="5400" b="1">
                <a:solidFill>
                  <a:schemeClr val="bg1"/>
                </a:solidFill>
                <a:latin typeface="+mj-lt"/>
              </a:defRPr>
            </a:lvl1pPr>
          </a:lstStyle>
          <a:p>
            <a:pPr lvl="0"/>
            <a:r>
              <a:rPr lang="en-US"/>
              <a:t>Section Title</a:t>
            </a:r>
          </a:p>
        </p:txBody>
      </p:sp>
      <p:sp>
        <p:nvSpPr>
          <p:cNvPr id="18" name="Text Placeholder 17">
            <a:extLst>
              <a:ext uri="{FF2B5EF4-FFF2-40B4-BE49-F238E27FC236}">
                <a16:creationId xmlns:a16="http://schemas.microsoft.com/office/drawing/2014/main" id="{616B1E97-2DB8-C0C1-F51B-5DC58022D722}"/>
              </a:ext>
            </a:extLst>
          </p:cNvPr>
          <p:cNvSpPr>
            <a:spLocks noGrp="1"/>
          </p:cNvSpPr>
          <p:nvPr>
            <p:ph type="body" sz="quarter" idx="16" hasCustomPrompt="1"/>
          </p:nvPr>
        </p:nvSpPr>
        <p:spPr>
          <a:xfrm>
            <a:off x="3804587" y="3807852"/>
            <a:ext cx="7213600" cy="857250"/>
          </a:xfrm>
        </p:spPr>
        <p:txBody>
          <a:bodyPr>
            <a:noAutofit/>
          </a:bodyPr>
          <a:lstStyle>
            <a:lvl1pPr marL="0" indent="0">
              <a:buNone/>
              <a:defRPr sz="2400" i="0">
                <a:solidFill>
                  <a:schemeClr val="bg1"/>
                </a:solidFill>
                <a:latin typeface="+mj-lt"/>
              </a:defRPr>
            </a:lvl1pPr>
          </a:lstStyle>
          <a:p>
            <a:pPr lvl="0"/>
            <a:r>
              <a:rPr lang="en-US"/>
              <a:t>Subtitle</a:t>
            </a:r>
          </a:p>
        </p:txBody>
      </p:sp>
      <p:pic>
        <p:nvPicPr>
          <p:cNvPr id="5" name="Graphic 4">
            <a:extLst>
              <a:ext uri="{FF2B5EF4-FFF2-40B4-BE49-F238E27FC236}">
                <a16:creationId xmlns:a16="http://schemas.microsoft.com/office/drawing/2014/main" id="{EC6C3C60-5762-DA2E-22D1-F55E7772E5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98332" y="2337345"/>
            <a:ext cx="1678652" cy="1641068"/>
          </a:xfrm>
          <a:prstGeom prst="rect">
            <a:avLst/>
          </a:prstGeom>
        </p:spPr>
      </p:pic>
    </p:spTree>
    <p:extLst>
      <p:ext uri="{BB962C8B-B14F-4D97-AF65-F5344CB8AC3E}">
        <p14:creationId xmlns:p14="http://schemas.microsoft.com/office/powerpoint/2010/main" val="18732248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Divider Slide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35AB0C-77A7-E8DE-FDC5-E282C2863F17}"/>
              </a:ext>
            </a:extLst>
          </p:cNvPr>
          <p:cNvSpPr/>
          <p:nvPr/>
        </p:nvSpPr>
        <p:spPr>
          <a:xfrm>
            <a:off x="0" y="0"/>
            <a:ext cx="12192000" cy="6858000"/>
          </a:xfrm>
          <a:prstGeom prst="rect">
            <a:avLst/>
          </a:prstGeom>
          <a:solidFill>
            <a:schemeClr val="tx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Placeholder 13">
            <a:extLst>
              <a:ext uri="{FF2B5EF4-FFF2-40B4-BE49-F238E27FC236}">
                <a16:creationId xmlns:a16="http://schemas.microsoft.com/office/drawing/2014/main" id="{D6EED315-FBEB-9940-2AD2-57A1C6907032}"/>
              </a:ext>
            </a:extLst>
          </p:cNvPr>
          <p:cNvSpPr>
            <a:spLocks noGrp="1"/>
          </p:cNvSpPr>
          <p:nvPr>
            <p:ph type="body" sz="quarter" idx="15" hasCustomPrompt="1"/>
          </p:nvPr>
        </p:nvSpPr>
        <p:spPr>
          <a:xfrm>
            <a:off x="3804587" y="1810777"/>
            <a:ext cx="7213600" cy="1997075"/>
          </a:xfrm>
        </p:spPr>
        <p:txBody>
          <a:bodyPr anchor="b">
            <a:normAutofit/>
          </a:bodyPr>
          <a:lstStyle>
            <a:lvl1pPr marL="0" indent="0">
              <a:buNone/>
              <a:defRPr sz="5400" b="1">
                <a:solidFill>
                  <a:schemeClr val="bg1"/>
                </a:solidFill>
                <a:latin typeface="+mj-lt"/>
              </a:defRPr>
            </a:lvl1pPr>
          </a:lstStyle>
          <a:p>
            <a:pPr lvl="0"/>
            <a:r>
              <a:rPr lang="en-US"/>
              <a:t>Section Title</a:t>
            </a:r>
          </a:p>
        </p:txBody>
      </p:sp>
      <p:sp>
        <p:nvSpPr>
          <p:cNvPr id="18" name="Text Placeholder 17">
            <a:extLst>
              <a:ext uri="{FF2B5EF4-FFF2-40B4-BE49-F238E27FC236}">
                <a16:creationId xmlns:a16="http://schemas.microsoft.com/office/drawing/2014/main" id="{616B1E97-2DB8-C0C1-F51B-5DC58022D722}"/>
              </a:ext>
            </a:extLst>
          </p:cNvPr>
          <p:cNvSpPr>
            <a:spLocks noGrp="1"/>
          </p:cNvSpPr>
          <p:nvPr>
            <p:ph type="body" sz="quarter" idx="16" hasCustomPrompt="1"/>
          </p:nvPr>
        </p:nvSpPr>
        <p:spPr>
          <a:xfrm>
            <a:off x="3804587" y="3807852"/>
            <a:ext cx="7213600" cy="857250"/>
          </a:xfrm>
        </p:spPr>
        <p:txBody>
          <a:bodyPr>
            <a:noAutofit/>
          </a:bodyPr>
          <a:lstStyle>
            <a:lvl1pPr marL="0" indent="0">
              <a:buNone/>
              <a:defRPr sz="2400" i="0">
                <a:solidFill>
                  <a:schemeClr val="bg1"/>
                </a:solidFill>
                <a:latin typeface="+mj-lt"/>
              </a:defRPr>
            </a:lvl1pPr>
          </a:lstStyle>
          <a:p>
            <a:pPr lvl="0"/>
            <a:r>
              <a:rPr lang="en-US"/>
              <a:t>Subtitle</a:t>
            </a:r>
          </a:p>
        </p:txBody>
      </p:sp>
      <p:sp>
        <p:nvSpPr>
          <p:cNvPr id="3" name="Oval 2">
            <a:extLst>
              <a:ext uri="{FF2B5EF4-FFF2-40B4-BE49-F238E27FC236}">
                <a16:creationId xmlns:a16="http://schemas.microsoft.com/office/drawing/2014/main" id="{7F8D9549-4957-A110-2AC3-89B4D523BE61}"/>
              </a:ext>
            </a:extLst>
          </p:cNvPr>
          <p:cNvSpPr>
            <a:spLocks/>
          </p:cNvSpPr>
          <p:nvPr/>
        </p:nvSpPr>
        <p:spPr>
          <a:xfrm>
            <a:off x="1462117" y="2082340"/>
            <a:ext cx="2128514" cy="2128514"/>
          </a:xfrm>
          <a:prstGeom prst="ellipse">
            <a:avLst/>
          </a:prstGeom>
          <a:solidFill>
            <a:schemeClr val="accent2">
              <a:lumMod val="20000"/>
              <a:lumOff val="80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2405702C-83EF-95BE-52AF-1D5935D76A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98332" y="2337345"/>
            <a:ext cx="1678652" cy="1641068"/>
          </a:xfrm>
          <a:prstGeom prst="rect">
            <a:avLst/>
          </a:prstGeom>
        </p:spPr>
      </p:pic>
    </p:spTree>
    <p:extLst>
      <p:ext uri="{BB962C8B-B14F-4D97-AF65-F5344CB8AC3E}">
        <p14:creationId xmlns:p14="http://schemas.microsoft.com/office/powerpoint/2010/main" val="20223305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ause Slide 1">
    <p:spTree>
      <p:nvGrpSpPr>
        <p:cNvPr id="1" name=""/>
        <p:cNvGrpSpPr/>
        <p:nvPr/>
      </p:nvGrpSpPr>
      <p:grpSpPr>
        <a:xfrm>
          <a:off x="0" y="0"/>
          <a:ext cx="0" cy="0"/>
          <a:chOff x="0" y="0"/>
          <a:chExt cx="0" cy="0"/>
        </a:xfrm>
      </p:grpSpPr>
      <p:pic>
        <p:nvPicPr>
          <p:cNvPr id="5" name="Picture 4" descr="A grassy area with a mountain in the background">
            <a:extLst>
              <a:ext uri="{FF2B5EF4-FFF2-40B4-BE49-F238E27FC236}">
                <a16:creationId xmlns:a16="http://schemas.microsoft.com/office/drawing/2014/main" id="{608D7138-FDFC-DD06-681F-CA9DAE965749}"/>
              </a:ext>
            </a:extLst>
          </p:cNvPr>
          <p:cNvPicPr>
            <a:picLocks noChangeAspect="1"/>
          </p:cNvPicPr>
          <p:nvPr/>
        </p:nvPicPr>
        <p:blipFill rotWithShape="1">
          <a:blip r:embed="rId2">
            <a:extLst>
              <a:ext uri="{28A0092B-C50C-407E-A947-70E740481C1C}">
                <a14:useLocalDpi xmlns:a14="http://schemas.microsoft.com/office/drawing/2010/main" val="0"/>
              </a:ext>
            </a:extLst>
          </a:blip>
          <a:srcRect b="15888"/>
          <a:stretch/>
        </p:blipFill>
        <p:spPr>
          <a:xfrm>
            <a:off x="0" y="0"/>
            <a:ext cx="12188952" cy="6858000"/>
          </a:xfrm>
          <a:prstGeom prst="rect">
            <a:avLst/>
          </a:prstGeom>
        </p:spPr>
      </p:pic>
      <p:sp>
        <p:nvSpPr>
          <p:cNvPr id="6" name="Rectangle 5">
            <a:extLst>
              <a:ext uri="{FF2B5EF4-FFF2-40B4-BE49-F238E27FC236}">
                <a16:creationId xmlns:a16="http://schemas.microsoft.com/office/drawing/2014/main" id="{BB3A3AC9-1501-3DBC-516B-18A822A47BB6}"/>
              </a:ext>
            </a:extLst>
          </p:cNvPr>
          <p:cNvSpPr/>
          <p:nvPr/>
        </p:nvSpPr>
        <p:spPr>
          <a:xfrm>
            <a:off x="0" y="0"/>
            <a:ext cx="12188952" cy="6858000"/>
          </a:xfrm>
          <a:prstGeom prst="rect">
            <a:avLst/>
          </a:prstGeom>
          <a:solidFill>
            <a:schemeClr val="accent4">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727D1004-5BE8-6994-807E-701A455AC162}"/>
              </a:ext>
            </a:extLst>
          </p:cNvPr>
          <p:cNvGrpSpPr/>
          <p:nvPr/>
        </p:nvGrpSpPr>
        <p:grpSpPr>
          <a:xfrm>
            <a:off x="3944855" y="1281057"/>
            <a:ext cx="4302290" cy="4295887"/>
            <a:chOff x="3992880" y="1325880"/>
            <a:chExt cx="4206240" cy="4206240"/>
          </a:xfrm>
        </p:grpSpPr>
        <p:sp>
          <p:nvSpPr>
            <p:cNvPr id="8" name="Oval 7">
              <a:extLst>
                <a:ext uri="{FF2B5EF4-FFF2-40B4-BE49-F238E27FC236}">
                  <a16:creationId xmlns:a16="http://schemas.microsoft.com/office/drawing/2014/main" id="{7A39C289-9B30-E6BA-F1CD-578F60B20011}"/>
                </a:ext>
              </a:extLst>
            </p:cNvPr>
            <p:cNvSpPr>
              <a:spLocks noChangeAspect="1"/>
            </p:cNvSpPr>
            <p:nvPr/>
          </p:nvSpPr>
          <p:spPr>
            <a:xfrm>
              <a:off x="3992880" y="1325880"/>
              <a:ext cx="4206240" cy="4206240"/>
            </a:xfrm>
            <a:prstGeom prst="ellipse">
              <a:avLst/>
            </a:prstGeom>
            <a:solidFill>
              <a:schemeClr val="bg1"/>
            </a:solidFill>
            <a:ln w="1270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4">
              <a:extLst>
                <a:ext uri="{FF2B5EF4-FFF2-40B4-BE49-F238E27FC236}">
                  <a16:creationId xmlns:a16="http://schemas.microsoft.com/office/drawing/2014/main" id="{2449D1F4-CE5E-527B-DD18-992A10B94CE8}"/>
                </a:ext>
              </a:extLst>
            </p:cNvPr>
            <p:cNvSpPr txBox="1">
              <a:spLocks/>
            </p:cNvSpPr>
            <p:nvPr/>
          </p:nvSpPr>
          <p:spPr>
            <a:xfrm>
              <a:off x="4053544" y="3043127"/>
              <a:ext cx="4084912" cy="77174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endParaRPr kumimoji="0" lang="en-US" sz="5400" b="1" i="0" u="none" strike="noStrike" kern="1200" cap="none" spc="-50" normalizeH="0" baseline="0" noProof="0">
                <a:ln>
                  <a:noFill/>
                </a:ln>
                <a:solidFill>
                  <a:srgbClr val="A1AE72"/>
                </a:solidFill>
                <a:effectLst/>
                <a:uLnTx/>
                <a:uFillTx/>
                <a:latin typeface="Calibri Light" panose="020F0302020204030204"/>
                <a:ea typeface="Calibri Light"/>
                <a:cs typeface="Calibri Light"/>
              </a:endParaRPr>
            </a:p>
          </p:txBody>
        </p:sp>
      </p:grpSp>
      <p:sp>
        <p:nvSpPr>
          <p:cNvPr id="10" name="Title 1">
            <a:extLst>
              <a:ext uri="{FF2B5EF4-FFF2-40B4-BE49-F238E27FC236}">
                <a16:creationId xmlns:a16="http://schemas.microsoft.com/office/drawing/2014/main" id="{9D6A57A8-EE42-2FF2-3369-4D6AD7C24C89}"/>
              </a:ext>
            </a:extLst>
          </p:cNvPr>
          <p:cNvSpPr txBox="1">
            <a:spLocks noGrp="1"/>
          </p:cNvSpPr>
          <p:nvPr/>
        </p:nvSpPr>
        <p:spPr>
          <a:xfrm>
            <a:off x="7979339" y="2839660"/>
            <a:ext cx="3659187" cy="3377812"/>
          </a:xfrm>
          <a:prstGeom prst="rect">
            <a:avLst/>
          </a:prstGeom>
          <a:noFill/>
          <a:ln>
            <a:noFill/>
            <a:prstDash/>
          </a:ln>
          <a:effectLst/>
        </p:spPr>
        <p:txBody>
          <a:bodyPr rot="0" spcFirstLastPara="0"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br>
              <a:rPr kumimoji="0" lang="en-US" sz="4000" b="0" i="0" u="none" strike="noStrike" kern="1200" cap="none" spc="-50" normalizeH="0" baseline="0" noProof="0">
                <a:ln>
                  <a:noFill/>
                </a:ln>
                <a:solidFill>
                  <a:srgbClr val="A1AE72">
                    <a:lumMod val="50000"/>
                  </a:srgbClr>
                </a:solidFill>
                <a:effectLst/>
                <a:uLnTx/>
                <a:uFillTx/>
                <a:latin typeface="Calibri"/>
                <a:ea typeface="+mj-ea"/>
                <a:cs typeface="+mj-cs"/>
              </a:rPr>
            </a:br>
            <a:endParaRPr kumimoji="0" lang="en-US" sz="4400" b="0" i="0" u="none" strike="noStrike" kern="1200" cap="none" spc="-50" normalizeH="0" baseline="0" noProof="0">
              <a:ln>
                <a:noFill/>
              </a:ln>
              <a:solidFill>
                <a:srgbClr val="000000"/>
              </a:solidFill>
              <a:effectLst/>
              <a:uLnTx/>
              <a:uFillTx/>
              <a:latin typeface="Calibri Light" panose="020F0302020204030204"/>
              <a:ea typeface="Calibri Light"/>
              <a:cs typeface="Calibri Light"/>
            </a:endParaRPr>
          </a:p>
        </p:txBody>
      </p:sp>
      <p:sp>
        <p:nvSpPr>
          <p:cNvPr id="2" name="Text Placeholder 13">
            <a:extLst>
              <a:ext uri="{FF2B5EF4-FFF2-40B4-BE49-F238E27FC236}">
                <a16:creationId xmlns:a16="http://schemas.microsoft.com/office/drawing/2014/main" id="{E5A035AF-31ED-BF44-B2D6-CF9E8FBB79AC}"/>
              </a:ext>
            </a:extLst>
          </p:cNvPr>
          <p:cNvSpPr>
            <a:spLocks noGrp="1"/>
          </p:cNvSpPr>
          <p:nvPr>
            <p:ph type="body" sz="quarter" idx="15" hasCustomPrompt="1"/>
          </p:nvPr>
        </p:nvSpPr>
        <p:spPr>
          <a:xfrm>
            <a:off x="4457700" y="2047875"/>
            <a:ext cx="3276600" cy="1485900"/>
          </a:xfrm>
        </p:spPr>
        <p:txBody>
          <a:bodyPr anchor="t">
            <a:normAutofit/>
          </a:bodyPr>
          <a:lstStyle>
            <a:lvl1pPr marL="0" indent="0" algn="ctr">
              <a:buNone/>
              <a:defRPr sz="5400" b="1">
                <a:solidFill>
                  <a:schemeClr val="accent5">
                    <a:lumMod val="75000"/>
                  </a:schemeClr>
                </a:solidFill>
                <a:latin typeface="+mj-lt"/>
              </a:defRPr>
            </a:lvl1pPr>
          </a:lstStyle>
          <a:p>
            <a:pPr lvl="0"/>
            <a:r>
              <a:rPr lang="en-US"/>
              <a:t>Title</a:t>
            </a:r>
          </a:p>
        </p:txBody>
      </p:sp>
      <p:sp>
        <p:nvSpPr>
          <p:cNvPr id="3" name="Text Placeholder 17">
            <a:extLst>
              <a:ext uri="{FF2B5EF4-FFF2-40B4-BE49-F238E27FC236}">
                <a16:creationId xmlns:a16="http://schemas.microsoft.com/office/drawing/2014/main" id="{10001D88-4F3A-3FC6-6427-AF7DE2B586C3}"/>
              </a:ext>
            </a:extLst>
          </p:cNvPr>
          <p:cNvSpPr>
            <a:spLocks noGrp="1"/>
          </p:cNvSpPr>
          <p:nvPr>
            <p:ph type="body" sz="quarter" idx="16" hasCustomPrompt="1"/>
          </p:nvPr>
        </p:nvSpPr>
        <p:spPr>
          <a:xfrm>
            <a:off x="4438650" y="3807852"/>
            <a:ext cx="3314700" cy="857250"/>
          </a:xfrm>
        </p:spPr>
        <p:txBody>
          <a:bodyPr>
            <a:noAutofit/>
          </a:bodyPr>
          <a:lstStyle>
            <a:lvl1pPr marL="0" indent="0" algn="ctr">
              <a:buNone/>
              <a:defRPr sz="2000" i="0">
                <a:solidFill>
                  <a:schemeClr val="accent5">
                    <a:lumMod val="50000"/>
                  </a:schemeClr>
                </a:solidFill>
                <a:latin typeface="+mj-lt"/>
              </a:defRPr>
            </a:lvl1pPr>
          </a:lstStyle>
          <a:p>
            <a:pPr lvl="0"/>
            <a:r>
              <a:rPr lang="en-US"/>
              <a:t>Details</a:t>
            </a:r>
          </a:p>
        </p:txBody>
      </p:sp>
    </p:spTree>
    <p:extLst>
      <p:ext uri="{BB962C8B-B14F-4D97-AF65-F5344CB8AC3E}">
        <p14:creationId xmlns:p14="http://schemas.microsoft.com/office/powerpoint/2010/main" val="15138491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ause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A1DAFE-86F1-C731-6EBA-BE9EFC3006B6}"/>
              </a:ext>
            </a:extLst>
          </p:cNvPr>
          <p:cNvPicPr>
            <a:picLocks noChangeAspect="1"/>
          </p:cNvPicPr>
          <p:nvPr/>
        </p:nvPicPr>
        <p:blipFill rotWithShape="1">
          <a:blip r:embed="rId2">
            <a:extLst>
              <a:ext uri="{28A0092B-C50C-407E-A947-70E740481C1C}">
                <a14:useLocalDpi xmlns:a14="http://schemas.microsoft.com/office/drawing/2010/main" val="0"/>
              </a:ext>
            </a:extLst>
          </a:blip>
          <a:srcRect l="-25" t="12491" r="25" b="12491"/>
          <a:stretch/>
        </p:blipFill>
        <p:spPr>
          <a:xfrm>
            <a:off x="1524" y="0"/>
            <a:ext cx="12188952" cy="6858000"/>
          </a:xfrm>
          <a:prstGeom prst="rect">
            <a:avLst/>
          </a:prstGeom>
        </p:spPr>
      </p:pic>
      <p:sp>
        <p:nvSpPr>
          <p:cNvPr id="3" name="Rectangle 2">
            <a:extLst>
              <a:ext uri="{FF2B5EF4-FFF2-40B4-BE49-F238E27FC236}">
                <a16:creationId xmlns:a16="http://schemas.microsoft.com/office/drawing/2014/main" id="{5186ACDC-EA3B-1A68-9DC3-9C855ECD1254}"/>
              </a:ext>
            </a:extLst>
          </p:cNvPr>
          <p:cNvSpPr/>
          <p:nvPr/>
        </p:nvSpPr>
        <p:spPr>
          <a:xfrm>
            <a:off x="1524" y="0"/>
            <a:ext cx="12188952" cy="6858000"/>
          </a:xfrm>
          <a:prstGeom prst="rect">
            <a:avLst/>
          </a:prstGeom>
          <a:solidFill>
            <a:schemeClr val="tx2">
              <a:lumMod val="40000"/>
              <a:lumOff val="60000"/>
              <a:alpha val="2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7A39C289-9B30-E6BA-F1CD-578F60B20011}"/>
              </a:ext>
            </a:extLst>
          </p:cNvPr>
          <p:cNvSpPr>
            <a:spLocks noChangeAspect="1"/>
          </p:cNvSpPr>
          <p:nvPr/>
        </p:nvSpPr>
        <p:spPr>
          <a:xfrm>
            <a:off x="3944855" y="1281056"/>
            <a:ext cx="4302290" cy="4295888"/>
          </a:xfrm>
          <a:prstGeom prst="ellipse">
            <a:avLst/>
          </a:prstGeom>
          <a:solidFill>
            <a:schemeClr val="bg1"/>
          </a:solidFill>
          <a:ln w="1270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4">
            <a:extLst>
              <a:ext uri="{FF2B5EF4-FFF2-40B4-BE49-F238E27FC236}">
                <a16:creationId xmlns:a16="http://schemas.microsoft.com/office/drawing/2014/main" id="{2449D1F4-CE5E-527B-DD18-992A10B94CE8}"/>
              </a:ext>
            </a:extLst>
          </p:cNvPr>
          <p:cNvSpPr txBox="1">
            <a:spLocks/>
          </p:cNvSpPr>
          <p:nvPr/>
        </p:nvSpPr>
        <p:spPr>
          <a:xfrm>
            <a:off x="4006904" y="3034903"/>
            <a:ext cx="4178191" cy="78819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endParaRPr kumimoji="0" lang="en-US" sz="5400" b="1" i="0" u="none" strike="noStrike" kern="1200" cap="none" spc="-50" normalizeH="0" baseline="0" noProof="0">
              <a:ln>
                <a:noFill/>
              </a:ln>
              <a:solidFill>
                <a:srgbClr val="A1AE72"/>
              </a:solidFill>
              <a:effectLst/>
              <a:uLnTx/>
              <a:uFillTx/>
              <a:latin typeface="Calibri Light" panose="020F0302020204030204"/>
              <a:ea typeface="Calibri Light"/>
              <a:cs typeface="Calibri Light"/>
            </a:endParaRPr>
          </a:p>
        </p:txBody>
      </p:sp>
      <p:sp>
        <p:nvSpPr>
          <p:cNvPr id="6" name="Text Placeholder 13">
            <a:extLst>
              <a:ext uri="{FF2B5EF4-FFF2-40B4-BE49-F238E27FC236}">
                <a16:creationId xmlns:a16="http://schemas.microsoft.com/office/drawing/2014/main" id="{E531149F-68F0-798F-7145-86CB06BE4241}"/>
              </a:ext>
            </a:extLst>
          </p:cNvPr>
          <p:cNvSpPr>
            <a:spLocks noGrp="1"/>
          </p:cNvSpPr>
          <p:nvPr>
            <p:ph type="body" sz="quarter" idx="15" hasCustomPrompt="1"/>
          </p:nvPr>
        </p:nvSpPr>
        <p:spPr>
          <a:xfrm>
            <a:off x="4457700" y="2047875"/>
            <a:ext cx="3276600" cy="1485900"/>
          </a:xfrm>
        </p:spPr>
        <p:txBody>
          <a:bodyPr anchor="t">
            <a:normAutofit/>
          </a:bodyPr>
          <a:lstStyle>
            <a:lvl1pPr marL="0" indent="0" algn="ctr">
              <a:buNone/>
              <a:defRPr sz="5400" b="1">
                <a:solidFill>
                  <a:schemeClr val="accent1"/>
                </a:solidFill>
                <a:latin typeface="+mj-lt"/>
              </a:defRPr>
            </a:lvl1pPr>
          </a:lstStyle>
          <a:p>
            <a:pPr lvl="0"/>
            <a:r>
              <a:rPr lang="en-US"/>
              <a:t>Title</a:t>
            </a:r>
          </a:p>
        </p:txBody>
      </p:sp>
      <p:sp>
        <p:nvSpPr>
          <p:cNvPr id="10" name="Text Placeholder 17">
            <a:extLst>
              <a:ext uri="{FF2B5EF4-FFF2-40B4-BE49-F238E27FC236}">
                <a16:creationId xmlns:a16="http://schemas.microsoft.com/office/drawing/2014/main" id="{298B8485-7056-EA35-E6B0-A0F998883CB9}"/>
              </a:ext>
            </a:extLst>
          </p:cNvPr>
          <p:cNvSpPr>
            <a:spLocks noGrp="1"/>
          </p:cNvSpPr>
          <p:nvPr>
            <p:ph type="body" sz="quarter" idx="16" hasCustomPrompt="1"/>
          </p:nvPr>
        </p:nvSpPr>
        <p:spPr>
          <a:xfrm>
            <a:off x="4438650" y="3807852"/>
            <a:ext cx="3314700" cy="857250"/>
          </a:xfrm>
        </p:spPr>
        <p:txBody>
          <a:bodyPr>
            <a:noAutofit/>
          </a:bodyPr>
          <a:lstStyle>
            <a:lvl1pPr marL="0" indent="0" algn="ctr">
              <a:buNone/>
              <a:defRPr sz="2000" i="0">
                <a:solidFill>
                  <a:schemeClr val="accent1">
                    <a:lumMod val="75000"/>
                  </a:schemeClr>
                </a:solidFill>
                <a:latin typeface="+mj-lt"/>
              </a:defRPr>
            </a:lvl1pPr>
          </a:lstStyle>
          <a:p>
            <a:pPr lvl="0"/>
            <a:r>
              <a:rPr lang="en-US"/>
              <a:t>Details</a:t>
            </a:r>
          </a:p>
        </p:txBody>
      </p:sp>
    </p:spTree>
    <p:extLst>
      <p:ext uri="{BB962C8B-B14F-4D97-AF65-F5344CB8AC3E}">
        <p14:creationId xmlns:p14="http://schemas.microsoft.com/office/powerpoint/2010/main" val="153161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04590-2307-B972-0819-BE6DD2CA81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97184C-9D09-5F51-451E-47461FAE15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05E6BC-EBC0-B84D-930D-EB4C1C8FB3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3B84CC-95BF-32DE-FF74-4C60BB8556E4}"/>
              </a:ext>
            </a:extLst>
          </p:cNvPr>
          <p:cNvSpPr>
            <a:spLocks noGrp="1"/>
          </p:cNvSpPr>
          <p:nvPr>
            <p:ph type="dt" sz="half" idx="10"/>
          </p:nvPr>
        </p:nvSpPr>
        <p:spPr/>
        <p:txBody>
          <a:bodyPr/>
          <a:lstStyle/>
          <a:p>
            <a:fld id="{3AE67E57-F536-4525-9D69-BECF651D51A7}" type="datetimeFigureOut">
              <a:rPr lang="en-US" smtClean="0"/>
              <a:t>5/5/2025</a:t>
            </a:fld>
            <a:endParaRPr lang="en-US"/>
          </a:p>
        </p:txBody>
      </p:sp>
      <p:sp>
        <p:nvSpPr>
          <p:cNvPr id="6" name="Footer Placeholder 5">
            <a:extLst>
              <a:ext uri="{FF2B5EF4-FFF2-40B4-BE49-F238E27FC236}">
                <a16:creationId xmlns:a16="http://schemas.microsoft.com/office/drawing/2014/main" id="{4597912A-C406-7145-2CB9-2391FECDCF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BABA84-5751-7968-773A-D9F86C27304A}"/>
              </a:ext>
            </a:extLst>
          </p:cNvPr>
          <p:cNvSpPr>
            <a:spLocks noGrp="1"/>
          </p:cNvSpPr>
          <p:nvPr>
            <p:ph type="sldNum" sz="quarter" idx="12"/>
          </p:nvPr>
        </p:nvSpPr>
        <p:spPr/>
        <p:txBody>
          <a:bodyPr/>
          <a:lstStyle/>
          <a:p>
            <a:fld id="{AB2C012F-B305-4EAD-A0FE-44B73E433CD6}" type="slidenum">
              <a:rPr lang="en-US" smtClean="0"/>
              <a:t>‹#›</a:t>
            </a:fld>
            <a:endParaRPr lang="en-US"/>
          </a:p>
        </p:txBody>
      </p:sp>
    </p:spTree>
    <p:extLst>
      <p:ext uri="{BB962C8B-B14F-4D97-AF65-F5344CB8AC3E}">
        <p14:creationId xmlns:p14="http://schemas.microsoft.com/office/powerpoint/2010/main" val="9044627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2EDA25-33C8-6DC5-0A19-E541D32F25E8}"/>
              </a:ext>
            </a:extLst>
          </p:cNvPr>
          <p:cNvSpPr/>
          <p:nvPr/>
        </p:nvSpPr>
        <p:spPr>
          <a:xfrm>
            <a:off x="-7620" y="0"/>
            <a:ext cx="12207240" cy="6361611"/>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with a sign and text&#10;&#10;Description automatically generated with medium confidence">
            <a:extLst>
              <a:ext uri="{FF2B5EF4-FFF2-40B4-BE49-F238E27FC236}">
                <a16:creationId xmlns:a16="http://schemas.microsoft.com/office/drawing/2014/main" id="{558E5AB0-0C5C-CDE1-30C6-C6D3084C5A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7036" y="1714500"/>
            <a:ext cx="3437928" cy="3429000"/>
          </a:xfrm>
          <a:prstGeom prst="rect">
            <a:avLst/>
          </a:prstGeom>
        </p:spPr>
      </p:pic>
      <p:grpSp>
        <p:nvGrpSpPr>
          <p:cNvPr id="9" name="Group 8">
            <a:extLst>
              <a:ext uri="{FF2B5EF4-FFF2-40B4-BE49-F238E27FC236}">
                <a16:creationId xmlns:a16="http://schemas.microsoft.com/office/drawing/2014/main" id="{EAE268FD-0EFC-4F7A-7D8D-542F84BC3347}"/>
              </a:ext>
            </a:extLst>
          </p:cNvPr>
          <p:cNvGrpSpPr/>
          <p:nvPr/>
        </p:nvGrpSpPr>
        <p:grpSpPr>
          <a:xfrm>
            <a:off x="-12192" y="6358694"/>
            <a:ext cx="12216384" cy="499306"/>
            <a:chOff x="-12192" y="6358694"/>
            <a:chExt cx="12216384" cy="499306"/>
          </a:xfrm>
        </p:grpSpPr>
        <p:pic>
          <p:nvPicPr>
            <p:cNvPr id="10" name="Picture 9">
              <a:extLst>
                <a:ext uri="{FF2B5EF4-FFF2-40B4-BE49-F238E27FC236}">
                  <a16:creationId xmlns:a16="http://schemas.microsoft.com/office/drawing/2014/main" id="{20B36D95-AEDC-7662-54F7-45A13C3A55E5}"/>
                </a:ext>
              </a:extLst>
            </p:cNvPr>
            <p:cNvPicPr>
              <a:picLocks noChangeAspect="1"/>
            </p:cNvPicPr>
            <p:nvPr/>
          </p:nvPicPr>
          <p:blipFill rotWithShape="1">
            <a:blip r:embed="rId3">
              <a:extLst>
                <a:ext uri="{28A0092B-C50C-407E-A947-70E740481C1C}">
                  <a14:useLocalDpi xmlns:a14="http://schemas.microsoft.com/office/drawing/2010/main" val="0"/>
                </a:ext>
              </a:extLst>
            </a:blip>
            <a:srcRect b="9744"/>
            <a:stretch/>
          </p:blipFill>
          <p:spPr>
            <a:xfrm>
              <a:off x="-12192" y="6358694"/>
              <a:ext cx="12216384" cy="499306"/>
            </a:xfrm>
            <a:prstGeom prst="rect">
              <a:avLst/>
            </a:prstGeom>
          </p:spPr>
        </p:pic>
        <p:sp>
          <p:nvSpPr>
            <p:cNvPr id="11" name="Rectangle 10">
              <a:extLst>
                <a:ext uri="{FF2B5EF4-FFF2-40B4-BE49-F238E27FC236}">
                  <a16:creationId xmlns:a16="http://schemas.microsoft.com/office/drawing/2014/main" id="{9FFF9C95-CE4B-2D77-4CFB-5BCCA31FC064}"/>
                </a:ext>
              </a:extLst>
            </p:cNvPr>
            <p:cNvSpPr/>
            <p:nvPr/>
          </p:nvSpPr>
          <p:spPr>
            <a:xfrm>
              <a:off x="-7620" y="6359691"/>
              <a:ext cx="12207240" cy="498309"/>
            </a:xfrm>
            <a:prstGeom prst="rect">
              <a:avLst/>
            </a:prstGeom>
            <a:solidFill>
              <a:schemeClr val="accent1">
                <a:alpha val="59000"/>
              </a:schemeClr>
            </a:solidFill>
            <a:ln>
              <a:solidFill>
                <a:schemeClr val="accent1">
                  <a:alpha val="5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grpSp>
    </p:spTree>
    <p:extLst>
      <p:ext uri="{BB962C8B-B14F-4D97-AF65-F5344CB8AC3E}">
        <p14:creationId xmlns:p14="http://schemas.microsoft.com/office/powerpoint/2010/main" val="34413223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Body Slide (Footer, no Logos)">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12DADA3-A21C-E659-883A-59364F2E7632}"/>
              </a:ext>
            </a:extLst>
          </p:cNvPr>
          <p:cNvGrpSpPr/>
          <p:nvPr/>
        </p:nvGrpSpPr>
        <p:grpSpPr>
          <a:xfrm>
            <a:off x="-12192" y="6358694"/>
            <a:ext cx="12216384" cy="499306"/>
            <a:chOff x="-12192" y="6358694"/>
            <a:chExt cx="12216384" cy="499306"/>
          </a:xfrm>
        </p:grpSpPr>
        <p:pic>
          <p:nvPicPr>
            <p:cNvPr id="4" name="Picture 3">
              <a:extLst>
                <a:ext uri="{FF2B5EF4-FFF2-40B4-BE49-F238E27FC236}">
                  <a16:creationId xmlns:a16="http://schemas.microsoft.com/office/drawing/2014/main" id="{A8E7FEE2-4885-DF19-652A-33ADE1CD349F}"/>
                </a:ext>
              </a:extLst>
            </p:cNvPr>
            <p:cNvPicPr>
              <a:picLocks noChangeAspect="1"/>
            </p:cNvPicPr>
            <p:nvPr/>
          </p:nvPicPr>
          <p:blipFill rotWithShape="1">
            <a:blip r:embed="rId2">
              <a:extLst>
                <a:ext uri="{28A0092B-C50C-407E-A947-70E740481C1C}">
                  <a14:useLocalDpi xmlns:a14="http://schemas.microsoft.com/office/drawing/2010/main" val="0"/>
                </a:ext>
              </a:extLst>
            </a:blip>
            <a:srcRect b="9744"/>
            <a:stretch/>
          </p:blipFill>
          <p:spPr>
            <a:xfrm>
              <a:off x="-12192" y="6358694"/>
              <a:ext cx="12216384" cy="499306"/>
            </a:xfrm>
            <a:prstGeom prst="rect">
              <a:avLst/>
            </a:prstGeom>
          </p:spPr>
        </p:pic>
        <p:sp>
          <p:nvSpPr>
            <p:cNvPr id="7" name="Rectangle 6">
              <a:extLst>
                <a:ext uri="{FF2B5EF4-FFF2-40B4-BE49-F238E27FC236}">
                  <a16:creationId xmlns:a16="http://schemas.microsoft.com/office/drawing/2014/main" id="{42A147E4-3DDD-BEB1-0BE2-FECBC4EC7F86}"/>
                </a:ext>
              </a:extLst>
            </p:cNvPr>
            <p:cNvSpPr/>
            <p:nvPr/>
          </p:nvSpPr>
          <p:spPr>
            <a:xfrm>
              <a:off x="-7620" y="6359691"/>
              <a:ext cx="12207240" cy="498309"/>
            </a:xfrm>
            <a:prstGeom prst="rect">
              <a:avLst/>
            </a:prstGeom>
            <a:solidFill>
              <a:schemeClr val="accent1">
                <a:alpha val="59000"/>
              </a:schemeClr>
            </a:solidFill>
            <a:ln>
              <a:solidFill>
                <a:schemeClr val="accent1">
                  <a:alpha val="5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grpSp>
      <p:sp>
        <p:nvSpPr>
          <p:cNvPr id="8" name="Slide Number Placeholder 2">
            <a:extLst>
              <a:ext uri="{FF2B5EF4-FFF2-40B4-BE49-F238E27FC236}">
                <a16:creationId xmlns:a16="http://schemas.microsoft.com/office/drawing/2014/main" id="{90085190-BC41-B2FB-F789-A0F962A6F19D}"/>
              </a:ext>
            </a:extLst>
          </p:cNvPr>
          <p:cNvSpPr>
            <a:spLocks noGrp="1"/>
          </p:cNvSpPr>
          <p:nvPr/>
        </p:nvSpPr>
        <p:spPr>
          <a:xfrm>
            <a:off x="10654380" y="642294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200" b="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B582AC-5695-48DB-B28C-201892CC33C9}" type="slidenum">
              <a:rPr lang="en-US" smtClean="0">
                <a:solidFill>
                  <a:schemeClr val="bg1"/>
                </a:solidFill>
              </a:rPr>
              <a:pPr/>
              <a:t>‹#›</a:t>
            </a:fld>
            <a:endParaRPr lang="en-US">
              <a:solidFill>
                <a:schemeClr val="bg1"/>
              </a:solidFill>
            </a:endParaRPr>
          </a:p>
        </p:txBody>
      </p:sp>
      <p:sp>
        <p:nvSpPr>
          <p:cNvPr id="2" name="Text Placeholder 10">
            <a:extLst>
              <a:ext uri="{FF2B5EF4-FFF2-40B4-BE49-F238E27FC236}">
                <a16:creationId xmlns:a16="http://schemas.microsoft.com/office/drawing/2014/main" id="{0201B874-2F6D-5E68-7BD4-09D81751ECDC}"/>
              </a:ext>
            </a:extLst>
          </p:cNvPr>
          <p:cNvSpPr>
            <a:spLocks noGrp="1"/>
          </p:cNvSpPr>
          <p:nvPr>
            <p:ph type="body" sz="quarter" idx="10" hasCustomPrompt="1"/>
          </p:nvPr>
        </p:nvSpPr>
        <p:spPr>
          <a:xfrm>
            <a:off x="667688" y="1164697"/>
            <a:ext cx="10856624" cy="341632"/>
          </a:xfrm>
        </p:spPr>
        <p:txBody>
          <a:bodyPr anchor="t" anchorCtr="0">
            <a:spAutoFit/>
          </a:bodyPr>
          <a:lstStyle>
            <a:lvl1pPr marL="0" indent="0">
              <a:buNone/>
              <a:defRPr sz="1800" i="1">
                <a:solidFill>
                  <a:schemeClr val="tx1">
                    <a:lumMod val="65000"/>
                    <a:lumOff val="35000"/>
                  </a:schemeClr>
                </a:solidFill>
                <a:latin typeface="+mj-lt"/>
              </a:defRPr>
            </a:lvl1pPr>
          </a:lstStyle>
          <a:p>
            <a:pPr lvl="0"/>
            <a:r>
              <a:rPr lang="en-US"/>
              <a:t>Subhead</a:t>
            </a:r>
          </a:p>
        </p:txBody>
      </p:sp>
      <p:sp>
        <p:nvSpPr>
          <p:cNvPr id="3" name="Title 8">
            <a:extLst>
              <a:ext uri="{FF2B5EF4-FFF2-40B4-BE49-F238E27FC236}">
                <a16:creationId xmlns:a16="http://schemas.microsoft.com/office/drawing/2014/main" id="{7D7D5401-8135-33C9-AB1C-62251A08F96A}"/>
              </a:ext>
            </a:extLst>
          </p:cNvPr>
          <p:cNvSpPr>
            <a:spLocks noGrp="1"/>
          </p:cNvSpPr>
          <p:nvPr>
            <p:ph type="title"/>
          </p:nvPr>
        </p:nvSpPr>
        <p:spPr>
          <a:xfrm>
            <a:off x="667688" y="435829"/>
            <a:ext cx="10856624" cy="711934"/>
          </a:xfrm>
          <a:prstGeom prst="rect">
            <a:avLst/>
          </a:prstGeom>
        </p:spPr>
        <p:txBody>
          <a:bodyPr wrap="square" anchor="t" anchorCtr="0">
            <a:spAutoFit/>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679040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50" Type="http://schemas.openxmlformats.org/officeDocument/2006/relationships/slideLayout" Target="../slideLayouts/slideLayout62.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8" Type="http://schemas.openxmlformats.org/officeDocument/2006/relationships/slideLayout" Target="../slideLayouts/slideLayout20.xml"/><Relationship Id="rId51" Type="http://schemas.openxmlformats.org/officeDocument/2006/relationships/theme" Target="../theme/theme2.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1" Type="http://schemas.openxmlformats.org/officeDocument/2006/relationships/slideLayout" Target="../slideLayouts/slideLayout13.xml"/><Relationship Id="rId6"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3.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94416D-7EA7-FD2C-9215-B86F19D32B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B214AE-F926-3F5E-A060-A4E992622C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0822BA-4D3D-573E-84C5-E8DFF273FF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AE67E57-F536-4525-9D69-BECF651D51A7}" type="datetimeFigureOut">
              <a:rPr lang="en-US" smtClean="0"/>
              <a:t>5/5/2025</a:t>
            </a:fld>
            <a:endParaRPr lang="en-US"/>
          </a:p>
        </p:txBody>
      </p:sp>
      <p:sp>
        <p:nvSpPr>
          <p:cNvPr id="5" name="Footer Placeholder 4">
            <a:extLst>
              <a:ext uri="{FF2B5EF4-FFF2-40B4-BE49-F238E27FC236}">
                <a16:creationId xmlns:a16="http://schemas.microsoft.com/office/drawing/2014/main" id="{3312A03E-1C90-C9D9-ACBF-42A9061FF1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C531C78-9A8F-C431-02B3-10B575233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B2C012F-B305-4EAD-A0FE-44B73E433CD6}" type="slidenum">
              <a:rPr lang="en-US" smtClean="0"/>
              <a:t>‹#›</a:t>
            </a:fld>
            <a:endParaRPr lang="en-US"/>
          </a:p>
        </p:txBody>
      </p:sp>
    </p:spTree>
    <p:extLst>
      <p:ext uri="{BB962C8B-B14F-4D97-AF65-F5344CB8AC3E}">
        <p14:creationId xmlns:p14="http://schemas.microsoft.com/office/powerpoint/2010/main" val="3232591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31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04D456-4C20-A6A5-BC19-8B5FA73CA3EE}"/>
              </a:ext>
            </a:extLst>
          </p:cNvPr>
          <p:cNvSpPr>
            <a:spLocks noGrp="1"/>
          </p:cNvSpPr>
          <p:nvPr>
            <p:ph type="title"/>
          </p:nvPr>
        </p:nvSpPr>
        <p:spPr>
          <a:xfrm>
            <a:off x="667688" y="435830"/>
            <a:ext cx="10856624" cy="10705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326D904-3E41-2426-3705-1A07F3DE7355}"/>
              </a:ext>
            </a:extLst>
          </p:cNvPr>
          <p:cNvSpPr>
            <a:spLocks noGrp="1"/>
          </p:cNvSpPr>
          <p:nvPr>
            <p:ph type="body" idx="1"/>
          </p:nvPr>
        </p:nvSpPr>
        <p:spPr>
          <a:xfrm>
            <a:off x="667688" y="1825625"/>
            <a:ext cx="1085662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7">
            <a:extLst>
              <a:ext uri="{FF2B5EF4-FFF2-40B4-BE49-F238E27FC236}">
                <a16:creationId xmlns:a16="http://schemas.microsoft.com/office/drawing/2014/main" id="{7F989F88-0F4F-63CA-7E8B-55B3D17A2451}"/>
              </a:ext>
            </a:extLst>
          </p:cNvPr>
          <p:cNvSpPr>
            <a:spLocks noGrp="1"/>
          </p:cNvSpPr>
          <p:nvPr>
            <p:ph type="dt" sz="half" idx="2"/>
          </p:nvPr>
        </p:nvSpPr>
        <p:spPr>
          <a:xfrm>
            <a:off x="225595" y="6422943"/>
            <a:ext cx="2743200" cy="365125"/>
          </a:xfrm>
          <a:prstGeom prst="rect">
            <a:avLst/>
          </a:prstGeom>
        </p:spPr>
        <p:txBody>
          <a:bodyPr anchor="ctr"/>
          <a:lstStyle>
            <a:lvl1pPr>
              <a:defRPr sz="1200"/>
            </a:lvl1pPr>
          </a:lstStyle>
          <a:p>
            <a:fld id="{98BD16F8-CF92-4FA1-9835-07755904ED58}" type="datetime1">
              <a:rPr lang="en-US" smtClean="0"/>
              <a:t>5/5/2025</a:t>
            </a:fld>
            <a:endParaRPr lang="en-US"/>
          </a:p>
        </p:txBody>
      </p:sp>
      <p:sp>
        <p:nvSpPr>
          <p:cNvPr id="4" name="Slide Number Placeholder 2">
            <a:extLst>
              <a:ext uri="{FF2B5EF4-FFF2-40B4-BE49-F238E27FC236}">
                <a16:creationId xmlns:a16="http://schemas.microsoft.com/office/drawing/2014/main" id="{0C8CC00C-0C44-66A1-A66D-A2D44855CE09}"/>
              </a:ext>
            </a:extLst>
          </p:cNvPr>
          <p:cNvSpPr>
            <a:spLocks noGrp="1"/>
          </p:cNvSpPr>
          <p:nvPr/>
        </p:nvSpPr>
        <p:spPr>
          <a:xfrm>
            <a:off x="10654380" y="642294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200" b="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B582AC-5695-48DB-B28C-201892CC33C9}"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3908246985"/>
      </p:ext>
    </p:extLst>
  </p:cSld>
  <p:clrMap bg1="lt1" tx1="dk1" bg2="lt2" tx2="dk2" accent1="accent1" accent2="accent2" accent3="accent3" accent4="accent4" accent5="accent5" accent6="accent6" hlink="hlink" folHlink="folHlink"/>
  <p:sldLayoutIdLst>
    <p:sldLayoutId id="2147484324" r:id="rId1"/>
    <p:sldLayoutId id="2147484325" r:id="rId2"/>
    <p:sldLayoutId id="2147484326" r:id="rId3"/>
    <p:sldLayoutId id="2147483673" r:id="rId4"/>
    <p:sldLayoutId id="2147483674" r:id="rId5"/>
    <p:sldLayoutId id="2147483675" r:id="rId6"/>
    <p:sldLayoutId id="2147483676" r:id="rId7"/>
    <p:sldLayoutId id="2147484314" r:id="rId8"/>
    <p:sldLayoutId id="2147484315" r:id="rId9"/>
    <p:sldLayoutId id="2147483677" r:id="rId10"/>
    <p:sldLayoutId id="2147483678" r:id="rId11"/>
    <p:sldLayoutId id="2147483679" r:id="rId12"/>
    <p:sldLayoutId id="2147483680" r:id="rId13"/>
    <p:sldLayoutId id="2147483681" r:id="rId14"/>
    <p:sldLayoutId id="2147483682" r:id="rId15"/>
    <p:sldLayoutId id="2147484318" r:id="rId16"/>
    <p:sldLayoutId id="2147484319" r:id="rId17"/>
    <p:sldLayoutId id="2147484247" r:id="rId18"/>
    <p:sldLayoutId id="2147484320" r:id="rId19"/>
    <p:sldLayoutId id="2147484321" r:id="rId20"/>
    <p:sldLayoutId id="2147484322" r:id="rId21"/>
    <p:sldLayoutId id="2147484323" r:id="rId22"/>
    <p:sldLayoutId id="2147484270" r:id="rId23"/>
    <p:sldLayoutId id="2147484271" r:id="rId24"/>
    <p:sldLayoutId id="2147484257" r:id="rId25"/>
    <p:sldLayoutId id="2147484258" r:id="rId26"/>
    <p:sldLayoutId id="2147484272" r:id="rId27"/>
    <p:sldLayoutId id="2147484275" r:id="rId28"/>
    <p:sldLayoutId id="2147484276" r:id="rId29"/>
    <p:sldLayoutId id="2147484277" r:id="rId30"/>
    <p:sldLayoutId id="2147484278" r:id="rId31"/>
    <p:sldLayoutId id="2147484266" r:id="rId32"/>
    <p:sldLayoutId id="2147484279" r:id="rId33"/>
    <p:sldLayoutId id="2147484269" r:id="rId34"/>
    <p:sldLayoutId id="2147483683" r:id="rId35"/>
    <p:sldLayoutId id="2147483685" r:id="rId36"/>
    <p:sldLayoutId id="2147483690" r:id="rId37"/>
    <p:sldLayoutId id="2147483691" r:id="rId38"/>
    <p:sldLayoutId id="2147483693" r:id="rId39"/>
    <p:sldLayoutId id="2147483696" r:id="rId40"/>
    <p:sldLayoutId id="2147483697" r:id="rId41"/>
    <p:sldLayoutId id="2147483702" r:id="rId42"/>
    <p:sldLayoutId id="2147483706" r:id="rId43"/>
    <p:sldLayoutId id="2147483707" r:id="rId44"/>
    <p:sldLayoutId id="2147483708" r:id="rId45"/>
    <p:sldLayoutId id="2147483709" r:id="rId46"/>
    <p:sldLayoutId id="2147483710" r:id="rId47"/>
    <p:sldLayoutId id="2147483711" r:id="rId48"/>
    <p:sldLayoutId id="2147484244" r:id="rId49"/>
    <p:sldLayoutId id="2147484280" r:id="rId50"/>
  </p:sldLayoutIdLst>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04D456-4C20-A6A5-BC19-8B5FA73CA3EE}"/>
              </a:ext>
            </a:extLst>
          </p:cNvPr>
          <p:cNvSpPr>
            <a:spLocks noGrp="1"/>
          </p:cNvSpPr>
          <p:nvPr>
            <p:ph type="title"/>
          </p:nvPr>
        </p:nvSpPr>
        <p:spPr>
          <a:xfrm>
            <a:off x="667688" y="435830"/>
            <a:ext cx="10856624" cy="10705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326D904-3E41-2426-3705-1A07F3DE7355}"/>
              </a:ext>
            </a:extLst>
          </p:cNvPr>
          <p:cNvSpPr>
            <a:spLocks noGrp="1"/>
          </p:cNvSpPr>
          <p:nvPr>
            <p:ph type="body" idx="1"/>
          </p:nvPr>
        </p:nvSpPr>
        <p:spPr>
          <a:xfrm>
            <a:off x="667688" y="1825625"/>
            <a:ext cx="1085662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7">
            <a:extLst>
              <a:ext uri="{FF2B5EF4-FFF2-40B4-BE49-F238E27FC236}">
                <a16:creationId xmlns:a16="http://schemas.microsoft.com/office/drawing/2014/main" id="{7F989F88-0F4F-63CA-7E8B-55B3D17A2451}"/>
              </a:ext>
            </a:extLst>
          </p:cNvPr>
          <p:cNvSpPr>
            <a:spLocks noGrp="1"/>
          </p:cNvSpPr>
          <p:nvPr>
            <p:ph type="dt" sz="half" idx="2"/>
          </p:nvPr>
        </p:nvSpPr>
        <p:spPr>
          <a:xfrm>
            <a:off x="225595" y="6422943"/>
            <a:ext cx="2743200" cy="365125"/>
          </a:xfrm>
          <a:prstGeom prst="rect">
            <a:avLst/>
          </a:prstGeom>
        </p:spPr>
        <p:txBody>
          <a:bodyPr anchor="ctr"/>
          <a:lstStyle>
            <a:lvl1pPr>
              <a:defRPr sz="1200"/>
            </a:lvl1pPr>
          </a:lstStyle>
          <a:p>
            <a:fld id="{98BD16F8-CF92-4FA1-9835-07755904ED58}" type="datetime1">
              <a:rPr lang="en-US" smtClean="0"/>
              <a:t>5/5/2025</a:t>
            </a:fld>
            <a:endParaRPr lang="en-US"/>
          </a:p>
        </p:txBody>
      </p:sp>
      <p:sp>
        <p:nvSpPr>
          <p:cNvPr id="4" name="Slide Number Placeholder 2">
            <a:extLst>
              <a:ext uri="{FF2B5EF4-FFF2-40B4-BE49-F238E27FC236}">
                <a16:creationId xmlns:a16="http://schemas.microsoft.com/office/drawing/2014/main" id="{0C8CC00C-0C44-66A1-A66D-A2D44855CE09}"/>
              </a:ext>
            </a:extLst>
          </p:cNvPr>
          <p:cNvSpPr>
            <a:spLocks noGrp="1"/>
          </p:cNvSpPr>
          <p:nvPr/>
        </p:nvSpPr>
        <p:spPr>
          <a:xfrm>
            <a:off x="10654380" y="642294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200" b="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B582AC-5695-48DB-B28C-201892CC33C9}"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3347880642"/>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2" r:id="rId10"/>
    <p:sldLayoutId id="2147484293" r:id="rId11"/>
    <p:sldLayoutId id="2147484294" r:id="rId12"/>
    <p:sldLayoutId id="2147484295" r:id="rId13"/>
    <p:sldLayoutId id="2147484296" r:id="rId14"/>
    <p:sldLayoutId id="2147484297" r:id="rId15"/>
    <p:sldLayoutId id="2147484299" r:id="rId16"/>
  </p:sldLayoutIdLst>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04D456-4C20-A6A5-BC19-8B5FA73CA3EE}"/>
              </a:ext>
            </a:extLst>
          </p:cNvPr>
          <p:cNvSpPr>
            <a:spLocks noGrp="1"/>
          </p:cNvSpPr>
          <p:nvPr>
            <p:ph type="title"/>
          </p:nvPr>
        </p:nvSpPr>
        <p:spPr>
          <a:xfrm>
            <a:off x="667688" y="435830"/>
            <a:ext cx="10856624" cy="10705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326D904-3E41-2426-3705-1A07F3DE7355}"/>
              </a:ext>
            </a:extLst>
          </p:cNvPr>
          <p:cNvSpPr>
            <a:spLocks noGrp="1"/>
          </p:cNvSpPr>
          <p:nvPr>
            <p:ph type="body" idx="1"/>
          </p:nvPr>
        </p:nvSpPr>
        <p:spPr>
          <a:xfrm>
            <a:off x="667688" y="1825625"/>
            <a:ext cx="1085662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7">
            <a:extLst>
              <a:ext uri="{FF2B5EF4-FFF2-40B4-BE49-F238E27FC236}">
                <a16:creationId xmlns:a16="http://schemas.microsoft.com/office/drawing/2014/main" id="{7F989F88-0F4F-63CA-7E8B-55B3D17A2451}"/>
              </a:ext>
            </a:extLst>
          </p:cNvPr>
          <p:cNvSpPr>
            <a:spLocks noGrp="1"/>
          </p:cNvSpPr>
          <p:nvPr>
            <p:ph type="dt" sz="half" idx="2"/>
          </p:nvPr>
        </p:nvSpPr>
        <p:spPr>
          <a:xfrm>
            <a:off x="225595" y="6422943"/>
            <a:ext cx="2743200" cy="365125"/>
          </a:xfrm>
          <a:prstGeom prst="rect">
            <a:avLst/>
          </a:prstGeom>
        </p:spPr>
        <p:txBody>
          <a:bodyPr anchor="ctr"/>
          <a:lstStyle>
            <a:lvl1pPr>
              <a:defRPr sz="1200"/>
            </a:lvl1pPr>
          </a:lstStyle>
          <a:p>
            <a:fld id="{98BD16F8-CF92-4FA1-9835-07755904ED58}" type="datetime1">
              <a:rPr lang="en-US" smtClean="0"/>
              <a:t>5/5/2025</a:t>
            </a:fld>
            <a:endParaRPr lang="en-US"/>
          </a:p>
        </p:txBody>
      </p:sp>
      <p:sp>
        <p:nvSpPr>
          <p:cNvPr id="4" name="Slide Number Placeholder 2">
            <a:extLst>
              <a:ext uri="{FF2B5EF4-FFF2-40B4-BE49-F238E27FC236}">
                <a16:creationId xmlns:a16="http://schemas.microsoft.com/office/drawing/2014/main" id="{0C8CC00C-0C44-66A1-A66D-A2D44855CE09}"/>
              </a:ext>
            </a:extLst>
          </p:cNvPr>
          <p:cNvSpPr>
            <a:spLocks noGrp="1"/>
          </p:cNvSpPr>
          <p:nvPr/>
        </p:nvSpPr>
        <p:spPr>
          <a:xfrm>
            <a:off x="10654380" y="642294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200" b="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B582AC-5695-48DB-B28C-201892CC33C9}"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2871677656"/>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 id="2147484312" r:id="rId12"/>
    <p:sldLayoutId id="2147484313" r:id="rId13"/>
  </p:sldLayoutIdLst>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17.xml.rels><?xml version="1.0" encoding="UTF-8" standalone="yes"?>
<Relationships xmlns="http://schemas.openxmlformats.org/package/2006/relationships"><Relationship Id="rId3" Type="http://schemas.microsoft.com/office/2018/10/relationships/comments" Target="../comments/modernComment_7FFFF62D_9DE63363.xml"/><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31.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microsoft.com/office/2007/relationships/hdphoto" Target="../media/hdphoto4.wdp"/></Relationships>
</file>

<file path=ppt/slides/_rels/slide2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5.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2B95E02-48E0-AFE1-88CB-582C2BA2B119}"/>
              </a:ext>
            </a:extLst>
          </p:cNvPr>
          <p:cNvSpPr>
            <a:spLocks noGrp="1"/>
          </p:cNvSpPr>
          <p:nvPr>
            <p:ph type="title" idx="4294967295"/>
          </p:nvPr>
        </p:nvSpPr>
        <p:spPr>
          <a:xfrm>
            <a:off x="838200" y="473075"/>
            <a:ext cx="12058934" cy="1997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a:spcBef>
                <a:spcPts val="1000"/>
              </a:spcBef>
              <a:defRPr/>
            </a:pPr>
            <a:r>
              <a:rPr lang="en-US" sz="5400" b="1">
                <a:solidFill>
                  <a:schemeClr val="bg1"/>
                </a:solidFill>
                <a:ea typeface="+mn-ea"/>
                <a:cs typeface="+mn-cs"/>
              </a:rPr>
              <a:t>Health Information Technology Modernization Program Update</a:t>
            </a:r>
            <a:endParaRPr lang="en-US" sz="5400" b="1" i="0" u="none" strike="noStrike" kern="1200" cap="none" spc="0" normalizeH="0" baseline="0" noProof="0">
              <a:ln>
                <a:noFill/>
              </a:ln>
              <a:solidFill>
                <a:schemeClr val="bg1"/>
              </a:solidFill>
              <a:effectLst/>
              <a:uLnTx/>
              <a:uFillTx/>
              <a:latin typeface="+mj-lt"/>
              <a:ea typeface="+mn-ea"/>
              <a:cs typeface="+mn-cs"/>
            </a:endParaRPr>
          </a:p>
        </p:txBody>
      </p:sp>
      <p:sp>
        <p:nvSpPr>
          <p:cNvPr id="5" name="Text Placeholder 4">
            <a:extLst>
              <a:ext uri="{FF2B5EF4-FFF2-40B4-BE49-F238E27FC236}">
                <a16:creationId xmlns:a16="http://schemas.microsoft.com/office/drawing/2014/main" id="{C850F5E1-4808-04FE-9A4B-1A250B723CEC}"/>
              </a:ext>
            </a:extLst>
          </p:cNvPr>
          <p:cNvSpPr>
            <a:spLocks noGrp="1"/>
          </p:cNvSpPr>
          <p:nvPr>
            <p:ph type="body" sz="quarter" idx="16"/>
          </p:nvPr>
        </p:nvSpPr>
        <p:spPr>
          <a:xfrm>
            <a:off x="838200" y="2470358"/>
            <a:ext cx="10753436" cy="857250"/>
          </a:xfrm>
        </p:spPr>
        <p:txBody>
          <a:bodyPr vert="horz" lIns="91440" tIns="45720" rIns="91440" bIns="45720" rtlCol="0" anchor="t">
            <a:noAutofit/>
          </a:bodyPr>
          <a:lstStyle/>
          <a:p>
            <a:r>
              <a:rPr lang="en-US" sz="3600"/>
              <a:t>Bemidji Pre-Negotiations</a:t>
            </a:r>
            <a:endParaRPr lang="en-US"/>
          </a:p>
        </p:txBody>
      </p:sp>
      <p:sp>
        <p:nvSpPr>
          <p:cNvPr id="3" name="Text Placeholder 2">
            <a:extLst>
              <a:ext uri="{FF2B5EF4-FFF2-40B4-BE49-F238E27FC236}">
                <a16:creationId xmlns:a16="http://schemas.microsoft.com/office/drawing/2014/main" id="{4FC396B0-B840-40EE-AC52-853AFED9BA7C}"/>
              </a:ext>
            </a:extLst>
          </p:cNvPr>
          <p:cNvSpPr>
            <a:spLocks noGrp="1"/>
          </p:cNvSpPr>
          <p:nvPr>
            <p:ph type="body" sz="quarter" idx="10"/>
          </p:nvPr>
        </p:nvSpPr>
        <p:spPr/>
        <p:txBody>
          <a:bodyPr/>
          <a:lstStyle/>
          <a:p>
            <a:r>
              <a:rPr lang="en-US"/>
              <a:t>May 6-8, 2025</a:t>
            </a:r>
          </a:p>
        </p:txBody>
      </p:sp>
    </p:spTree>
    <p:extLst>
      <p:ext uri="{BB962C8B-B14F-4D97-AF65-F5344CB8AC3E}">
        <p14:creationId xmlns:p14="http://schemas.microsoft.com/office/powerpoint/2010/main" val="4179587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0E423-517D-C5CB-BD4F-DCD3DD6B96F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239CC74-0BF7-7F2C-3010-EE9ED3B78A7F}"/>
              </a:ext>
            </a:extLst>
          </p:cNvPr>
          <p:cNvSpPr>
            <a:spLocks noGrp="1"/>
          </p:cNvSpPr>
          <p:nvPr>
            <p:ph type="title"/>
          </p:nvPr>
        </p:nvSpPr>
        <p:spPr>
          <a:xfrm>
            <a:off x="667688" y="435829"/>
            <a:ext cx="10405596" cy="711934"/>
          </a:xfrm>
        </p:spPr>
        <p:txBody>
          <a:bodyPr/>
          <a:lstStyle/>
          <a:p>
            <a:r>
              <a:rPr lang="en-US">
                <a:solidFill>
                  <a:srgbClr val="0B3959"/>
                </a:solidFill>
              </a:rPr>
              <a:t>Deployment Approach</a:t>
            </a:r>
            <a:endParaRPr lang="en-US">
              <a:solidFill>
                <a:srgbClr val="0B3959"/>
              </a:solidFill>
              <a:cs typeface="Calibri Light"/>
            </a:endParaRPr>
          </a:p>
        </p:txBody>
      </p:sp>
      <p:sp>
        <p:nvSpPr>
          <p:cNvPr id="15" name="Rectangle: Top Corners Rounded 14">
            <a:extLst>
              <a:ext uri="{FF2B5EF4-FFF2-40B4-BE49-F238E27FC236}">
                <a16:creationId xmlns:a16="http://schemas.microsoft.com/office/drawing/2014/main" id="{C756946A-8D42-8631-4696-41E1320043E4}"/>
              </a:ext>
              <a:ext uri="{C183D7F6-B498-43B3-948B-1728B52AA6E4}">
                <adec:decorative xmlns:adec="http://schemas.microsoft.com/office/drawing/2017/decorative" val="1"/>
              </a:ext>
            </a:extLst>
          </p:cNvPr>
          <p:cNvSpPr/>
          <p:nvPr/>
        </p:nvSpPr>
        <p:spPr>
          <a:xfrm>
            <a:off x="687861" y="1394946"/>
            <a:ext cx="3585078" cy="1147284"/>
          </a:xfrm>
          <a:prstGeom prst="round2SameRect">
            <a:avLst/>
          </a:prstGeom>
          <a:solidFill>
            <a:schemeClr val="accent1"/>
          </a:solidFill>
          <a:ln>
            <a:noFill/>
          </a:ln>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spcFirstLastPara="0" vert="horz" wrap="square" lIns="245060" tIns="1768910" rIns="245060" bIns="405922" numCol="1" spcCol="1270" anchor="t" anchorCtr="0">
            <a:noAutofit/>
          </a:bodyPr>
          <a:lstStyle/>
          <a:p>
            <a:pPr marL="0" marR="0" lvl="1" indent="0" algn="l" defTabSz="577850" rtl="0" eaLnBrk="1" fontAlgn="auto" latinLnBrk="0" hangingPunct="1">
              <a:lnSpc>
                <a:spcPct val="90000"/>
              </a:lnSpc>
              <a:spcBef>
                <a:spcPct val="0"/>
              </a:spcBef>
              <a:spcAft>
                <a:spcPct val="15000"/>
              </a:spcAft>
              <a:buClrTx/>
              <a:buSzTx/>
              <a:buFontTx/>
              <a:buNone/>
              <a:tabLst/>
              <a:defRPr/>
            </a:pPr>
            <a:endParaRPr kumimoji="0" lang="en-US" sz="1800" b="0" i="1"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486A086A-62B6-CA8D-BD86-B445B76529EF}"/>
              </a:ext>
            </a:extLst>
          </p:cNvPr>
          <p:cNvSpPr txBox="1"/>
          <p:nvPr/>
        </p:nvSpPr>
        <p:spPr>
          <a:xfrm>
            <a:off x="686519" y="1751806"/>
            <a:ext cx="3585077"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Calibri"/>
              </a:rPr>
              <a:t>Experienced Deployment</a:t>
            </a:r>
          </a:p>
        </p:txBody>
      </p:sp>
      <p:sp>
        <p:nvSpPr>
          <p:cNvPr id="23" name="Rectangle 22">
            <a:extLst>
              <a:ext uri="{FF2B5EF4-FFF2-40B4-BE49-F238E27FC236}">
                <a16:creationId xmlns:a16="http://schemas.microsoft.com/office/drawing/2014/main" id="{FEE82B3A-ECD4-A329-3603-E2C99E2C2D40}"/>
              </a:ext>
              <a:ext uri="{C183D7F6-B498-43B3-948B-1728B52AA6E4}">
                <adec:decorative xmlns:adec="http://schemas.microsoft.com/office/drawing/2017/decorative" val="1"/>
              </a:ext>
            </a:extLst>
          </p:cNvPr>
          <p:cNvSpPr/>
          <p:nvPr/>
        </p:nvSpPr>
        <p:spPr>
          <a:xfrm>
            <a:off x="687860" y="6329740"/>
            <a:ext cx="3585077" cy="45719"/>
          </a:xfrm>
          <a:prstGeom prst="rect">
            <a:avLst/>
          </a:prstGeom>
          <a:solidFill>
            <a:schemeClr val="accent1"/>
          </a:solidFill>
          <a:ln>
            <a:solidFill>
              <a:schemeClr val="accent1"/>
            </a:solidFill>
          </a:ln>
        </p:spPr>
        <p:style>
          <a:lnRef idx="2">
            <a:schemeClr val="accent4">
              <a:shade val="15000"/>
            </a:schemeClr>
          </a:lnRef>
          <a:fillRef idx="1">
            <a:schemeClr val="accent4"/>
          </a:fillRef>
          <a:effectRef idx="0">
            <a:schemeClr val="accent4"/>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43" name="TextBox 42">
            <a:extLst>
              <a:ext uri="{FF2B5EF4-FFF2-40B4-BE49-F238E27FC236}">
                <a16:creationId xmlns:a16="http://schemas.microsoft.com/office/drawing/2014/main" id="{F43BB631-4E75-A431-0F1F-FC300823ACBB}"/>
              </a:ext>
            </a:extLst>
          </p:cNvPr>
          <p:cNvSpPr txBox="1"/>
          <p:nvPr/>
        </p:nvSpPr>
        <p:spPr>
          <a:xfrm>
            <a:off x="687860" y="2556506"/>
            <a:ext cx="3585078" cy="3139321"/>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i="0" u="none" strike="noStrike" kern="1200" cap="none" spc="0" normalizeH="0" baseline="0" noProof="0">
                <a:ln>
                  <a:noFill/>
                </a:ln>
                <a:solidFill>
                  <a:srgbClr val="000000"/>
                </a:solidFill>
                <a:effectLst/>
                <a:uLnTx/>
                <a:uFillTx/>
                <a:latin typeface="Calibri" panose="020F0502020204030204"/>
                <a:ea typeface="+mn-ea"/>
                <a:cs typeface="Calibri"/>
              </a:rPr>
              <a:t>The Implementation Plan is based on extensive experience in federal, tribal, and commercial deployments:</a:t>
            </a:r>
          </a:p>
          <a:p>
            <a:pPr marL="742950" lvl="1" indent="-285750">
              <a:buClr>
                <a:schemeClr val="tx1"/>
              </a:buClr>
              <a:buFont typeface="Arial" panose="020B0604020202020204" pitchFamily="34" charset="0"/>
              <a:buChar char="•"/>
              <a:defRPr/>
            </a:pPr>
            <a:r>
              <a:rPr kumimoji="0" lang="en-US" i="0" u="none" strike="noStrike" kern="1200" cap="none" spc="0" normalizeH="0" baseline="0" noProof="0">
                <a:ln>
                  <a:noFill/>
                </a:ln>
                <a:solidFill>
                  <a:srgbClr val="000000"/>
                </a:solidFill>
                <a:effectLst/>
                <a:uLnTx/>
                <a:uFillTx/>
                <a:latin typeface="Calibri" panose="020F0502020204030204"/>
                <a:ea typeface="+mn-ea"/>
                <a:cs typeface="Calibri"/>
              </a:rPr>
              <a:t>Best practice workflows, functionality, and clinical content </a:t>
            </a:r>
          </a:p>
          <a:p>
            <a:pPr marL="742950" lvl="1" indent="-285750">
              <a:buClr>
                <a:schemeClr val="tx1"/>
              </a:buClr>
              <a:buFont typeface="Arial" panose="020B0604020202020204" pitchFamily="34" charset="0"/>
              <a:buChar char="•"/>
              <a:defRPr/>
            </a:pPr>
            <a:r>
              <a:rPr kumimoji="0" lang="en-US" i="0" u="none" strike="noStrike" kern="1200" cap="none" spc="0" normalizeH="0" baseline="0" noProof="0">
                <a:ln>
                  <a:noFill/>
                </a:ln>
                <a:solidFill>
                  <a:srgbClr val="000000"/>
                </a:solidFill>
                <a:effectLst/>
                <a:uLnTx/>
                <a:uFillTx/>
                <a:latin typeface="Calibri" panose="020F0502020204030204"/>
                <a:ea typeface="+mn-ea"/>
                <a:cs typeface="Calibri"/>
              </a:rPr>
              <a:t>Mapped to the IHS EPLC to ensure alignment to IHS best practices and requirements</a:t>
            </a:r>
          </a:p>
        </p:txBody>
      </p:sp>
      <p:sp>
        <p:nvSpPr>
          <p:cNvPr id="13" name="Rectangle: Top Corners Rounded 12">
            <a:extLst>
              <a:ext uri="{FF2B5EF4-FFF2-40B4-BE49-F238E27FC236}">
                <a16:creationId xmlns:a16="http://schemas.microsoft.com/office/drawing/2014/main" id="{E730F600-08A8-DED5-9FF0-BC6E658E0129}"/>
              </a:ext>
              <a:ext uri="{C183D7F6-B498-43B3-948B-1728B52AA6E4}">
                <adec:decorative xmlns:adec="http://schemas.microsoft.com/office/drawing/2017/decorative" val="1"/>
              </a:ext>
            </a:extLst>
          </p:cNvPr>
          <p:cNvSpPr/>
          <p:nvPr/>
        </p:nvSpPr>
        <p:spPr>
          <a:xfrm>
            <a:off x="4364298" y="1394946"/>
            <a:ext cx="3585078" cy="1147284"/>
          </a:xfrm>
          <a:prstGeom prst="round2Same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spcFirstLastPara="0" vert="horz" wrap="square" lIns="245060" tIns="1768910" rIns="245060" bIns="405922" numCol="1" spcCol="1270" anchor="t" anchorCtr="0">
            <a:noAutofit/>
          </a:bodyPr>
          <a:lstStyle/>
          <a:p>
            <a:pPr marL="114300" marR="0" lvl="1" indent="-114300" algn="l" defTabSz="577850" rtl="0" eaLnBrk="1" fontAlgn="auto" latinLnBrk="0" hangingPunct="1">
              <a:lnSpc>
                <a:spcPct val="90000"/>
              </a:lnSpc>
              <a:spcBef>
                <a:spcPct val="0"/>
              </a:spcBef>
              <a:spcAft>
                <a:spcPct val="15000"/>
              </a:spcAft>
              <a:buClrTx/>
              <a:buSzTx/>
              <a:buFontTx/>
              <a:buChar char="•"/>
              <a:tabLst/>
              <a:defRPr/>
            </a:pPr>
            <a:endParaRPr kumimoji="0" lang="en-US" sz="1800" b="0" i="1"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A0531574-5D15-DBA7-DABB-7699397C7A40}"/>
              </a:ext>
            </a:extLst>
          </p:cNvPr>
          <p:cNvSpPr txBox="1"/>
          <p:nvPr/>
        </p:nvSpPr>
        <p:spPr>
          <a:xfrm>
            <a:off x="4334596" y="1751805"/>
            <a:ext cx="3646896" cy="46166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Calibri"/>
              </a:rPr>
              <a:t>Functional-Based Structure</a:t>
            </a:r>
          </a:p>
        </p:txBody>
      </p:sp>
      <p:sp>
        <p:nvSpPr>
          <p:cNvPr id="2" name="TextBox 1">
            <a:extLst>
              <a:ext uri="{FF2B5EF4-FFF2-40B4-BE49-F238E27FC236}">
                <a16:creationId xmlns:a16="http://schemas.microsoft.com/office/drawing/2014/main" id="{A873BA86-1BBA-D1C1-8330-A0635FEF4B6E}"/>
              </a:ext>
            </a:extLst>
          </p:cNvPr>
          <p:cNvSpPr txBox="1"/>
          <p:nvPr/>
        </p:nvSpPr>
        <p:spPr>
          <a:xfrm>
            <a:off x="4364298" y="2546339"/>
            <a:ext cx="3585078" cy="3416320"/>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kumimoji="0" lang="en-US" i="0" u="none" strike="noStrike" kern="1200" cap="none" spc="0" normalizeH="0" baseline="0" noProof="0">
                <a:ln>
                  <a:noFill/>
                </a:ln>
                <a:solidFill>
                  <a:srgbClr val="000000"/>
                </a:solidFill>
                <a:effectLst/>
                <a:uLnTx/>
                <a:uFillTx/>
                <a:latin typeface="Calibri" panose="020F0502020204030204"/>
                <a:ea typeface="+mn-ea"/>
                <a:cs typeface="+mn-cs"/>
              </a:rPr>
              <a:t>Use functional teams to deliver PATH EHR</a:t>
            </a:r>
          </a:p>
          <a:p>
            <a:pPr marL="342900" marR="0" lvl="0" indent="-342900"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kumimoji="0" lang="en-US" i="0" u="none" strike="noStrike" kern="1200" cap="none" spc="0" normalizeH="0" baseline="0" noProof="0">
                <a:ln>
                  <a:noFill/>
                </a:ln>
                <a:solidFill>
                  <a:srgbClr val="000000"/>
                </a:solidFill>
                <a:effectLst/>
                <a:uLnTx/>
                <a:uFillTx/>
                <a:latin typeface="Calibri" panose="020F0502020204030204"/>
                <a:ea typeface="+mn-ea"/>
                <a:cs typeface="+mn-cs"/>
              </a:rPr>
              <a:t>Teams work together to apply enterprise standards:</a:t>
            </a:r>
          </a:p>
          <a:p>
            <a:pPr marL="800100" lvl="1" indent="-342900">
              <a:buFont typeface="Arial" panose="020B0604020202020204" pitchFamily="34" charset="0"/>
              <a:buChar char="•"/>
              <a:defRPr/>
            </a:pPr>
            <a:r>
              <a:rPr kumimoji="0" lang="en-US" i="0" u="none" strike="noStrike" kern="1200" cap="none" spc="0" normalizeH="0" baseline="0" noProof="0">
                <a:ln>
                  <a:noFill/>
                </a:ln>
                <a:solidFill>
                  <a:srgbClr val="000000"/>
                </a:solidFill>
                <a:effectLst/>
                <a:uLnTx/>
                <a:uFillTx/>
                <a:latin typeface="Calibri" panose="020F0502020204030204"/>
                <a:ea typeface="+mn-ea"/>
                <a:cs typeface="+mn-cs"/>
              </a:rPr>
              <a:t>Site Activation (Design/Build)</a:t>
            </a:r>
          </a:p>
          <a:p>
            <a:pPr marL="800100" lvl="1" indent="-342900">
              <a:buFont typeface="Arial" panose="020B0604020202020204" pitchFamily="34" charset="0"/>
              <a:buChar char="•"/>
              <a:defRPr/>
            </a:pPr>
            <a:r>
              <a:rPr kumimoji="0" lang="en-US" i="0" u="none" strike="noStrike" kern="1200" cap="none" spc="0" normalizeH="0" baseline="0" noProof="0">
                <a:ln>
                  <a:noFill/>
                </a:ln>
                <a:solidFill>
                  <a:srgbClr val="000000"/>
                </a:solidFill>
                <a:effectLst/>
                <a:uLnTx/>
                <a:uFillTx/>
                <a:latin typeface="Calibri" panose="020F0502020204030204"/>
                <a:ea typeface="+mn-ea"/>
                <a:cs typeface="+mn-cs"/>
              </a:rPr>
              <a:t>Devices/Hardware</a:t>
            </a:r>
          </a:p>
          <a:p>
            <a:pPr marL="800100" lvl="1" indent="-342900">
              <a:buFont typeface="Arial" panose="020B0604020202020204" pitchFamily="34" charset="0"/>
              <a:buChar char="•"/>
              <a:defRPr/>
            </a:pPr>
            <a:r>
              <a:rPr kumimoji="0" lang="en-US" i="0" u="none" strike="noStrike" kern="1200" cap="none" spc="0" normalizeH="0" baseline="0" noProof="0">
                <a:ln>
                  <a:noFill/>
                </a:ln>
                <a:solidFill>
                  <a:srgbClr val="000000"/>
                </a:solidFill>
                <a:effectLst/>
                <a:uLnTx/>
                <a:uFillTx/>
                <a:latin typeface="Calibri" panose="020F0502020204030204"/>
                <a:ea typeface="+mn-ea"/>
                <a:cs typeface="+mn-cs"/>
              </a:rPr>
              <a:t>Interfaces</a:t>
            </a:r>
          </a:p>
          <a:p>
            <a:pPr marL="800100" lvl="1" indent="-342900">
              <a:buFont typeface="Arial" panose="020B0604020202020204" pitchFamily="34" charset="0"/>
              <a:buChar char="•"/>
              <a:defRPr/>
            </a:pPr>
            <a:r>
              <a:rPr kumimoji="0" lang="en-US" i="0" u="none" strike="noStrike" kern="1200" cap="none" spc="0" normalizeH="0" baseline="0" noProof="0">
                <a:ln>
                  <a:noFill/>
                </a:ln>
                <a:solidFill>
                  <a:srgbClr val="000000"/>
                </a:solidFill>
                <a:effectLst/>
                <a:uLnTx/>
                <a:uFillTx/>
                <a:latin typeface="Calibri" panose="020F0502020204030204"/>
                <a:ea typeface="+mn-ea"/>
                <a:cs typeface="+mn-cs"/>
              </a:rPr>
              <a:t>Validation/Testing</a:t>
            </a:r>
          </a:p>
          <a:p>
            <a:pPr marL="800100" lvl="1" indent="-342900">
              <a:buFont typeface="Arial" panose="020B0604020202020204" pitchFamily="34" charset="0"/>
              <a:buChar char="•"/>
              <a:defRPr/>
            </a:pPr>
            <a:r>
              <a:rPr kumimoji="0" lang="en-US" i="0" u="none" strike="noStrike" kern="1200" cap="none" spc="0" normalizeH="0" baseline="0" noProof="0">
                <a:ln>
                  <a:noFill/>
                </a:ln>
                <a:solidFill>
                  <a:srgbClr val="000000"/>
                </a:solidFill>
                <a:effectLst/>
                <a:uLnTx/>
                <a:uFillTx/>
                <a:latin typeface="Calibri" panose="020F0502020204030204"/>
                <a:ea typeface="+mn-ea"/>
                <a:cs typeface="+mn-cs"/>
              </a:rPr>
              <a:t>Training </a:t>
            </a:r>
          </a:p>
          <a:p>
            <a:pPr marL="800100" lvl="1" indent="-342900">
              <a:buFont typeface="Arial" panose="020B0604020202020204" pitchFamily="34" charset="0"/>
              <a:buChar char="•"/>
              <a:defRPr/>
            </a:pPr>
            <a:r>
              <a:rPr kumimoji="0" lang="en-US" i="0" u="none" strike="noStrike" kern="1200" cap="none" spc="0" normalizeH="0" baseline="0" noProof="0">
                <a:ln>
                  <a:noFill/>
                </a:ln>
                <a:solidFill>
                  <a:srgbClr val="000000"/>
                </a:solidFill>
                <a:effectLst/>
                <a:uLnTx/>
                <a:uFillTx/>
                <a:latin typeface="Calibri" panose="020F0502020204030204"/>
                <a:ea typeface="+mn-ea"/>
                <a:cs typeface="+mn-cs"/>
              </a:rPr>
              <a:t>Adoption</a:t>
            </a:r>
          </a:p>
          <a:p>
            <a:pPr marL="800100" lvl="1" indent="-342900">
              <a:buFont typeface="Arial" panose="020B0604020202020204" pitchFamily="34" charset="0"/>
              <a:buChar char="•"/>
              <a:defRPr/>
            </a:pPr>
            <a:r>
              <a:rPr kumimoji="0" lang="en-US" i="0" u="none" strike="noStrike" kern="1200" cap="none" spc="0" normalizeH="0" baseline="0" noProof="0">
                <a:ln>
                  <a:noFill/>
                </a:ln>
                <a:solidFill>
                  <a:srgbClr val="000000"/>
                </a:solidFill>
                <a:effectLst/>
                <a:uLnTx/>
                <a:uFillTx/>
                <a:latin typeface="Calibri" panose="020F0502020204030204"/>
                <a:ea typeface="+mn-ea"/>
                <a:cs typeface="+mn-cs"/>
              </a:rPr>
              <a:t>Sustainment</a:t>
            </a:r>
          </a:p>
        </p:txBody>
      </p:sp>
      <p:sp>
        <p:nvSpPr>
          <p:cNvPr id="12" name="Rectangle: Top Corners Rounded 11">
            <a:extLst>
              <a:ext uri="{FF2B5EF4-FFF2-40B4-BE49-F238E27FC236}">
                <a16:creationId xmlns:a16="http://schemas.microsoft.com/office/drawing/2014/main" id="{F035C831-9E90-202E-1E0E-8CD32BF73482}"/>
              </a:ext>
              <a:ext uri="{C183D7F6-B498-43B3-948B-1728B52AA6E4}">
                <adec:decorative xmlns:adec="http://schemas.microsoft.com/office/drawing/2017/decorative" val="1"/>
              </a:ext>
            </a:extLst>
          </p:cNvPr>
          <p:cNvSpPr/>
          <p:nvPr/>
        </p:nvSpPr>
        <p:spPr>
          <a:xfrm>
            <a:off x="8049241" y="1394946"/>
            <a:ext cx="3585078" cy="1147284"/>
          </a:xfrm>
          <a:prstGeom prst="round2SameRect">
            <a:avLst/>
          </a:prstGeom>
          <a:solidFill>
            <a:schemeClr val="accent3"/>
          </a:solidFill>
          <a:ln>
            <a:noFill/>
          </a:ln>
          <a:effectLst>
            <a:outerShdw blurRad="50800" dist="38100" dir="2700000" algn="tl"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spcFirstLastPara="0" vert="horz" wrap="square" lIns="245060" tIns="1768910" rIns="245060" bIns="405922" numCol="1" spcCol="1270" anchor="t" anchorCtr="0">
            <a:noAutofit/>
          </a:bodyPr>
          <a:lstStyle/>
          <a:p>
            <a:pPr marL="114300" marR="0" lvl="1" indent="-114300" algn="l" defTabSz="577850" rtl="0" eaLnBrk="1" fontAlgn="auto" latinLnBrk="0" hangingPunct="1">
              <a:lnSpc>
                <a:spcPct val="90000"/>
              </a:lnSpc>
              <a:spcBef>
                <a:spcPct val="0"/>
              </a:spcBef>
              <a:spcAft>
                <a:spcPct val="15000"/>
              </a:spcAft>
              <a:buClrTx/>
              <a:buSzTx/>
              <a:buFontTx/>
              <a:buChar char="•"/>
              <a:tabLst/>
              <a:defRPr/>
            </a:pPr>
            <a:endParaRPr kumimoji="0" lang="en-US" sz="1800" b="0" i="1"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4543D1A-6779-1C7E-EC87-A1A1B0322E60}"/>
              </a:ext>
              <a:ext uri="{C183D7F6-B498-43B3-948B-1728B52AA6E4}">
                <adec:decorative xmlns:adec="http://schemas.microsoft.com/office/drawing/2017/decorative" val="1"/>
              </a:ext>
            </a:extLst>
          </p:cNvPr>
          <p:cNvSpPr/>
          <p:nvPr/>
        </p:nvSpPr>
        <p:spPr>
          <a:xfrm>
            <a:off x="8080771" y="6329740"/>
            <a:ext cx="3553546" cy="45719"/>
          </a:xfrm>
          <a:prstGeom prst="rect">
            <a:avLst/>
          </a:prstGeom>
          <a:solidFill>
            <a:schemeClr val="accent3"/>
          </a:solidFill>
          <a:ln>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2500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EDCE4A5E-926D-F4E5-13CF-CA2A841D7B66}"/>
              </a:ext>
            </a:extLst>
          </p:cNvPr>
          <p:cNvSpPr txBox="1"/>
          <p:nvPr/>
        </p:nvSpPr>
        <p:spPr>
          <a:xfrm>
            <a:off x="8371957" y="1751804"/>
            <a:ext cx="3010794" cy="461665"/>
          </a:xfrm>
          <a:prstGeom prst="rect">
            <a:avLst/>
          </a:prstGeom>
          <a:noFill/>
          <a:ln>
            <a:noFill/>
          </a:ln>
        </p:spPr>
        <p:style>
          <a:lnRef idx="2">
            <a:schemeClr val="accent6">
              <a:shade val="15000"/>
            </a:schemeClr>
          </a:lnRef>
          <a:fillRef idx="1">
            <a:schemeClr val="accent6"/>
          </a:fillRef>
          <a:effectRef idx="0">
            <a:schemeClr val="accent6"/>
          </a:effectRef>
          <a:fontRef idx="minor">
            <a:schemeClr val="lt1"/>
          </a:fontRef>
        </p:style>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Calibri"/>
              </a:rPr>
              <a:t>IHS-Site Collaboration</a:t>
            </a:r>
          </a:p>
        </p:txBody>
      </p:sp>
      <p:sp>
        <p:nvSpPr>
          <p:cNvPr id="4" name="TextBox 3">
            <a:extLst>
              <a:ext uri="{FF2B5EF4-FFF2-40B4-BE49-F238E27FC236}">
                <a16:creationId xmlns:a16="http://schemas.microsoft.com/office/drawing/2014/main" id="{67D1D0A1-4858-502F-C617-28DA767F3094}"/>
              </a:ext>
            </a:extLst>
          </p:cNvPr>
          <p:cNvSpPr txBox="1"/>
          <p:nvPr/>
        </p:nvSpPr>
        <p:spPr>
          <a:xfrm>
            <a:off x="8049240" y="2546447"/>
            <a:ext cx="3585077" cy="2862322"/>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kumimoji="0" lang="en-US" i="0" u="none" strike="noStrike" kern="1200" cap="none" spc="0" normalizeH="0" baseline="0" noProof="0">
                <a:ln>
                  <a:noFill/>
                </a:ln>
                <a:solidFill>
                  <a:srgbClr val="000000"/>
                </a:solidFill>
                <a:effectLst/>
                <a:uLnTx/>
                <a:uFillTx/>
                <a:latin typeface="Calibri" panose="020F0502020204030204"/>
                <a:ea typeface="+mn-ea"/>
                <a:cs typeface="+mn-cs"/>
              </a:rPr>
              <a:t>Site Leaders and selected personnel take ownership of the PATH EHR processes and requirements</a:t>
            </a:r>
          </a:p>
          <a:p>
            <a:pPr marL="285750" marR="0" lvl="0" indent="-285750"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kumimoji="0" lang="en-US" i="0" u="none" strike="noStrike" kern="1200" cap="none" spc="0" normalizeH="0" baseline="0" noProof="0">
                <a:ln>
                  <a:noFill/>
                </a:ln>
                <a:solidFill>
                  <a:srgbClr val="000000"/>
                </a:solidFill>
                <a:effectLst/>
                <a:uLnTx/>
                <a:uFillTx/>
                <a:latin typeface="Calibri" panose="020F0502020204030204"/>
                <a:ea typeface="+mn-ea"/>
                <a:cs typeface="+mn-cs"/>
              </a:rPr>
              <a:t>The IHS implementation team advises and provides recommendations on critical success factors and escalations</a:t>
            </a:r>
          </a:p>
          <a:p>
            <a:pPr marL="285750" marR="0" lvl="0" indent="-285750"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kumimoji="0" lang="en-US" i="0" u="none" strike="noStrike" kern="1200" cap="none" spc="0" normalizeH="0" baseline="0" noProof="0">
                <a:ln>
                  <a:noFill/>
                </a:ln>
                <a:solidFill>
                  <a:srgbClr val="000000"/>
                </a:solidFill>
                <a:effectLst/>
                <a:uLnTx/>
                <a:uFillTx/>
                <a:latin typeface="Calibri" panose="020F0502020204030204"/>
                <a:ea typeface="+mn-ea"/>
                <a:cs typeface="+mn-cs"/>
              </a:rPr>
              <a:t>Site and IHS leads provide oversight and guidance</a:t>
            </a:r>
          </a:p>
        </p:txBody>
      </p:sp>
      <p:sp>
        <p:nvSpPr>
          <p:cNvPr id="5" name="Rectangle 4">
            <a:extLst>
              <a:ext uri="{FF2B5EF4-FFF2-40B4-BE49-F238E27FC236}">
                <a16:creationId xmlns:a16="http://schemas.microsoft.com/office/drawing/2014/main" id="{D07764BA-263E-A860-EDBC-703283E26806}"/>
              </a:ext>
              <a:ext uri="{C183D7F6-B498-43B3-948B-1728B52AA6E4}">
                <adec:decorative xmlns:adec="http://schemas.microsoft.com/office/drawing/2017/decorative" val="1"/>
              </a:ext>
            </a:extLst>
          </p:cNvPr>
          <p:cNvSpPr/>
          <p:nvPr/>
        </p:nvSpPr>
        <p:spPr>
          <a:xfrm>
            <a:off x="4364298" y="6329740"/>
            <a:ext cx="3585077" cy="45719"/>
          </a:xfrm>
          <a:prstGeom prst="rect">
            <a:avLst/>
          </a:prstGeom>
          <a:solidFill>
            <a:schemeClr val="accent2">
              <a:lumMod val="75000"/>
            </a:schemeClr>
          </a:solidFill>
          <a:ln>
            <a:solidFill>
              <a:schemeClr val="accent2"/>
            </a:solidFill>
          </a:ln>
        </p:spPr>
        <p:style>
          <a:lnRef idx="2">
            <a:schemeClr val="accent3">
              <a:shade val="15000"/>
            </a:schemeClr>
          </a:lnRef>
          <a:fillRef idx="1">
            <a:schemeClr val="accent3"/>
          </a:fillRef>
          <a:effectRef idx="0">
            <a:schemeClr val="accent3"/>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866F30EB-37BA-F401-3534-7B910F88233B}"/>
              </a:ext>
            </a:extLst>
          </p:cNvPr>
          <p:cNvSpPr>
            <a:spLocks/>
          </p:cNvSpPr>
          <p:nvPr/>
        </p:nvSpPr>
        <p:spPr>
          <a:xfrm>
            <a:off x="1977752" y="5845941"/>
            <a:ext cx="844764" cy="844764"/>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6F1E4388-9888-37DC-8BA5-B925DB3DF6D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072129" y="5947662"/>
            <a:ext cx="656009" cy="641323"/>
          </a:xfrm>
          <a:prstGeom prst="rect">
            <a:avLst/>
          </a:prstGeom>
        </p:spPr>
      </p:pic>
      <p:sp>
        <p:nvSpPr>
          <p:cNvPr id="16" name="Oval 15">
            <a:extLst>
              <a:ext uri="{FF2B5EF4-FFF2-40B4-BE49-F238E27FC236}">
                <a16:creationId xmlns:a16="http://schemas.microsoft.com/office/drawing/2014/main" id="{0A6CF1A9-0758-424A-D5BF-1AC28F89C4EC}"/>
              </a:ext>
            </a:extLst>
          </p:cNvPr>
          <p:cNvSpPr>
            <a:spLocks/>
          </p:cNvSpPr>
          <p:nvPr/>
        </p:nvSpPr>
        <p:spPr>
          <a:xfrm>
            <a:off x="5791642" y="5845941"/>
            <a:ext cx="844764" cy="844764"/>
          </a:xfrm>
          <a:prstGeom prst="ellipse">
            <a:avLst/>
          </a:prstGeom>
          <a:solidFill>
            <a:schemeClr val="bg1"/>
          </a:solid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Graphic 24">
            <a:extLst>
              <a:ext uri="{FF2B5EF4-FFF2-40B4-BE49-F238E27FC236}">
                <a16:creationId xmlns:a16="http://schemas.microsoft.com/office/drawing/2014/main" id="{330F9251-434E-D4E8-24D8-8F01CB3237C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886019" y="5947662"/>
            <a:ext cx="656009" cy="641323"/>
          </a:xfrm>
          <a:prstGeom prst="rect">
            <a:avLst/>
          </a:prstGeom>
        </p:spPr>
      </p:pic>
      <p:sp>
        <p:nvSpPr>
          <p:cNvPr id="26" name="Oval 25">
            <a:extLst>
              <a:ext uri="{FF2B5EF4-FFF2-40B4-BE49-F238E27FC236}">
                <a16:creationId xmlns:a16="http://schemas.microsoft.com/office/drawing/2014/main" id="{64BD5506-31B4-D70E-8186-681C4D2D6ADD}"/>
              </a:ext>
            </a:extLst>
          </p:cNvPr>
          <p:cNvSpPr>
            <a:spLocks/>
          </p:cNvSpPr>
          <p:nvPr/>
        </p:nvSpPr>
        <p:spPr>
          <a:xfrm>
            <a:off x="9605533" y="5845941"/>
            <a:ext cx="844764" cy="844764"/>
          </a:xfrm>
          <a:prstGeom prst="ellipse">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Graphic 26">
            <a:extLst>
              <a:ext uri="{FF2B5EF4-FFF2-40B4-BE49-F238E27FC236}">
                <a16:creationId xmlns:a16="http://schemas.microsoft.com/office/drawing/2014/main" id="{A97C52CD-327D-EA44-AFA2-6CCE50FE923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699912" y="5947663"/>
            <a:ext cx="656006" cy="641320"/>
          </a:xfrm>
          <a:prstGeom prst="rect">
            <a:avLst/>
          </a:prstGeom>
        </p:spPr>
      </p:pic>
    </p:spTree>
    <p:extLst>
      <p:ext uri="{BB962C8B-B14F-4D97-AF65-F5344CB8AC3E}">
        <p14:creationId xmlns:p14="http://schemas.microsoft.com/office/powerpoint/2010/main" val="1276722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B6FED-35EB-092C-3AD6-435104E75B2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C722550-61FF-EC1B-FFD6-CED1469A7DA9}"/>
              </a:ext>
            </a:extLst>
          </p:cNvPr>
          <p:cNvSpPr>
            <a:spLocks noGrp="1"/>
          </p:cNvSpPr>
          <p:nvPr>
            <p:ph type="title"/>
          </p:nvPr>
        </p:nvSpPr>
        <p:spPr/>
        <p:txBody>
          <a:bodyPr/>
          <a:lstStyle/>
          <a:p>
            <a:r>
              <a:rPr lang="en-US" sz="4400"/>
              <a:t>Implementation Strategy Overview</a:t>
            </a:r>
            <a:endParaRPr lang="en-US"/>
          </a:p>
        </p:txBody>
      </p:sp>
      <p:sp>
        <p:nvSpPr>
          <p:cNvPr id="2" name="Text Placeholder 1">
            <a:extLst>
              <a:ext uri="{FF2B5EF4-FFF2-40B4-BE49-F238E27FC236}">
                <a16:creationId xmlns:a16="http://schemas.microsoft.com/office/drawing/2014/main" id="{35DD7F12-3EC3-6DEF-16D6-E24D062897D4}"/>
              </a:ext>
            </a:extLst>
          </p:cNvPr>
          <p:cNvSpPr>
            <a:spLocks noGrp="1"/>
          </p:cNvSpPr>
          <p:nvPr>
            <p:ph type="body" sz="quarter" idx="10"/>
          </p:nvPr>
        </p:nvSpPr>
        <p:spPr/>
        <p:txBody>
          <a:bodyPr/>
          <a:lstStyle/>
          <a:p>
            <a:r>
              <a:rPr lang="en-US" sz="2000"/>
              <a:t>Standardization and Continuous Improvement </a:t>
            </a:r>
          </a:p>
        </p:txBody>
      </p:sp>
      <p:sp>
        <p:nvSpPr>
          <p:cNvPr id="13" name="Rectangle 12">
            <a:extLst>
              <a:ext uri="{FF2B5EF4-FFF2-40B4-BE49-F238E27FC236}">
                <a16:creationId xmlns:a16="http://schemas.microsoft.com/office/drawing/2014/main" id="{8C3AB93F-4067-8C70-32C2-F6D93EB635DA}"/>
              </a:ext>
              <a:ext uri="{C183D7F6-B498-43B3-948B-1728B52AA6E4}">
                <adec:decorative xmlns:adec="http://schemas.microsoft.com/office/drawing/2017/decorative" val="1"/>
              </a:ext>
            </a:extLst>
          </p:cNvPr>
          <p:cNvSpPr/>
          <p:nvPr/>
        </p:nvSpPr>
        <p:spPr>
          <a:xfrm flipV="1">
            <a:off x="667688" y="6128899"/>
            <a:ext cx="2514600" cy="91440"/>
          </a:xfrm>
          <a:prstGeom prst="rect">
            <a:avLst/>
          </a:prstGeom>
          <a:solidFill>
            <a:srgbClr val="0F4C76"/>
          </a:solidFill>
          <a:ln w="12700">
            <a:noFill/>
          </a:ln>
        </p:spPr>
        <p:style>
          <a:lnRef idx="2">
            <a:schemeClr val="accent2">
              <a:hueOff val="-11136649"/>
              <a:satOff val="-42079"/>
              <a:lumOff val="12744"/>
              <a:alphaOff val="0"/>
            </a:schemeClr>
          </a:lnRef>
          <a:fillRef idx="1">
            <a:schemeClr val="accent2">
              <a:hueOff val="-11136649"/>
              <a:satOff val="-42079"/>
              <a:lumOff val="12744"/>
              <a:alphaOff val="0"/>
            </a:schemeClr>
          </a:fillRef>
          <a:effectRef idx="0">
            <a:schemeClr val="accent2">
              <a:hueOff val="-11136649"/>
              <a:satOff val="-42079"/>
              <a:lumOff val="12744"/>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CC3A9E0-5826-DAF7-8D59-EFE9AF90C146}"/>
              </a:ext>
              <a:ext uri="{C183D7F6-B498-43B3-948B-1728B52AA6E4}">
                <adec:decorative xmlns:adec="http://schemas.microsoft.com/office/drawing/2017/decorative" val="1"/>
              </a:ext>
            </a:extLst>
          </p:cNvPr>
          <p:cNvSpPr/>
          <p:nvPr/>
        </p:nvSpPr>
        <p:spPr>
          <a:xfrm flipV="1">
            <a:off x="3431143" y="6126148"/>
            <a:ext cx="2514600" cy="91440"/>
          </a:xfrm>
          <a:prstGeom prst="rect">
            <a:avLst/>
          </a:prstGeom>
          <a:solidFill>
            <a:schemeClr val="accent6"/>
          </a:solidFill>
          <a:ln w="12700">
            <a:noFill/>
          </a:ln>
        </p:spPr>
        <p:style>
          <a:lnRef idx="2">
            <a:schemeClr val="accent2">
              <a:hueOff val="-11136649"/>
              <a:satOff val="-42079"/>
              <a:lumOff val="12744"/>
              <a:alphaOff val="0"/>
            </a:schemeClr>
          </a:lnRef>
          <a:fillRef idx="1">
            <a:schemeClr val="accent2">
              <a:hueOff val="-11136649"/>
              <a:satOff val="-42079"/>
              <a:lumOff val="12744"/>
              <a:alphaOff val="0"/>
            </a:schemeClr>
          </a:fillRef>
          <a:effectRef idx="0">
            <a:schemeClr val="accent2">
              <a:hueOff val="-11136649"/>
              <a:satOff val="-42079"/>
              <a:lumOff val="12744"/>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FB0FA629-8FA7-279B-1B37-4BA08F3192DD}"/>
              </a:ext>
              <a:ext uri="{C183D7F6-B498-43B3-948B-1728B52AA6E4}">
                <adec:decorative xmlns:adec="http://schemas.microsoft.com/office/drawing/2017/decorative" val="1"/>
              </a:ext>
            </a:extLst>
          </p:cNvPr>
          <p:cNvSpPr/>
          <p:nvPr/>
        </p:nvSpPr>
        <p:spPr>
          <a:xfrm flipV="1">
            <a:off x="6194598" y="6129927"/>
            <a:ext cx="2514600" cy="91440"/>
          </a:xfrm>
          <a:prstGeom prst="rect">
            <a:avLst/>
          </a:prstGeom>
          <a:solidFill>
            <a:schemeClr val="accent2">
              <a:lumMod val="75000"/>
            </a:schemeClr>
          </a:solidFill>
          <a:ln w="12700">
            <a:noFill/>
          </a:ln>
        </p:spPr>
        <p:style>
          <a:lnRef idx="2">
            <a:schemeClr val="accent2">
              <a:hueOff val="-11136649"/>
              <a:satOff val="-42079"/>
              <a:lumOff val="12744"/>
              <a:alphaOff val="0"/>
            </a:schemeClr>
          </a:lnRef>
          <a:fillRef idx="1">
            <a:schemeClr val="accent2">
              <a:hueOff val="-11136649"/>
              <a:satOff val="-42079"/>
              <a:lumOff val="12744"/>
              <a:alphaOff val="0"/>
            </a:schemeClr>
          </a:fillRef>
          <a:effectRef idx="0">
            <a:schemeClr val="accent2">
              <a:hueOff val="-11136649"/>
              <a:satOff val="-42079"/>
              <a:lumOff val="12744"/>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CFE11D9-C89A-E3BE-2D92-2F96B2278EBC}"/>
              </a:ext>
              <a:ext uri="{C183D7F6-B498-43B3-948B-1728B52AA6E4}">
                <adec:decorative xmlns:adec="http://schemas.microsoft.com/office/drawing/2017/decorative" val="1"/>
              </a:ext>
            </a:extLst>
          </p:cNvPr>
          <p:cNvSpPr/>
          <p:nvPr/>
        </p:nvSpPr>
        <p:spPr>
          <a:xfrm flipV="1">
            <a:off x="8958053" y="6129927"/>
            <a:ext cx="2514600" cy="91440"/>
          </a:xfrm>
          <a:prstGeom prst="rect">
            <a:avLst/>
          </a:prstGeom>
          <a:solidFill>
            <a:schemeClr val="accent3"/>
          </a:solidFill>
          <a:ln w="12700">
            <a:noFill/>
          </a:ln>
        </p:spPr>
        <p:style>
          <a:lnRef idx="2">
            <a:schemeClr val="accent2">
              <a:hueOff val="-11136649"/>
              <a:satOff val="-42079"/>
              <a:lumOff val="12744"/>
              <a:alphaOff val="0"/>
            </a:schemeClr>
          </a:lnRef>
          <a:fillRef idx="1">
            <a:schemeClr val="accent2">
              <a:hueOff val="-11136649"/>
              <a:satOff val="-42079"/>
              <a:lumOff val="12744"/>
              <a:alphaOff val="0"/>
            </a:schemeClr>
          </a:fillRef>
          <a:effectRef idx="0">
            <a:schemeClr val="accent2">
              <a:hueOff val="-11136649"/>
              <a:satOff val="-42079"/>
              <a:lumOff val="12744"/>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Pentagon 5">
            <a:extLst>
              <a:ext uri="{FF2B5EF4-FFF2-40B4-BE49-F238E27FC236}">
                <a16:creationId xmlns:a16="http://schemas.microsoft.com/office/drawing/2014/main" id="{1DFDA09E-EB32-C50C-CE49-C38516CC190E}"/>
              </a:ext>
            </a:extLst>
          </p:cNvPr>
          <p:cNvSpPr/>
          <p:nvPr/>
        </p:nvSpPr>
        <p:spPr>
          <a:xfrm>
            <a:off x="667688" y="1817739"/>
            <a:ext cx="2852928" cy="628096"/>
          </a:xfrm>
          <a:prstGeom prst="homePlate">
            <a:avLst/>
          </a:prstGeom>
          <a:solidFill>
            <a:schemeClr val="accent1"/>
          </a:solidFill>
          <a:ln>
            <a:solidFill>
              <a:srgbClr val="0F4C76"/>
            </a:solidFill>
          </a:ln>
        </p:spPr>
        <p:style>
          <a:lnRef idx="2">
            <a:scrgbClr r="0" g="0" b="0"/>
          </a:lnRef>
          <a:fillRef idx="1">
            <a:scrgbClr r="0" g="0" b="0"/>
          </a:fillRef>
          <a:effectRef idx="0">
            <a:schemeClr val="accent6">
              <a:shade val="80000"/>
              <a:hueOff val="0"/>
              <a:satOff val="0"/>
              <a:lumOff val="0"/>
              <a:alphaOff val="0"/>
            </a:schemeClr>
          </a:effectRef>
          <a:fontRef idx="minor">
            <a:schemeClr val="lt1"/>
          </a:fontRef>
        </p:style>
        <p:txBody>
          <a:bodyPr spcFirstLastPara="0" vert="horz" wrap="square" lIns="76381" tIns="76381" rIns="76381" bIns="4572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Enterprise </a:t>
            </a:r>
          </a:p>
        </p:txBody>
      </p:sp>
      <p:sp>
        <p:nvSpPr>
          <p:cNvPr id="104" name="TextBox 103">
            <a:extLst>
              <a:ext uri="{FF2B5EF4-FFF2-40B4-BE49-F238E27FC236}">
                <a16:creationId xmlns:a16="http://schemas.microsoft.com/office/drawing/2014/main" id="{81390485-01F8-812D-E0B8-EA855DB42752}"/>
              </a:ext>
            </a:extLst>
          </p:cNvPr>
          <p:cNvSpPr txBox="1"/>
          <p:nvPr/>
        </p:nvSpPr>
        <p:spPr>
          <a:xfrm>
            <a:off x="667688" y="2566013"/>
            <a:ext cx="2601308"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b="0" i="0" u="none" strike="noStrike" kern="1200" cap="none" spc="0" normalizeH="0" baseline="0" noProof="0">
                <a:ln>
                  <a:noFill/>
                </a:ln>
                <a:solidFill>
                  <a:srgbClr val="404040"/>
                </a:solidFill>
                <a:effectLst/>
                <a:uLnTx/>
                <a:uFillTx/>
                <a:latin typeface="Calibri"/>
                <a:ea typeface="Calibri"/>
                <a:cs typeface="Calibri"/>
              </a:rPr>
              <a:t>Enterprise design and build sets the standard for future deployments </a:t>
            </a:r>
          </a:p>
          <a:p>
            <a:pPr marL="342900" marR="0" lvl="0" indent="-3429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b="0" i="0" u="none" strike="noStrike" kern="1200" cap="none" spc="0" normalizeH="0" baseline="0" noProof="0">
                <a:ln>
                  <a:noFill/>
                </a:ln>
                <a:solidFill>
                  <a:srgbClr val="404040"/>
                </a:solidFill>
                <a:effectLst/>
                <a:uLnTx/>
                <a:uFillTx/>
                <a:latin typeface="Calibri"/>
                <a:ea typeface="Calibri"/>
                <a:cs typeface="Calibri"/>
              </a:rPr>
              <a:t>Governance structure is developed in Enterprise design and followed to ensure adherence to standards  </a:t>
            </a:r>
          </a:p>
        </p:txBody>
      </p:sp>
      <p:sp>
        <p:nvSpPr>
          <p:cNvPr id="7" name="Arrow: Chevron 6">
            <a:extLst>
              <a:ext uri="{FF2B5EF4-FFF2-40B4-BE49-F238E27FC236}">
                <a16:creationId xmlns:a16="http://schemas.microsoft.com/office/drawing/2014/main" id="{891298BD-B4BB-2E11-DF3D-F2D59E5C182F}"/>
              </a:ext>
            </a:extLst>
          </p:cNvPr>
          <p:cNvSpPr/>
          <p:nvPr/>
        </p:nvSpPr>
        <p:spPr>
          <a:xfrm>
            <a:off x="3389371" y="1817739"/>
            <a:ext cx="2852928" cy="628096"/>
          </a:xfrm>
          <a:prstGeom prst="chevron">
            <a:avLst/>
          </a:prstGeom>
          <a:solidFill>
            <a:schemeClr val="accent6"/>
          </a:solidFill>
          <a:ln>
            <a:solidFill>
              <a:schemeClr val="bg2"/>
            </a:solidFill>
          </a:ln>
        </p:spPr>
        <p:style>
          <a:lnRef idx="2">
            <a:scrgbClr r="0" g="0" b="0"/>
          </a:lnRef>
          <a:fillRef idx="1">
            <a:scrgbClr r="0" g="0" b="0"/>
          </a:fillRef>
          <a:effectRef idx="0">
            <a:schemeClr val="accent6">
              <a:shade val="80000"/>
              <a:hueOff val="103172"/>
              <a:satOff val="-10169"/>
              <a:lumOff val="13234"/>
              <a:alphaOff val="0"/>
            </a:schemeClr>
          </a:effectRef>
          <a:fontRef idx="minor">
            <a:schemeClr val="lt1"/>
          </a:fontRef>
        </p:style>
        <p:txBody>
          <a:bodyPr spcFirstLastPara="0" vert="horz" wrap="square" lIns="76381" tIns="76381" rIns="76381" bIns="4572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Pilot</a:t>
            </a:r>
          </a:p>
        </p:txBody>
      </p:sp>
      <p:sp>
        <p:nvSpPr>
          <p:cNvPr id="186" name="TextBox 185">
            <a:extLst>
              <a:ext uri="{FF2B5EF4-FFF2-40B4-BE49-F238E27FC236}">
                <a16:creationId xmlns:a16="http://schemas.microsoft.com/office/drawing/2014/main" id="{1CD52137-7759-4F8E-E4AA-24557FB7F467}"/>
              </a:ext>
            </a:extLst>
          </p:cNvPr>
          <p:cNvSpPr txBox="1"/>
          <p:nvPr/>
        </p:nvSpPr>
        <p:spPr>
          <a:xfrm>
            <a:off x="3371670" y="2568397"/>
            <a:ext cx="2458695" cy="26920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800100" rtl="0" eaLnBrk="1" fontAlgn="auto" latinLnBrk="0" hangingPunct="1">
              <a:lnSpc>
                <a:spcPct val="90000"/>
              </a:lnSpc>
              <a:spcBef>
                <a:spcPct val="0"/>
              </a:spcBef>
              <a:spcAft>
                <a:spcPts val="200"/>
              </a:spcAft>
              <a:buClr>
                <a:schemeClr val="tx1"/>
              </a:buClr>
              <a:buSzTx/>
              <a:buFont typeface="Arial" panose="020B0604020202020204" pitchFamily="34" charset="0"/>
              <a:buChar char="•"/>
              <a:tabLst/>
              <a:defRPr/>
            </a:pPr>
            <a:r>
              <a:rPr kumimoji="0" lang="en-US" b="0" i="0" u="none" strike="noStrike" kern="1200" cap="none" spc="0" normalizeH="0" baseline="0" noProof="0">
                <a:ln>
                  <a:noFill/>
                </a:ln>
                <a:solidFill>
                  <a:srgbClr val="404040"/>
                </a:solidFill>
                <a:effectLst/>
                <a:uLnTx/>
                <a:uFillTx/>
                <a:latin typeface="Calibri" panose="020F0502020204030204"/>
                <a:ea typeface="+mn-ea"/>
                <a:cs typeface="Calibri"/>
              </a:rPr>
              <a:t>The first location to take the Enterprise design standard with localization </a:t>
            </a:r>
            <a:endParaRPr kumimoji="0" lang="en-US" b="0" i="0" u="none" strike="noStrike" kern="1200" cap="none" spc="0" normalizeH="0" baseline="0" noProof="0">
              <a:ln>
                <a:noFill/>
              </a:ln>
              <a:solidFill>
                <a:srgbClr val="404040"/>
              </a:solidFill>
              <a:effectLst/>
              <a:uLnTx/>
              <a:uFillTx/>
              <a:latin typeface="Calibri" panose="020F0502020204030204"/>
              <a:ea typeface="Calibri"/>
              <a:cs typeface="Calibri"/>
            </a:endParaRPr>
          </a:p>
          <a:p>
            <a:pPr marL="342900" marR="0" lvl="0" indent="-342900" algn="l" defTabSz="800100" rtl="0" eaLnBrk="1" fontAlgn="auto" latinLnBrk="0" hangingPunct="1">
              <a:lnSpc>
                <a:spcPct val="90000"/>
              </a:lnSpc>
              <a:spcBef>
                <a:spcPct val="0"/>
              </a:spcBef>
              <a:spcAft>
                <a:spcPts val="200"/>
              </a:spcAft>
              <a:buClr>
                <a:schemeClr val="tx1"/>
              </a:buClr>
              <a:buSzTx/>
              <a:buFont typeface="Arial" panose="020B0604020202020204" pitchFamily="34" charset="0"/>
              <a:buChar char="•"/>
              <a:tabLst/>
              <a:defRPr/>
            </a:pPr>
            <a:r>
              <a:rPr kumimoji="0" lang="en-US" b="0" i="0" u="none" strike="noStrike" kern="1200" cap="none" spc="0" normalizeH="0" baseline="0" noProof="0">
                <a:ln>
                  <a:noFill/>
                </a:ln>
                <a:solidFill>
                  <a:srgbClr val="404040"/>
                </a:solidFill>
                <a:effectLst/>
                <a:uLnTx/>
                <a:uFillTx/>
                <a:latin typeface="Calibri" panose="020F0502020204030204"/>
                <a:ea typeface="+mn-ea"/>
                <a:cs typeface="Calibri"/>
              </a:rPr>
              <a:t>Pilot validates the Enterprise build for future cohort implementation for I/T/Us </a:t>
            </a:r>
            <a:endParaRPr kumimoji="0" lang="en-US" b="0" i="0" u="none" strike="noStrike" kern="1200" cap="none" spc="0" normalizeH="0" baseline="0" noProof="0">
              <a:ln>
                <a:noFill/>
              </a:ln>
              <a:solidFill>
                <a:srgbClr val="404040"/>
              </a:solidFill>
              <a:effectLst/>
              <a:uLnTx/>
              <a:uFillTx/>
              <a:latin typeface="Calibri" panose="020F0502020204030204"/>
              <a:ea typeface="Calibri"/>
              <a:cs typeface="Calibri"/>
            </a:endParaRPr>
          </a:p>
          <a:p>
            <a:pPr marL="342900" marR="0" lvl="0" indent="-342900" algn="l" defTabSz="800100" rtl="0" eaLnBrk="1" fontAlgn="auto" latinLnBrk="0" hangingPunct="1">
              <a:lnSpc>
                <a:spcPct val="90000"/>
              </a:lnSpc>
              <a:spcBef>
                <a:spcPct val="0"/>
              </a:spcBef>
              <a:spcAft>
                <a:spcPts val="200"/>
              </a:spcAft>
              <a:buClr>
                <a:schemeClr val="tx1"/>
              </a:buClr>
              <a:buSzTx/>
              <a:buFont typeface="Arial" panose="020B0604020202020204" pitchFamily="34" charset="0"/>
              <a:buChar char="•"/>
              <a:tabLst/>
              <a:defRPr/>
            </a:pPr>
            <a:endParaRPr kumimoji="0" lang="en-US" sz="2000" b="0" i="0" u="none" strike="noStrike" kern="1200" cap="none" spc="0" normalizeH="0" baseline="0" noProof="0">
              <a:ln>
                <a:noFill/>
              </a:ln>
              <a:solidFill>
                <a:srgbClr val="404040"/>
              </a:solidFill>
              <a:effectLst/>
              <a:uLnTx/>
              <a:uFillTx/>
              <a:latin typeface="Calibri" panose="020F0502020204030204"/>
              <a:ea typeface="Calibri" panose="020F0502020204030204"/>
              <a:cs typeface="Calibri"/>
            </a:endParaRPr>
          </a:p>
        </p:txBody>
      </p:sp>
      <p:sp>
        <p:nvSpPr>
          <p:cNvPr id="8" name="Arrow: Chevron 7">
            <a:extLst>
              <a:ext uri="{FF2B5EF4-FFF2-40B4-BE49-F238E27FC236}">
                <a16:creationId xmlns:a16="http://schemas.microsoft.com/office/drawing/2014/main" id="{B2887EF6-DB17-44C3-C89A-9511D152A5D8}"/>
              </a:ext>
            </a:extLst>
          </p:cNvPr>
          <p:cNvSpPr/>
          <p:nvPr/>
        </p:nvSpPr>
        <p:spPr>
          <a:xfrm>
            <a:off x="6111054" y="1827996"/>
            <a:ext cx="2852928" cy="628096"/>
          </a:xfrm>
          <a:prstGeom prst="chevron">
            <a:avLst/>
          </a:prstGeom>
          <a:solidFill>
            <a:schemeClr val="accent2">
              <a:lumMod val="75000"/>
            </a:schemeClr>
          </a:solidFill>
          <a:ln>
            <a:solidFill>
              <a:schemeClr val="accent2">
                <a:lumMod val="20000"/>
                <a:lumOff val="80000"/>
              </a:schemeClr>
            </a:solidFill>
          </a:ln>
        </p:spPr>
        <p:style>
          <a:lnRef idx="2">
            <a:scrgbClr r="0" g="0" b="0"/>
          </a:lnRef>
          <a:fillRef idx="1">
            <a:scrgbClr r="0" g="0" b="0"/>
          </a:fillRef>
          <a:effectRef idx="0">
            <a:schemeClr val="accent6">
              <a:shade val="80000"/>
              <a:hueOff val="206345"/>
              <a:satOff val="-20337"/>
              <a:lumOff val="26467"/>
              <a:alphaOff val="0"/>
            </a:schemeClr>
          </a:effectRef>
          <a:fontRef idx="minor">
            <a:schemeClr val="lt1"/>
          </a:fontRef>
        </p:style>
        <p:txBody>
          <a:bodyPr spcFirstLastPara="0" vert="horz" wrap="square" lIns="76381" tIns="76381" rIns="76381" bIns="4572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schemeClr val="bg1"/>
                </a:solidFill>
                <a:effectLst/>
                <a:uLnTx/>
                <a:uFillTx/>
                <a:latin typeface="Calibri"/>
                <a:ea typeface="Calibri"/>
                <a:cs typeface="Calibri"/>
              </a:rPr>
              <a:t>Optimization</a:t>
            </a:r>
          </a:p>
        </p:txBody>
      </p:sp>
      <p:sp>
        <p:nvSpPr>
          <p:cNvPr id="192" name="TextBox 191">
            <a:extLst>
              <a:ext uri="{FF2B5EF4-FFF2-40B4-BE49-F238E27FC236}">
                <a16:creationId xmlns:a16="http://schemas.microsoft.com/office/drawing/2014/main" id="{6BA44208-BBFB-C0B2-EA35-DBC758A096E2}"/>
              </a:ext>
            </a:extLst>
          </p:cNvPr>
          <p:cNvSpPr txBox="1"/>
          <p:nvPr/>
        </p:nvSpPr>
        <p:spPr>
          <a:xfrm>
            <a:off x="6093889" y="2565396"/>
            <a:ext cx="2512384"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b="0" i="0" u="none" strike="noStrike" kern="1200" cap="none" spc="0" normalizeH="0" baseline="0" noProof="0">
                <a:ln>
                  <a:noFill/>
                </a:ln>
                <a:solidFill>
                  <a:srgbClr val="404040"/>
                </a:solidFill>
                <a:effectLst/>
                <a:uLnTx/>
                <a:uFillTx/>
                <a:latin typeface="Calibri"/>
                <a:ea typeface="Calibri"/>
                <a:cs typeface="Calibri"/>
              </a:rPr>
              <a:t>Review lessons learned and address any changes needed to Enterprise design or deployment methodology</a:t>
            </a:r>
          </a:p>
          <a:p>
            <a:pPr marL="342900" marR="0" lvl="0" indent="-3429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b="0" i="0" u="none" strike="noStrike" kern="1200" cap="none" spc="0" normalizeH="0" baseline="0" noProof="0">
                <a:ln>
                  <a:noFill/>
                </a:ln>
                <a:solidFill>
                  <a:srgbClr val="404040"/>
                </a:solidFill>
                <a:effectLst/>
                <a:uLnTx/>
                <a:uFillTx/>
                <a:latin typeface="Calibri"/>
                <a:ea typeface="Calibri"/>
                <a:cs typeface="Calibri"/>
              </a:rPr>
              <a:t>IHS communicates lessons learned and value achieved</a:t>
            </a:r>
          </a:p>
        </p:txBody>
      </p:sp>
      <p:sp>
        <p:nvSpPr>
          <p:cNvPr id="9" name="Arrow: Chevron 8">
            <a:extLst>
              <a:ext uri="{FF2B5EF4-FFF2-40B4-BE49-F238E27FC236}">
                <a16:creationId xmlns:a16="http://schemas.microsoft.com/office/drawing/2014/main" id="{4D62FF03-57F2-2240-F032-76B68AC2A575}"/>
              </a:ext>
            </a:extLst>
          </p:cNvPr>
          <p:cNvSpPr/>
          <p:nvPr/>
        </p:nvSpPr>
        <p:spPr>
          <a:xfrm>
            <a:off x="8832736" y="1839320"/>
            <a:ext cx="2852928" cy="628096"/>
          </a:xfrm>
          <a:prstGeom prst="chevron">
            <a:avLst/>
          </a:prstGeom>
          <a:solidFill>
            <a:schemeClr val="accent3"/>
          </a:solidFill>
          <a:ln>
            <a:solidFill>
              <a:schemeClr val="accent3">
                <a:lumMod val="20000"/>
                <a:lumOff val="80000"/>
              </a:schemeClr>
            </a:solidFill>
          </a:ln>
        </p:spPr>
        <p:style>
          <a:lnRef idx="2">
            <a:scrgbClr r="0" g="0" b="0"/>
          </a:lnRef>
          <a:fillRef idx="1">
            <a:scrgbClr r="0" g="0" b="0"/>
          </a:fillRef>
          <a:effectRef idx="0">
            <a:schemeClr val="accent6">
              <a:shade val="80000"/>
              <a:hueOff val="309517"/>
              <a:satOff val="-30506"/>
              <a:lumOff val="39701"/>
              <a:alphaOff val="0"/>
            </a:schemeClr>
          </a:effectRef>
          <a:fontRef idx="minor">
            <a:schemeClr val="lt1"/>
          </a:fontRef>
        </p:style>
        <p:txBody>
          <a:bodyPr spcFirstLastPara="0" vert="horz" wrap="square" lIns="76381" tIns="76381" rIns="76381" bIns="4572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Cohort</a:t>
            </a:r>
          </a:p>
        </p:txBody>
      </p:sp>
      <p:sp>
        <p:nvSpPr>
          <p:cNvPr id="193" name="TextBox 192">
            <a:extLst>
              <a:ext uri="{FF2B5EF4-FFF2-40B4-BE49-F238E27FC236}">
                <a16:creationId xmlns:a16="http://schemas.microsoft.com/office/drawing/2014/main" id="{F565F214-CBDD-3B80-7299-519CADE537FB}"/>
              </a:ext>
            </a:extLst>
          </p:cNvPr>
          <p:cNvSpPr txBox="1"/>
          <p:nvPr/>
        </p:nvSpPr>
        <p:spPr>
          <a:xfrm>
            <a:off x="8846028" y="2566013"/>
            <a:ext cx="2423862" cy="31095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800100" rtl="0" eaLnBrk="1" fontAlgn="auto" latinLnBrk="0" hangingPunct="1">
              <a:lnSpc>
                <a:spcPct val="90000"/>
              </a:lnSpc>
              <a:spcBef>
                <a:spcPts val="0"/>
              </a:spcBef>
              <a:spcAft>
                <a:spcPts val="200"/>
              </a:spcAft>
              <a:buClr>
                <a:schemeClr val="tx1"/>
              </a:buClr>
              <a:buSzTx/>
              <a:buFont typeface="Arial" panose="020B0604020202020204" pitchFamily="34" charset="0"/>
              <a:buChar char="•"/>
              <a:tabLst/>
              <a:defRPr/>
            </a:pPr>
            <a:r>
              <a:rPr kumimoji="0" lang="en-US" b="0" i="0" u="none" strike="noStrike" kern="1200" cap="none" spc="0" normalizeH="0" baseline="0" noProof="0">
                <a:ln>
                  <a:noFill/>
                </a:ln>
                <a:solidFill>
                  <a:srgbClr val="404040"/>
                </a:solidFill>
                <a:effectLst/>
                <a:uLnTx/>
                <a:uFillTx/>
                <a:latin typeface="Calibri" panose="020F0502020204030204"/>
                <a:ea typeface="+mn-ea"/>
                <a:cs typeface="Calibri"/>
              </a:rPr>
              <a:t>Cohorts benefit from the lessons learned from the Pilot site deployment and measure phase while deploying PATH EHR</a:t>
            </a:r>
          </a:p>
          <a:p>
            <a:pPr marL="342900" marR="0" lvl="0" indent="-342900" algn="l" defTabSz="800100" rtl="0" eaLnBrk="1" fontAlgn="auto" latinLnBrk="0" hangingPunct="1">
              <a:lnSpc>
                <a:spcPct val="90000"/>
              </a:lnSpc>
              <a:spcBef>
                <a:spcPts val="0"/>
              </a:spcBef>
              <a:spcAft>
                <a:spcPts val="200"/>
              </a:spcAft>
              <a:buClr>
                <a:schemeClr val="tx1"/>
              </a:buClr>
              <a:buSzTx/>
              <a:buFont typeface="Arial" panose="020B0604020202020204" pitchFamily="34" charset="0"/>
              <a:buChar char="•"/>
              <a:tabLst/>
              <a:defRPr/>
            </a:pPr>
            <a:r>
              <a:rPr kumimoji="0" lang="en-US" b="0" i="0" u="none" strike="noStrike" kern="1200" cap="none" spc="0" normalizeH="0" baseline="0" noProof="0">
                <a:ln>
                  <a:noFill/>
                </a:ln>
                <a:solidFill>
                  <a:srgbClr val="404040"/>
                </a:solidFill>
                <a:effectLst/>
                <a:uLnTx/>
                <a:uFillTx/>
                <a:latin typeface="Calibri" panose="020F0502020204030204"/>
                <a:ea typeface="+mn-ea"/>
                <a:cs typeface="Calibri"/>
              </a:rPr>
              <a:t>Cohorts continue to learn and adapt for I/T/U implementation</a:t>
            </a:r>
          </a:p>
        </p:txBody>
      </p:sp>
      <p:sp>
        <p:nvSpPr>
          <p:cNvPr id="5" name="Freeform: Shape 4">
            <a:extLst>
              <a:ext uri="{FF2B5EF4-FFF2-40B4-BE49-F238E27FC236}">
                <a16:creationId xmlns:a16="http://schemas.microsoft.com/office/drawing/2014/main" id="{659BDC72-5EAE-A830-AEAA-D662C3D34237}"/>
              </a:ext>
              <a:ext uri="{C183D7F6-B498-43B3-948B-1728B52AA6E4}">
                <adec:decorative xmlns:adec="http://schemas.microsoft.com/office/drawing/2017/decorative" val="1"/>
              </a:ext>
            </a:extLst>
          </p:cNvPr>
          <p:cNvSpPr/>
          <p:nvPr/>
        </p:nvSpPr>
        <p:spPr>
          <a:xfrm>
            <a:off x="1452499" y="5729860"/>
            <a:ext cx="832214" cy="832214"/>
          </a:xfrm>
          <a:custGeom>
            <a:avLst/>
            <a:gdLst>
              <a:gd name="connsiteX0" fmla="*/ 0 w 1135824"/>
              <a:gd name="connsiteY0" fmla="*/ 567912 h 1135824"/>
              <a:gd name="connsiteX1" fmla="*/ 567912 w 1135824"/>
              <a:gd name="connsiteY1" fmla="*/ 0 h 1135824"/>
              <a:gd name="connsiteX2" fmla="*/ 1135824 w 1135824"/>
              <a:gd name="connsiteY2" fmla="*/ 567912 h 1135824"/>
              <a:gd name="connsiteX3" fmla="*/ 567912 w 1135824"/>
              <a:gd name="connsiteY3" fmla="*/ 1135824 h 1135824"/>
              <a:gd name="connsiteX4" fmla="*/ 0 w 1135824"/>
              <a:gd name="connsiteY4" fmla="*/ 567912 h 1135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824" h="1135824">
                <a:moveTo>
                  <a:pt x="0" y="567912"/>
                </a:moveTo>
                <a:cubicBezTo>
                  <a:pt x="0" y="254263"/>
                  <a:pt x="254263" y="0"/>
                  <a:pt x="567912" y="0"/>
                </a:cubicBezTo>
                <a:cubicBezTo>
                  <a:pt x="881561" y="0"/>
                  <a:pt x="1135824" y="254263"/>
                  <a:pt x="1135824" y="567912"/>
                </a:cubicBezTo>
                <a:cubicBezTo>
                  <a:pt x="1135824" y="881561"/>
                  <a:pt x="881561" y="1135824"/>
                  <a:pt x="567912" y="1135824"/>
                </a:cubicBezTo>
                <a:cubicBezTo>
                  <a:pt x="254263" y="1135824"/>
                  <a:pt x="0" y="881561"/>
                  <a:pt x="0" y="567912"/>
                </a:cubicBezTo>
                <a:close/>
              </a:path>
            </a:pathLst>
          </a:custGeom>
          <a:solidFill>
            <a:schemeClr val="bg1"/>
          </a:solidFill>
          <a:ln w="28575">
            <a:solidFill>
              <a:schemeClr val="accent1"/>
            </a:solidFill>
          </a:ln>
        </p:spPr>
        <p:style>
          <a:lnRef idx="1">
            <a:schemeClr val="accent4"/>
          </a:lnRef>
          <a:fillRef idx="2">
            <a:schemeClr val="accent4"/>
          </a:fillRef>
          <a:effectRef idx="1">
            <a:schemeClr val="accent4"/>
          </a:effectRef>
          <a:fontRef idx="minor">
            <a:schemeClr val="dk1"/>
          </a:fontRef>
        </p:style>
        <p:txBody>
          <a:bodyPr spcFirstLastPara="0" vert="horz" wrap="square" lIns="254891" tIns="179038" rIns="254891" bIns="179038" numCol="1" spcCol="1270" anchor="ctr" anchorCtr="0">
            <a:noAutofit/>
          </a:bodyPr>
          <a:lstStyle/>
          <a:p>
            <a:pPr marL="0" marR="0" lvl="0" indent="0" algn="ctr" defTabSz="2133600" rtl="0" eaLnBrk="1" fontAlgn="auto" latinLnBrk="0" hangingPunct="1">
              <a:lnSpc>
                <a:spcPct val="90000"/>
              </a:lnSpc>
              <a:spcBef>
                <a:spcPct val="0"/>
              </a:spcBef>
              <a:spcAft>
                <a:spcPct val="3500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7E86D399-A2F1-59D4-3464-CEA6A98F0D8E}"/>
              </a:ext>
              <a:ext uri="{C183D7F6-B498-43B3-948B-1728B52AA6E4}">
                <adec:decorative xmlns:adec="http://schemas.microsoft.com/office/drawing/2017/decorative" val="1"/>
              </a:ext>
            </a:extLst>
          </p:cNvPr>
          <p:cNvSpPr/>
          <p:nvPr/>
        </p:nvSpPr>
        <p:spPr>
          <a:xfrm>
            <a:off x="7035791" y="5726353"/>
            <a:ext cx="832214" cy="832214"/>
          </a:xfrm>
          <a:custGeom>
            <a:avLst/>
            <a:gdLst>
              <a:gd name="connsiteX0" fmla="*/ 0 w 1135824"/>
              <a:gd name="connsiteY0" fmla="*/ 567912 h 1135824"/>
              <a:gd name="connsiteX1" fmla="*/ 567912 w 1135824"/>
              <a:gd name="connsiteY1" fmla="*/ 0 h 1135824"/>
              <a:gd name="connsiteX2" fmla="*/ 1135824 w 1135824"/>
              <a:gd name="connsiteY2" fmla="*/ 567912 h 1135824"/>
              <a:gd name="connsiteX3" fmla="*/ 567912 w 1135824"/>
              <a:gd name="connsiteY3" fmla="*/ 1135824 h 1135824"/>
              <a:gd name="connsiteX4" fmla="*/ 0 w 1135824"/>
              <a:gd name="connsiteY4" fmla="*/ 567912 h 1135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824" h="1135824">
                <a:moveTo>
                  <a:pt x="0" y="567912"/>
                </a:moveTo>
                <a:cubicBezTo>
                  <a:pt x="0" y="254263"/>
                  <a:pt x="254263" y="0"/>
                  <a:pt x="567912" y="0"/>
                </a:cubicBezTo>
                <a:cubicBezTo>
                  <a:pt x="881561" y="0"/>
                  <a:pt x="1135824" y="254263"/>
                  <a:pt x="1135824" y="567912"/>
                </a:cubicBezTo>
                <a:cubicBezTo>
                  <a:pt x="1135824" y="881561"/>
                  <a:pt x="881561" y="1135824"/>
                  <a:pt x="567912" y="1135824"/>
                </a:cubicBezTo>
                <a:cubicBezTo>
                  <a:pt x="254263" y="1135824"/>
                  <a:pt x="0" y="881561"/>
                  <a:pt x="0" y="567912"/>
                </a:cubicBezTo>
                <a:close/>
              </a:path>
            </a:pathLst>
          </a:custGeom>
          <a:solidFill>
            <a:schemeClr val="bg1"/>
          </a:solidFill>
          <a:ln w="28575">
            <a:solidFill>
              <a:schemeClr val="accent2">
                <a:lumMod val="75000"/>
              </a:schemeClr>
            </a:solidFill>
          </a:ln>
        </p:spPr>
        <p:style>
          <a:lnRef idx="1">
            <a:schemeClr val="accent3"/>
          </a:lnRef>
          <a:fillRef idx="2">
            <a:schemeClr val="accent3"/>
          </a:fillRef>
          <a:effectRef idx="1">
            <a:schemeClr val="accent3"/>
          </a:effectRef>
          <a:fontRef idx="minor">
            <a:schemeClr val="dk1"/>
          </a:fontRef>
        </p:style>
        <p:txBody>
          <a:bodyPr spcFirstLastPara="0" vert="horz" wrap="square" lIns="254891" tIns="179038" rIns="254891" bIns="179038" numCol="1" spcCol="1270" anchor="ctr" anchorCtr="0">
            <a:noAutofit/>
          </a:bodyPr>
          <a:lstStyle/>
          <a:p>
            <a:pPr marL="0" marR="0" lvl="0" indent="0" algn="ctr" defTabSz="2133600" rtl="0" eaLnBrk="1" fontAlgn="auto" latinLnBrk="0" hangingPunct="1">
              <a:lnSpc>
                <a:spcPct val="90000"/>
              </a:lnSpc>
              <a:spcBef>
                <a:spcPct val="0"/>
              </a:spcBef>
              <a:spcAft>
                <a:spcPct val="3500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F108C6C-583E-977A-F6E5-F4CB734D3C8F}"/>
              </a:ext>
              <a:ext uri="{C183D7F6-B498-43B3-948B-1728B52AA6E4}">
                <adec:decorative xmlns:adec="http://schemas.microsoft.com/office/drawing/2017/decorative" val="1"/>
              </a:ext>
            </a:extLst>
          </p:cNvPr>
          <p:cNvSpPr/>
          <p:nvPr/>
        </p:nvSpPr>
        <p:spPr>
          <a:xfrm>
            <a:off x="9872690" y="5734069"/>
            <a:ext cx="832214" cy="832214"/>
          </a:xfrm>
          <a:custGeom>
            <a:avLst/>
            <a:gdLst>
              <a:gd name="connsiteX0" fmla="*/ 0 w 1135824"/>
              <a:gd name="connsiteY0" fmla="*/ 567912 h 1135824"/>
              <a:gd name="connsiteX1" fmla="*/ 567912 w 1135824"/>
              <a:gd name="connsiteY1" fmla="*/ 0 h 1135824"/>
              <a:gd name="connsiteX2" fmla="*/ 1135824 w 1135824"/>
              <a:gd name="connsiteY2" fmla="*/ 567912 h 1135824"/>
              <a:gd name="connsiteX3" fmla="*/ 567912 w 1135824"/>
              <a:gd name="connsiteY3" fmla="*/ 1135824 h 1135824"/>
              <a:gd name="connsiteX4" fmla="*/ 0 w 1135824"/>
              <a:gd name="connsiteY4" fmla="*/ 567912 h 1135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824" h="1135824">
                <a:moveTo>
                  <a:pt x="0" y="567912"/>
                </a:moveTo>
                <a:cubicBezTo>
                  <a:pt x="0" y="254263"/>
                  <a:pt x="254263" y="0"/>
                  <a:pt x="567912" y="0"/>
                </a:cubicBezTo>
                <a:cubicBezTo>
                  <a:pt x="881561" y="0"/>
                  <a:pt x="1135824" y="254263"/>
                  <a:pt x="1135824" y="567912"/>
                </a:cubicBezTo>
                <a:cubicBezTo>
                  <a:pt x="1135824" y="881561"/>
                  <a:pt x="881561" y="1135824"/>
                  <a:pt x="567912" y="1135824"/>
                </a:cubicBezTo>
                <a:cubicBezTo>
                  <a:pt x="254263" y="1135824"/>
                  <a:pt x="0" y="881561"/>
                  <a:pt x="0" y="567912"/>
                </a:cubicBezTo>
                <a:close/>
              </a:path>
            </a:pathLst>
          </a:custGeom>
          <a:solidFill>
            <a:schemeClr val="bg1"/>
          </a:solidFill>
          <a:ln w="28575">
            <a:solidFill>
              <a:schemeClr val="accent3"/>
            </a:solidFill>
          </a:ln>
        </p:spPr>
        <p:style>
          <a:lnRef idx="1">
            <a:schemeClr val="accent6"/>
          </a:lnRef>
          <a:fillRef idx="2">
            <a:schemeClr val="accent6"/>
          </a:fillRef>
          <a:effectRef idx="1">
            <a:schemeClr val="accent6"/>
          </a:effectRef>
          <a:fontRef idx="minor">
            <a:schemeClr val="dk1"/>
          </a:fontRef>
        </p:style>
        <p:txBody>
          <a:bodyPr spcFirstLastPara="0" vert="horz" wrap="square" lIns="254891" tIns="179038" rIns="254891" bIns="179038" numCol="1" spcCol="1270" anchor="ctr" anchorCtr="0">
            <a:noAutofit/>
          </a:bodyPr>
          <a:lstStyle/>
          <a:p>
            <a:pPr marL="0" marR="0" lvl="0" indent="0" algn="ctr" defTabSz="2133600" rtl="0" eaLnBrk="1" fontAlgn="auto" latinLnBrk="0" hangingPunct="1">
              <a:lnSpc>
                <a:spcPct val="90000"/>
              </a:lnSpc>
              <a:spcBef>
                <a:spcPct val="0"/>
              </a:spcBef>
              <a:spcAft>
                <a:spcPct val="3500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aphic 21">
            <a:extLst>
              <a:ext uri="{FF2B5EF4-FFF2-40B4-BE49-F238E27FC236}">
                <a16:creationId xmlns:a16="http://schemas.microsoft.com/office/drawing/2014/main" id="{365DB950-9C3F-7048-4D01-CB4BFB1B5940}"/>
              </a:ext>
            </a:extLst>
          </p:cNvPr>
          <p:cNvGrpSpPr/>
          <p:nvPr/>
        </p:nvGrpSpPr>
        <p:grpSpPr>
          <a:xfrm>
            <a:off x="1509277" y="5778563"/>
            <a:ext cx="724636" cy="729796"/>
            <a:chOff x="6556375" y="3365500"/>
            <a:chExt cx="729008" cy="734200"/>
          </a:xfrm>
          <a:solidFill>
            <a:schemeClr val="accent1"/>
          </a:solidFill>
        </p:grpSpPr>
        <p:sp>
          <p:nvSpPr>
            <p:cNvPr id="25" name="Freeform: Shape 24">
              <a:extLst>
                <a:ext uri="{FF2B5EF4-FFF2-40B4-BE49-F238E27FC236}">
                  <a16:creationId xmlns:a16="http://schemas.microsoft.com/office/drawing/2014/main" id="{33E30E5E-73FB-23CA-CE53-6481D82011CD}"/>
                </a:ext>
              </a:extLst>
            </p:cNvPr>
            <p:cNvSpPr/>
            <p:nvPr/>
          </p:nvSpPr>
          <p:spPr>
            <a:xfrm>
              <a:off x="6872675" y="3365500"/>
              <a:ext cx="95752" cy="76167"/>
            </a:xfrm>
            <a:custGeom>
              <a:avLst/>
              <a:gdLst>
                <a:gd name="connsiteX0" fmla="*/ 95753 w 95752"/>
                <a:gd name="connsiteY0" fmla="*/ 76167 h 76167"/>
                <a:gd name="connsiteX1" fmla="*/ 47876 w 95752"/>
                <a:gd name="connsiteY1" fmla="*/ 55059 h 76167"/>
                <a:gd name="connsiteX2" fmla="*/ 0 w 95752"/>
                <a:gd name="connsiteY2" fmla="*/ 76167 h 76167"/>
                <a:gd name="connsiteX3" fmla="*/ 47876 w 95752"/>
                <a:gd name="connsiteY3" fmla="*/ 0 h 76167"/>
                <a:gd name="connsiteX4" fmla="*/ 95753 w 95752"/>
                <a:gd name="connsiteY4" fmla="*/ 76167 h 76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2" h="76167">
                  <a:moveTo>
                    <a:pt x="95753" y="76167"/>
                  </a:moveTo>
                  <a:lnTo>
                    <a:pt x="47876" y="55059"/>
                  </a:lnTo>
                  <a:lnTo>
                    <a:pt x="0" y="76167"/>
                  </a:lnTo>
                  <a:lnTo>
                    <a:pt x="47876" y="0"/>
                  </a:lnTo>
                  <a:lnTo>
                    <a:pt x="95753" y="76167"/>
                  </a:lnTo>
                  <a:close/>
                </a:path>
              </a:pathLst>
            </a:custGeom>
            <a:solidFill>
              <a:schemeClr val="accent1"/>
            </a:solidFill>
            <a:ln w="5402"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02D2DDD-6710-3727-696D-C1B1F42A1DDE}"/>
                </a:ext>
              </a:extLst>
            </p:cNvPr>
            <p:cNvSpPr/>
            <p:nvPr/>
          </p:nvSpPr>
          <p:spPr>
            <a:xfrm>
              <a:off x="6682534" y="3453840"/>
              <a:ext cx="84561" cy="89848"/>
            </a:xfrm>
            <a:custGeom>
              <a:avLst/>
              <a:gdLst>
                <a:gd name="connsiteX0" fmla="*/ 84562 w 84561"/>
                <a:gd name="connsiteY0" fmla="*/ 26860 h 89848"/>
                <a:gd name="connsiteX1" fmla="*/ 34611 w 84561"/>
                <a:gd name="connsiteY1" fmla="*/ 42160 h 89848"/>
                <a:gd name="connsiteX2" fmla="*/ 11191 w 84561"/>
                <a:gd name="connsiteY2" fmla="*/ 89849 h 89848"/>
                <a:gd name="connsiteX3" fmla="*/ 0 w 84561"/>
                <a:gd name="connsiteY3" fmla="*/ 0 h 89848"/>
                <a:gd name="connsiteX4" fmla="*/ 84562 w 84561"/>
                <a:gd name="connsiteY4" fmla="*/ 26860 h 89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61" h="89848">
                  <a:moveTo>
                    <a:pt x="84562" y="26860"/>
                  </a:moveTo>
                  <a:lnTo>
                    <a:pt x="34611" y="42160"/>
                  </a:lnTo>
                  <a:lnTo>
                    <a:pt x="11191" y="89849"/>
                  </a:lnTo>
                  <a:lnTo>
                    <a:pt x="0" y="0"/>
                  </a:lnTo>
                  <a:lnTo>
                    <a:pt x="84562" y="26860"/>
                  </a:lnTo>
                  <a:close/>
                </a:path>
              </a:pathLst>
            </a:custGeom>
            <a:solidFill>
              <a:schemeClr val="accent1"/>
            </a:solidFill>
            <a:ln w="5402"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9FE5D6A-64A6-F6C1-4FE4-8A166A2BE66F}"/>
                </a:ext>
              </a:extLst>
            </p:cNvPr>
            <p:cNvSpPr/>
            <p:nvPr/>
          </p:nvSpPr>
          <p:spPr>
            <a:xfrm>
              <a:off x="6556375" y="3642863"/>
              <a:ext cx="81668" cy="96493"/>
            </a:xfrm>
            <a:custGeom>
              <a:avLst/>
              <a:gdLst>
                <a:gd name="connsiteX0" fmla="*/ 81668 w 81668"/>
                <a:gd name="connsiteY0" fmla="*/ 0 h 96493"/>
                <a:gd name="connsiteX1" fmla="*/ 53008 w 81668"/>
                <a:gd name="connsiteY1" fmla="*/ 44561 h 96493"/>
                <a:gd name="connsiteX2" fmla="*/ 65018 w 81668"/>
                <a:gd name="connsiteY2" fmla="*/ 96494 h 96493"/>
                <a:gd name="connsiteX3" fmla="*/ 0 w 81668"/>
                <a:gd name="connsiteY3" fmla="*/ 35012 h 96493"/>
                <a:gd name="connsiteX4" fmla="*/ 81668 w 81668"/>
                <a:gd name="connsiteY4" fmla="*/ 0 h 96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68" h="96493">
                  <a:moveTo>
                    <a:pt x="81668" y="0"/>
                  </a:moveTo>
                  <a:lnTo>
                    <a:pt x="53008" y="44561"/>
                  </a:lnTo>
                  <a:lnTo>
                    <a:pt x="65018" y="96494"/>
                  </a:lnTo>
                  <a:lnTo>
                    <a:pt x="0" y="35012"/>
                  </a:lnTo>
                  <a:lnTo>
                    <a:pt x="81668" y="0"/>
                  </a:lnTo>
                  <a:close/>
                </a:path>
              </a:pathLst>
            </a:custGeom>
            <a:solidFill>
              <a:schemeClr val="accent1"/>
            </a:solidFill>
            <a:ln w="5402"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47E8514-0D00-E666-1EEC-461096BA1D02}"/>
                </a:ext>
              </a:extLst>
            </p:cNvPr>
            <p:cNvSpPr/>
            <p:nvPr/>
          </p:nvSpPr>
          <p:spPr>
            <a:xfrm>
              <a:off x="6600266" y="3852547"/>
              <a:ext cx="88437" cy="84822"/>
            </a:xfrm>
            <a:custGeom>
              <a:avLst/>
              <a:gdLst>
                <a:gd name="connsiteX0" fmla="*/ 40561 w 88437"/>
                <a:gd name="connsiteY0" fmla="*/ 0 h 84822"/>
                <a:gd name="connsiteX1" fmla="*/ 46621 w 88437"/>
                <a:gd name="connsiteY1" fmla="*/ 52993 h 84822"/>
                <a:gd name="connsiteX2" fmla="*/ 88437 w 88437"/>
                <a:gd name="connsiteY2" fmla="*/ 84823 h 84822"/>
                <a:gd name="connsiteX3" fmla="*/ 0 w 88437"/>
                <a:gd name="connsiteY3" fmla="*/ 80523 h 84822"/>
                <a:gd name="connsiteX4" fmla="*/ 40561 w 88437"/>
                <a:gd name="connsiteY4" fmla="*/ 0 h 84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37" h="84822">
                  <a:moveTo>
                    <a:pt x="40561" y="0"/>
                  </a:moveTo>
                  <a:lnTo>
                    <a:pt x="46621" y="52993"/>
                  </a:lnTo>
                  <a:lnTo>
                    <a:pt x="88437" y="84823"/>
                  </a:lnTo>
                  <a:lnTo>
                    <a:pt x="0" y="80523"/>
                  </a:lnTo>
                  <a:lnTo>
                    <a:pt x="40561" y="0"/>
                  </a:lnTo>
                  <a:close/>
                </a:path>
              </a:pathLst>
            </a:custGeom>
            <a:solidFill>
              <a:schemeClr val="accent1"/>
            </a:solidFill>
            <a:ln w="5402"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C6EA4E5-36A5-2B24-A8FD-EDB0ECBD690F}"/>
                </a:ext>
              </a:extLst>
            </p:cNvPr>
            <p:cNvSpPr/>
            <p:nvPr/>
          </p:nvSpPr>
          <p:spPr>
            <a:xfrm>
              <a:off x="6774411" y="4011359"/>
              <a:ext cx="89966" cy="88340"/>
            </a:xfrm>
            <a:custGeom>
              <a:avLst/>
              <a:gdLst>
                <a:gd name="connsiteX0" fmla="*/ 0 w 89966"/>
                <a:gd name="connsiteY0" fmla="*/ 0 h 88340"/>
                <a:gd name="connsiteX1" fmla="*/ 37886 w 89966"/>
                <a:gd name="connsiteY1" fmla="*/ 36632 h 88340"/>
                <a:gd name="connsiteX2" fmla="*/ 89966 w 89966"/>
                <a:gd name="connsiteY2" fmla="*/ 33505 h 88340"/>
                <a:gd name="connsiteX3" fmla="*/ 19489 w 89966"/>
                <a:gd name="connsiteY3" fmla="*/ 88341 h 88340"/>
                <a:gd name="connsiteX4" fmla="*/ 0 w 89966"/>
                <a:gd name="connsiteY4" fmla="*/ 0 h 8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6" h="88340">
                  <a:moveTo>
                    <a:pt x="0" y="0"/>
                  </a:moveTo>
                  <a:lnTo>
                    <a:pt x="37886" y="36632"/>
                  </a:lnTo>
                  <a:lnTo>
                    <a:pt x="89966" y="33505"/>
                  </a:lnTo>
                  <a:lnTo>
                    <a:pt x="19489" y="88341"/>
                  </a:lnTo>
                  <a:lnTo>
                    <a:pt x="0" y="0"/>
                  </a:lnTo>
                  <a:close/>
                </a:path>
              </a:pathLst>
            </a:custGeom>
            <a:solidFill>
              <a:schemeClr val="accent1"/>
            </a:solidFill>
            <a:ln w="5402"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65643D3-5303-6F87-0CF5-3437DD477616}"/>
                </a:ext>
              </a:extLst>
            </p:cNvPr>
            <p:cNvSpPr/>
            <p:nvPr/>
          </p:nvSpPr>
          <p:spPr>
            <a:xfrm>
              <a:off x="7073843" y="3453617"/>
              <a:ext cx="84561" cy="89848"/>
            </a:xfrm>
            <a:custGeom>
              <a:avLst/>
              <a:gdLst>
                <a:gd name="connsiteX0" fmla="*/ 0 w 84561"/>
                <a:gd name="connsiteY0" fmla="*/ 26860 h 89848"/>
                <a:gd name="connsiteX1" fmla="*/ 49951 w 84561"/>
                <a:gd name="connsiteY1" fmla="*/ 42160 h 89848"/>
                <a:gd name="connsiteX2" fmla="*/ 73370 w 84561"/>
                <a:gd name="connsiteY2" fmla="*/ 89849 h 89848"/>
                <a:gd name="connsiteX3" fmla="*/ 84562 w 84561"/>
                <a:gd name="connsiteY3" fmla="*/ 0 h 89848"/>
                <a:gd name="connsiteX4" fmla="*/ 0 w 84561"/>
                <a:gd name="connsiteY4" fmla="*/ 26860 h 89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61" h="89848">
                  <a:moveTo>
                    <a:pt x="0" y="26860"/>
                  </a:moveTo>
                  <a:lnTo>
                    <a:pt x="49951" y="42160"/>
                  </a:lnTo>
                  <a:lnTo>
                    <a:pt x="73370" y="89849"/>
                  </a:lnTo>
                  <a:lnTo>
                    <a:pt x="84562" y="0"/>
                  </a:lnTo>
                  <a:lnTo>
                    <a:pt x="0" y="26860"/>
                  </a:lnTo>
                  <a:close/>
                </a:path>
              </a:pathLst>
            </a:custGeom>
            <a:solidFill>
              <a:schemeClr val="accent1"/>
            </a:solidFill>
            <a:ln w="5402"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7342C2F-0718-D58D-6861-4E8DA24109CB}"/>
                </a:ext>
              </a:extLst>
            </p:cNvPr>
            <p:cNvSpPr/>
            <p:nvPr/>
          </p:nvSpPr>
          <p:spPr>
            <a:xfrm>
              <a:off x="7203715" y="3642919"/>
              <a:ext cx="81668" cy="96493"/>
            </a:xfrm>
            <a:custGeom>
              <a:avLst/>
              <a:gdLst>
                <a:gd name="connsiteX0" fmla="*/ 0 w 81668"/>
                <a:gd name="connsiteY0" fmla="*/ 0 h 96493"/>
                <a:gd name="connsiteX1" fmla="*/ 28660 w 81668"/>
                <a:gd name="connsiteY1" fmla="*/ 44617 h 96493"/>
                <a:gd name="connsiteX2" fmla="*/ 16650 w 81668"/>
                <a:gd name="connsiteY2" fmla="*/ 96494 h 96493"/>
                <a:gd name="connsiteX3" fmla="*/ 81668 w 81668"/>
                <a:gd name="connsiteY3" fmla="*/ 35012 h 96493"/>
                <a:gd name="connsiteX4" fmla="*/ 0 w 81668"/>
                <a:gd name="connsiteY4" fmla="*/ 0 h 96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68" h="96493">
                  <a:moveTo>
                    <a:pt x="0" y="0"/>
                  </a:moveTo>
                  <a:lnTo>
                    <a:pt x="28660" y="44617"/>
                  </a:lnTo>
                  <a:lnTo>
                    <a:pt x="16650" y="96494"/>
                  </a:lnTo>
                  <a:lnTo>
                    <a:pt x="81668" y="35012"/>
                  </a:lnTo>
                  <a:lnTo>
                    <a:pt x="0" y="0"/>
                  </a:lnTo>
                  <a:close/>
                </a:path>
              </a:pathLst>
            </a:custGeom>
            <a:solidFill>
              <a:schemeClr val="accent1"/>
            </a:solidFill>
            <a:ln w="5402"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A0970B2-F2B4-0F4D-11D1-40DB95C08405}"/>
                </a:ext>
              </a:extLst>
            </p:cNvPr>
            <p:cNvSpPr/>
            <p:nvPr/>
          </p:nvSpPr>
          <p:spPr>
            <a:xfrm>
              <a:off x="7152400" y="3853440"/>
              <a:ext cx="88437" cy="84878"/>
            </a:xfrm>
            <a:custGeom>
              <a:avLst/>
              <a:gdLst>
                <a:gd name="connsiteX0" fmla="*/ 47876 w 88437"/>
                <a:gd name="connsiteY0" fmla="*/ 0 h 84878"/>
                <a:gd name="connsiteX1" fmla="*/ 41817 w 88437"/>
                <a:gd name="connsiteY1" fmla="*/ 52993 h 84878"/>
                <a:gd name="connsiteX2" fmla="*/ 0 w 88437"/>
                <a:gd name="connsiteY2" fmla="*/ 84879 h 84878"/>
                <a:gd name="connsiteX3" fmla="*/ 88437 w 88437"/>
                <a:gd name="connsiteY3" fmla="*/ 80523 h 84878"/>
                <a:gd name="connsiteX4" fmla="*/ 47876 w 88437"/>
                <a:gd name="connsiteY4" fmla="*/ 0 h 84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37" h="84878">
                  <a:moveTo>
                    <a:pt x="47876" y="0"/>
                  </a:moveTo>
                  <a:lnTo>
                    <a:pt x="41817" y="52993"/>
                  </a:lnTo>
                  <a:lnTo>
                    <a:pt x="0" y="84879"/>
                  </a:lnTo>
                  <a:lnTo>
                    <a:pt x="88437" y="80523"/>
                  </a:lnTo>
                  <a:lnTo>
                    <a:pt x="47876" y="0"/>
                  </a:lnTo>
                  <a:close/>
                </a:path>
              </a:pathLst>
            </a:custGeom>
            <a:solidFill>
              <a:schemeClr val="accent1"/>
            </a:solidFill>
            <a:ln w="5402"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261076A-87E2-2DD8-E474-739776AE5BB1}"/>
                </a:ext>
              </a:extLst>
            </p:cNvPr>
            <p:cNvSpPr/>
            <p:nvPr/>
          </p:nvSpPr>
          <p:spPr>
            <a:xfrm>
              <a:off x="6977599" y="4010745"/>
              <a:ext cx="89966" cy="88340"/>
            </a:xfrm>
            <a:custGeom>
              <a:avLst/>
              <a:gdLst>
                <a:gd name="connsiteX0" fmla="*/ 89966 w 89966"/>
                <a:gd name="connsiteY0" fmla="*/ 0 h 88340"/>
                <a:gd name="connsiteX1" fmla="*/ 52080 w 89966"/>
                <a:gd name="connsiteY1" fmla="*/ 36576 h 88340"/>
                <a:gd name="connsiteX2" fmla="*/ 0 w 89966"/>
                <a:gd name="connsiteY2" fmla="*/ 33505 h 88340"/>
                <a:gd name="connsiteX3" fmla="*/ 70477 w 89966"/>
                <a:gd name="connsiteY3" fmla="*/ 88341 h 88340"/>
                <a:gd name="connsiteX4" fmla="*/ 89966 w 89966"/>
                <a:gd name="connsiteY4" fmla="*/ 0 h 8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6" h="88340">
                  <a:moveTo>
                    <a:pt x="89966" y="0"/>
                  </a:moveTo>
                  <a:lnTo>
                    <a:pt x="52080" y="36576"/>
                  </a:lnTo>
                  <a:lnTo>
                    <a:pt x="0" y="33505"/>
                  </a:lnTo>
                  <a:lnTo>
                    <a:pt x="70477" y="88341"/>
                  </a:lnTo>
                  <a:lnTo>
                    <a:pt x="89966" y="0"/>
                  </a:lnTo>
                  <a:close/>
                </a:path>
              </a:pathLst>
            </a:custGeom>
            <a:solidFill>
              <a:schemeClr val="accent1"/>
            </a:solidFill>
            <a:ln w="5402"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073A1ED-7B0A-53DA-34CC-41CDA07D705D}"/>
                </a:ext>
              </a:extLst>
            </p:cNvPr>
            <p:cNvSpPr/>
            <p:nvPr/>
          </p:nvSpPr>
          <p:spPr>
            <a:xfrm>
              <a:off x="6621119" y="3554913"/>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solidFill>
              <a:schemeClr val="accent1"/>
            </a:solidFill>
            <a:ln w="5402"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5C40920-2A9E-4780-810F-B2078A429529}"/>
                </a:ext>
              </a:extLst>
            </p:cNvPr>
            <p:cNvSpPr/>
            <p:nvPr/>
          </p:nvSpPr>
          <p:spPr>
            <a:xfrm>
              <a:off x="6787404" y="3411345"/>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solidFill>
              <a:schemeClr val="accent1"/>
            </a:solidFill>
            <a:ln w="5402"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A406C0EE-2063-8AE3-8329-2784B25E7FDC}"/>
                </a:ext>
              </a:extLst>
            </p:cNvPr>
            <p:cNvSpPr/>
            <p:nvPr/>
          </p:nvSpPr>
          <p:spPr>
            <a:xfrm>
              <a:off x="6583124" y="3774592"/>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solidFill>
              <a:schemeClr val="accent1"/>
            </a:solidFill>
            <a:ln w="5402"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0523B376-DB37-A51C-6B99-3B69653D7E14}"/>
                </a:ext>
              </a:extLst>
            </p:cNvPr>
            <p:cNvSpPr/>
            <p:nvPr/>
          </p:nvSpPr>
          <p:spPr>
            <a:xfrm>
              <a:off x="6691597" y="3970483"/>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solidFill>
              <a:schemeClr val="accent1"/>
            </a:solidFill>
            <a:ln w="5402"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5D852471-44AB-1FB6-7CA9-C89F7AAA3505}"/>
                </a:ext>
              </a:extLst>
            </p:cNvPr>
            <p:cNvSpPr/>
            <p:nvPr/>
          </p:nvSpPr>
          <p:spPr>
            <a:xfrm>
              <a:off x="6897077" y="4047600"/>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solidFill>
              <a:schemeClr val="accent1"/>
            </a:solidFill>
            <a:ln w="5402"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1A7DF46-F23A-52A2-6452-4BE80934D6AA}"/>
                </a:ext>
              </a:extLst>
            </p:cNvPr>
            <p:cNvSpPr/>
            <p:nvPr/>
          </p:nvSpPr>
          <p:spPr>
            <a:xfrm>
              <a:off x="7173635" y="3554690"/>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solidFill>
              <a:schemeClr val="accent1"/>
            </a:solidFill>
            <a:ln w="5402"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50785B9-6518-BF59-E741-3C713B6A41EA}"/>
                </a:ext>
              </a:extLst>
            </p:cNvPr>
            <p:cNvSpPr/>
            <p:nvPr/>
          </p:nvSpPr>
          <p:spPr>
            <a:xfrm>
              <a:off x="7006314" y="3411345"/>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solidFill>
              <a:schemeClr val="accent1"/>
            </a:solidFill>
            <a:ln w="5402"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1BCCAD70-3D81-F120-03F6-3EC3AB8DCEBD}"/>
                </a:ext>
              </a:extLst>
            </p:cNvPr>
            <p:cNvSpPr/>
            <p:nvPr/>
          </p:nvSpPr>
          <p:spPr>
            <a:xfrm>
              <a:off x="7211631" y="3776603"/>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solidFill>
              <a:schemeClr val="accent1"/>
            </a:solidFill>
            <a:ln w="5402"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3362244-53A9-032D-BC11-5467C1BEC5B9}"/>
                </a:ext>
              </a:extLst>
            </p:cNvPr>
            <p:cNvSpPr/>
            <p:nvPr/>
          </p:nvSpPr>
          <p:spPr>
            <a:xfrm>
              <a:off x="7103158" y="3970930"/>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solidFill>
              <a:schemeClr val="accent1"/>
            </a:solidFill>
            <a:ln w="5402" cap="flat">
              <a:noFill/>
              <a:prstDash val="solid"/>
              <a:miter/>
            </a:ln>
          </p:spPr>
          <p:txBody>
            <a:bodyPr rtlCol="0" anchor="ctr"/>
            <a:lstStyle/>
            <a:p>
              <a:endParaRPr lang="en-US"/>
            </a:p>
          </p:txBody>
        </p:sp>
      </p:grpSp>
      <p:grpSp>
        <p:nvGrpSpPr>
          <p:cNvPr id="43" name="Group 42">
            <a:extLst>
              <a:ext uri="{FF2B5EF4-FFF2-40B4-BE49-F238E27FC236}">
                <a16:creationId xmlns:a16="http://schemas.microsoft.com/office/drawing/2014/main" id="{54CEAD05-6EC3-BD64-B6C5-FC39730EADA2}"/>
              </a:ext>
            </a:extLst>
          </p:cNvPr>
          <p:cNvGrpSpPr/>
          <p:nvPr/>
        </p:nvGrpSpPr>
        <p:grpSpPr>
          <a:xfrm>
            <a:off x="7106285" y="5793700"/>
            <a:ext cx="695365" cy="700317"/>
            <a:chOff x="5852755" y="5998615"/>
            <a:chExt cx="601276" cy="605558"/>
          </a:xfrm>
          <a:solidFill>
            <a:schemeClr val="accent2">
              <a:lumMod val="75000"/>
            </a:schemeClr>
          </a:solidFill>
        </p:grpSpPr>
        <p:sp>
          <p:nvSpPr>
            <p:cNvPr id="44" name="Freeform: Shape 43">
              <a:extLst>
                <a:ext uri="{FF2B5EF4-FFF2-40B4-BE49-F238E27FC236}">
                  <a16:creationId xmlns:a16="http://schemas.microsoft.com/office/drawing/2014/main" id="{B5C96EBA-A69D-BE88-E464-1F42738BEE71}"/>
                </a:ext>
              </a:extLst>
            </p:cNvPr>
            <p:cNvSpPr/>
            <p:nvPr/>
          </p:nvSpPr>
          <p:spPr>
            <a:xfrm>
              <a:off x="6113635" y="5998615"/>
              <a:ext cx="78975" cy="62821"/>
            </a:xfrm>
            <a:custGeom>
              <a:avLst/>
              <a:gdLst>
                <a:gd name="connsiteX0" fmla="*/ 95753 w 95752"/>
                <a:gd name="connsiteY0" fmla="*/ 76167 h 76167"/>
                <a:gd name="connsiteX1" fmla="*/ 47876 w 95752"/>
                <a:gd name="connsiteY1" fmla="*/ 55059 h 76167"/>
                <a:gd name="connsiteX2" fmla="*/ 0 w 95752"/>
                <a:gd name="connsiteY2" fmla="*/ 76167 h 76167"/>
                <a:gd name="connsiteX3" fmla="*/ 47876 w 95752"/>
                <a:gd name="connsiteY3" fmla="*/ 0 h 76167"/>
                <a:gd name="connsiteX4" fmla="*/ 95753 w 95752"/>
                <a:gd name="connsiteY4" fmla="*/ 76167 h 76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2" h="76167">
                  <a:moveTo>
                    <a:pt x="95753" y="76167"/>
                  </a:moveTo>
                  <a:lnTo>
                    <a:pt x="47876" y="55059"/>
                  </a:lnTo>
                  <a:lnTo>
                    <a:pt x="0" y="76167"/>
                  </a:lnTo>
                  <a:lnTo>
                    <a:pt x="47876" y="0"/>
                  </a:lnTo>
                  <a:lnTo>
                    <a:pt x="95753" y="76167"/>
                  </a:lnTo>
                  <a:close/>
                </a:path>
              </a:pathLst>
            </a:custGeom>
            <a:grpFill/>
            <a:ln w="5402"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03C314DC-1157-C433-B3D6-F0FFDDEED3A1}"/>
                </a:ext>
              </a:extLst>
            </p:cNvPr>
            <p:cNvSpPr/>
            <p:nvPr/>
          </p:nvSpPr>
          <p:spPr>
            <a:xfrm>
              <a:off x="5956809" y="6071477"/>
              <a:ext cx="69745" cy="74105"/>
            </a:xfrm>
            <a:custGeom>
              <a:avLst/>
              <a:gdLst>
                <a:gd name="connsiteX0" fmla="*/ 84562 w 84561"/>
                <a:gd name="connsiteY0" fmla="*/ 26860 h 89848"/>
                <a:gd name="connsiteX1" fmla="*/ 34611 w 84561"/>
                <a:gd name="connsiteY1" fmla="*/ 42160 h 89848"/>
                <a:gd name="connsiteX2" fmla="*/ 11191 w 84561"/>
                <a:gd name="connsiteY2" fmla="*/ 89849 h 89848"/>
                <a:gd name="connsiteX3" fmla="*/ 0 w 84561"/>
                <a:gd name="connsiteY3" fmla="*/ 0 h 89848"/>
                <a:gd name="connsiteX4" fmla="*/ 84562 w 84561"/>
                <a:gd name="connsiteY4" fmla="*/ 26860 h 89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61" h="89848">
                  <a:moveTo>
                    <a:pt x="84562" y="26860"/>
                  </a:moveTo>
                  <a:lnTo>
                    <a:pt x="34611" y="42160"/>
                  </a:lnTo>
                  <a:lnTo>
                    <a:pt x="11191" y="89849"/>
                  </a:lnTo>
                  <a:lnTo>
                    <a:pt x="0" y="0"/>
                  </a:lnTo>
                  <a:lnTo>
                    <a:pt x="84562" y="26860"/>
                  </a:lnTo>
                  <a:close/>
                </a:path>
              </a:pathLst>
            </a:custGeom>
            <a:grpFill/>
            <a:ln w="5402"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D92577DA-91A8-553E-A4B2-2AEC7F538910}"/>
                </a:ext>
              </a:extLst>
            </p:cNvPr>
            <p:cNvSpPr/>
            <p:nvPr/>
          </p:nvSpPr>
          <p:spPr>
            <a:xfrm>
              <a:off x="5852755" y="6227380"/>
              <a:ext cx="67359" cy="79586"/>
            </a:xfrm>
            <a:custGeom>
              <a:avLst/>
              <a:gdLst>
                <a:gd name="connsiteX0" fmla="*/ 81668 w 81668"/>
                <a:gd name="connsiteY0" fmla="*/ 0 h 96493"/>
                <a:gd name="connsiteX1" fmla="*/ 53008 w 81668"/>
                <a:gd name="connsiteY1" fmla="*/ 44561 h 96493"/>
                <a:gd name="connsiteX2" fmla="*/ 65018 w 81668"/>
                <a:gd name="connsiteY2" fmla="*/ 96494 h 96493"/>
                <a:gd name="connsiteX3" fmla="*/ 0 w 81668"/>
                <a:gd name="connsiteY3" fmla="*/ 35012 h 96493"/>
                <a:gd name="connsiteX4" fmla="*/ 81668 w 81668"/>
                <a:gd name="connsiteY4" fmla="*/ 0 h 96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68" h="96493">
                  <a:moveTo>
                    <a:pt x="81668" y="0"/>
                  </a:moveTo>
                  <a:lnTo>
                    <a:pt x="53008" y="44561"/>
                  </a:lnTo>
                  <a:lnTo>
                    <a:pt x="65018" y="96494"/>
                  </a:lnTo>
                  <a:lnTo>
                    <a:pt x="0" y="35012"/>
                  </a:lnTo>
                  <a:lnTo>
                    <a:pt x="81668" y="0"/>
                  </a:lnTo>
                  <a:close/>
                </a:path>
              </a:pathLst>
            </a:custGeom>
            <a:grpFill/>
            <a:ln w="5402"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02BB8631-31E7-ABAA-12BD-6B3A2F0C0D50}"/>
                </a:ext>
              </a:extLst>
            </p:cNvPr>
            <p:cNvSpPr/>
            <p:nvPr/>
          </p:nvSpPr>
          <p:spPr>
            <a:xfrm>
              <a:off x="5888956" y="6400325"/>
              <a:ext cx="72942" cy="69960"/>
            </a:xfrm>
            <a:custGeom>
              <a:avLst/>
              <a:gdLst>
                <a:gd name="connsiteX0" fmla="*/ 40561 w 88437"/>
                <a:gd name="connsiteY0" fmla="*/ 0 h 84822"/>
                <a:gd name="connsiteX1" fmla="*/ 46621 w 88437"/>
                <a:gd name="connsiteY1" fmla="*/ 52993 h 84822"/>
                <a:gd name="connsiteX2" fmla="*/ 88437 w 88437"/>
                <a:gd name="connsiteY2" fmla="*/ 84823 h 84822"/>
                <a:gd name="connsiteX3" fmla="*/ 0 w 88437"/>
                <a:gd name="connsiteY3" fmla="*/ 80523 h 84822"/>
                <a:gd name="connsiteX4" fmla="*/ 40561 w 88437"/>
                <a:gd name="connsiteY4" fmla="*/ 0 h 84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37" h="84822">
                  <a:moveTo>
                    <a:pt x="40561" y="0"/>
                  </a:moveTo>
                  <a:lnTo>
                    <a:pt x="46621" y="52993"/>
                  </a:lnTo>
                  <a:lnTo>
                    <a:pt x="88437" y="84823"/>
                  </a:lnTo>
                  <a:lnTo>
                    <a:pt x="0" y="80523"/>
                  </a:lnTo>
                  <a:lnTo>
                    <a:pt x="40561" y="0"/>
                  </a:lnTo>
                  <a:close/>
                </a:path>
              </a:pathLst>
            </a:custGeom>
            <a:grpFill/>
            <a:ln w="5402"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F256C282-268D-2BB2-F095-077135BE817C}"/>
                </a:ext>
              </a:extLst>
            </p:cNvPr>
            <p:cNvSpPr/>
            <p:nvPr/>
          </p:nvSpPr>
          <p:spPr>
            <a:xfrm>
              <a:off x="6032588" y="6531311"/>
              <a:ext cx="74203" cy="72862"/>
            </a:xfrm>
            <a:custGeom>
              <a:avLst/>
              <a:gdLst>
                <a:gd name="connsiteX0" fmla="*/ 0 w 89966"/>
                <a:gd name="connsiteY0" fmla="*/ 0 h 88340"/>
                <a:gd name="connsiteX1" fmla="*/ 37886 w 89966"/>
                <a:gd name="connsiteY1" fmla="*/ 36632 h 88340"/>
                <a:gd name="connsiteX2" fmla="*/ 89966 w 89966"/>
                <a:gd name="connsiteY2" fmla="*/ 33505 h 88340"/>
                <a:gd name="connsiteX3" fmla="*/ 19489 w 89966"/>
                <a:gd name="connsiteY3" fmla="*/ 88341 h 88340"/>
                <a:gd name="connsiteX4" fmla="*/ 0 w 89966"/>
                <a:gd name="connsiteY4" fmla="*/ 0 h 8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6" h="88340">
                  <a:moveTo>
                    <a:pt x="0" y="0"/>
                  </a:moveTo>
                  <a:lnTo>
                    <a:pt x="37886" y="36632"/>
                  </a:lnTo>
                  <a:lnTo>
                    <a:pt x="89966" y="33505"/>
                  </a:lnTo>
                  <a:lnTo>
                    <a:pt x="19489" y="88341"/>
                  </a:lnTo>
                  <a:lnTo>
                    <a:pt x="0" y="0"/>
                  </a:lnTo>
                  <a:close/>
                </a:path>
              </a:pathLst>
            </a:custGeom>
            <a:grpFill/>
            <a:ln w="5402"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DD055D4-CB43-F82A-B5CA-A3474FF0191C}"/>
                </a:ext>
              </a:extLst>
            </p:cNvPr>
            <p:cNvSpPr/>
            <p:nvPr/>
          </p:nvSpPr>
          <p:spPr>
            <a:xfrm>
              <a:off x="6279556" y="6071293"/>
              <a:ext cx="69745" cy="74105"/>
            </a:xfrm>
            <a:custGeom>
              <a:avLst/>
              <a:gdLst>
                <a:gd name="connsiteX0" fmla="*/ 0 w 84561"/>
                <a:gd name="connsiteY0" fmla="*/ 26860 h 89848"/>
                <a:gd name="connsiteX1" fmla="*/ 49951 w 84561"/>
                <a:gd name="connsiteY1" fmla="*/ 42160 h 89848"/>
                <a:gd name="connsiteX2" fmla="*/ 73370 w 84561"/>
                <a:gd name="connsiteY2" fmla="*/ 89849 h 89848"/>
                <a:gd name="connsiteX3" fmla="*/ 84562 w 84561"/>
                <a:gd name="connsiteY3" fmla="*/ 0 h 89848"/>
                <a:gd name="connsiteX4" fmla="*/ 0 w 84561"/>
                <a:gd name="connsiteY4" fmla="*/ 26860 h 89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61" h="89848">
                  <a:moveTo>
                    <a:pt x="0" y="26860"/>
                  </a:moveTo>
                  <a:lnTo>
                    <a:pt x="49951" y="42160"/>
                  </a:lnTo>
                  <a:lnTo>
                    <a:pt x="73370" y="89849"/>
                  </a:lnTo>
                  <a:lnTo>
                    <a:pt x="84562" y="0"/>
                  </a:lnTo>
                  <a:lnTo>
                    <a:pt x="0" y="26860"/>
                  </a:lnTo>
                  <a:close/>
                </a:path>
              </a:pathLst>
            </a:custGeom>
            <a:grpFill/>
            <a:ln w="5402"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6D3601A-412E-9CE4-53D8-AB5DAF043610}"/>
                </a:ext>
              </a:extLst>
            </p:cNvPr>
            <p:cNvSpPr/>
            <p:nvPr/>
          </p:nvSpPr>
          <p:spPr>
            <a:xfrm>
              <a:off x="6386672" y="6227426"/>
              <a:ext cx="67359" cy="79586"/>
            </a:xfrm>
            <a:custGeom>
              <a:avLst/>
              <a:gdLst>
                <a:gd name="connsiteX0" fmla="*/ 0 w 81668"/>
                <a:gd name="connsiteY0" fmla="*/ 0 h 96493"/>
                <a:gd name="connsiteX1" fmla="*/ 28660 w 81668"/>
                <a:gd name="connsiteY1" fmla="*/ 44617 h 96493"/>
                <a:gd name="connsiteX2" fmla="*/ 16650 w 81668"/>
                <a:gd name="connsiteY2" fmla="*/ 96494 h 96493"/>
                <a:gd name="connsiteX3" fmla="*/ 81668 w 81668"/>
                <a:gd name="connsiteY3" fmla="*/ 35012 h 96493"/>
                <a:gd name="connsiteX4" fmla="*/ 0 w 81668"/>
                <a:gd name="connsiteY4" fmla="*/ 0 h 96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68" h="96493">
                  <a:moveTo>
                    <a:pt x="0" y="0"/>
                  </a:moveTo>
                  <a:lnTo>
                    <a:pt x="28660" y="44617"/>
                  </a:lnTo>
                  <a:lnTo>
                    <a:pt x="16650" y="96494"/>
                  </a:lnTo>
                  <a:lnTo>
                    <a:pt x="81668" y="35012"/>
                  </a:lnTo>
                  <a:lnTo>
                    <a:pt x="0" y="0"/>
                  </a:lnTo>
                  <a:close/>
                </a:path>
              </a:pathLst>
            </a:custGeom>
            <a:grpFill/>
            <a:ln w="5402"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A348CE46-842C-D270-5289-186E1B67FBBA}"/>
                </a:ext>
              </a:extLst>
            </p:cNvPr>
            <p:cNvSpPr/>
            <p:nvPr/>
          </p:nvSpPr>
          <p:spPr>
            <a:xfrm>
              <a:off x="6344348" y="6401061"/>
              <a:ext cx="72942" cy="70006"/>
            </a:xfrm>
            <a:custGeom>
              <a:avLst/>
              <a:gdLst>
                <a:gd name="connsiteX0" fmla="*/ 47876 w 88437"/>
                <a:gd name="connsiteY0" fmla="*/ 0 h 84878"/>
                <a:gd name="connsiteX1" fmla="*/ 41817 w 88437"/>
                <a:gd name="connsiteY1" fmla="*/ 52993 h 84878"/>
                <a:gd name="connsiteX2" fmla="*/ 0 w 88437"/>
                <a:gd name="connsiteY2" fmla="*/ 84879 h 84878"/>
                <a:gd name="connsiteX3" fmla="*/ 88437 w 88437"/>
                <a:gd name="connsiteY3" fmla="*/ 80523 h 84878"/>
                <a:gd name="connsiteX4" fmla="*/ 47876 w 88437"/>
                <a:gd name="connsiteY4" fmla="*/ 0 h 84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37" h="84878">
                  <a:moveTo>
                    <a:pt x="47876" y="0"/>
                  </a:moveTo>
                  <a:lnTo>
                    <a:pt x="41817" y="52993"/>
                  </a:lnTo>
                  <a:lnTo>
                    <a:pt x="0" y="84879"/>
                  </a:lnTo>
                  <a:lnTo>
                    <a:pt x="88437" y="80523"/>
                  </a:lnTo>
                  <a:lnTo>
                    <a:pt x="47876" y="0"/>
                  </a:lnTo>
                  <a:close/>
                </a:path>
              </a:pathLst>
            </a:custGeom>
            <a:grpFill/>
            <a:ln w="5402"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05BCA64-D5B5-51E1-6358-BBD964604469}"/>
                </a:ext>
              </a:extLst>
            </p:cNvPr>
            <p:cNvSpPr/>
            <p:nvPr/>
          </p:nvSpPr>
          <p:spPr>
            <a:xfrm>
              <a:off x="6200175" y="6530804"/>
              <a:ext cx="74203" cy="72862"/>
            </a:xfrm>
            <a:custGeom>
              <a:avLst/>
              <a:gdLst>
                <a:gd name="connsiteX0" fmla="*/ 89966 w 89966"/>
                <a:gd name="connsiteY0" fmla="*/ 0 h 88340"/>
                <a:gd name="connsiteX1" fmla="*/ 52080 w 89966"/>
                <a:gd name="connsiteY1" fmla="*/ 36576 h 88340"/>
                <a:gd name="connsiteX2" fmla="*/ 0 w 89966"/>
                <a:gd name="connsiteY2" fmla="*/ 33505 h 88340"/>
                <a:gd name="connsiteX3" fmla="*/ 70477 w 89966"/>
                <a:gd name="connsiteY3" fmla="*/ 88341 h 88340"/>
                <a:gd name="connsiteX4" fmla="*/ 89966 w 89966"/>
                <a:gd name="connsiteY4" fmla="*/ 0 h 8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6" h="88340">
                  <a:moveTo>
                    <a:pt x="89966" y="0"/>
                  </a:moveTo>
                  <a:lnTo>
                    <a:pt x="52080" y="36576"/>
                  </a:lnTo>
                  <a:lnTo>
                    <a:pt x="0" y="33505"/>
                  </a:lnTo>
                  <a:lnTo>
                    <a:pt x="70477" y="88341"/>
                  </a:lnTo>
                  <a:lnTo>
                    <a:pt x="89966" y="0"/>
                  </a:lnTo>
                  <a:close/>
                </a:path>
              </a:pathLst>
            </a:custGeom>
            <a:grpFill/>
            <a:ln w="5402"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F2BD7F73-0AC3-FFCE-E852-54C3891C3486}"/>
                </a:ext>
              </a:extLst>
            </p:cNvPr>
            <p:cNvSpPr/>
            <p:nvPr/>
          </p:nvSpPr>
          <p:spPr>
            <a:xfrm>
              <a:off x="5906155" y="6154840"/>
              <a:ext cx="38541" cy="39425"/>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4736BE1D-482D-0915-0A60-8C092A66AA42}"/>
                </a:ext>
              </a:extLst>
            </p:cNvPr>
            <p:cNvSpPr/>
            <p:nvPr/>
          </p:nvSpPr>
          <p:spPr>
            <a:xfrm>
              <a:off x="6043305" y="6036427"/>
              <a:ext cx="38541" cy="39425"/>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90C531C3-31AF-405F-84E0-7DB61EF6F827}"/>
                </a:ext>
              </a:extLst>
            </p:cNvPr>
            <p:cNvSpPr/>
            <p:nvPr/>
          </p:nvSpPr>
          <p:spPr>
            <a:xfrm>
              <a:off x="5874817" y="6336028"/>
              <a:ext cx="38541" cy="39425"/>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293DAC4-FF82-A073-B1BA-185094F91C6D}"/>
                </a:ext>
              </a:extLst>
            </p:cNvPr>
            <p:cNvSpPr/>
            <p:nvPr/>
          </p:nvSpPr>
          <p:spPr>
            <a:xfrm>
              <a:off x="5964284" y="6497597"/>
              <a:ext cx="38541" cy="39425"/>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7573CB97-F0B5-D18F-BE02-16BC70BF7330}"/>
                </a:ext>
              </a:extLst>
            </p:cNvPr>
            <p:cNvSpPr/>
            <p:nvPr/>
          </p:nvSpPr>
          <p:spPr>
            <a:xfrm>
              <a:off x="6133761" y="6561202"/>
              <a:ext cx="38541" cy="39425"/>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31F305FD-05E1-3139-812B-86934FBCE3EC}"/>
                </a:ext>
              </a:extLst>
            </p:cNvPr>
            <p:cNvSpPr/>
            <p:nvPr/>
          </p:nvSpPr>
          <p:spPr>
            <a:xfrm>
              <a:off x="6361863" y="6154656"/>
              <a:ext cx="38541" cy="39425"/>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48FCB17C-49F8-98AD-98AD-751222037709}"/>
                </a:ext>
              </a:extLst>
            </p:cNvPr>
            <p:cNvSpPr/>
            <p:nvPr/>
          </p:nvSpPr>
          <p:spPr>
            <a:xfrm>
              <a:off x="6223859" y="6036427"/>
              <a:ext cx="38541" cy="39425"/>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5FAF525D-D816-17FE-55DF-357A4CF23C6E}"/>
                </a:ext>
              </a:extLst>
            </p:cNvPr>
            <p:cNvSpPr/>
            <p:nvPr/>
          </p:nvSpPr>
          <p:spPr>
            <a:xfrm>
              <a:off x="6393201" y="6337687"/>
              <a:ext cx="38541" cy="39425"/>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EDC5706D-AD6C-9684-F88F-5319766799AF}"/>
                </a:ext>
              </a:extLst>
            </p:cNvPr>
            <p:cNvSpPr/>
            <p:nvPr/>
          </p:nvSpPr>
          <p:spPr>
            <a:xfrm>
              <a:off x="6303734" y="6497965"/>
              <a:ext cx="38541" cy="39425"/>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grpSp>
      <p:grpSp>
        <p:nvGrpSpPr>
          <p:cNvPr id="62" name="Graphic 21">
            <a:extLst>
              <a:ext uri="{FF2B5EF4-FFF2-40B4-BE49-F238E27FC236}">
                <a16:creationId xmlns:a16="http://schemas.microsoft.com/office/drawing/2014/main" id="{497E8058-CE51-F541-189B-288AF1B96FAA}"/>
              </a:ext>
            </a:extLst>
          </p:cNvPr>
          <p:cNvGrpSpPr/>
          <p:nvPr/>
        </p:nvGrpSpPr>
        <p:grpSpPr>
          <a:xfrm>
            <a:off x="9931556" y="5776544"/>
            <a:ext cx="727627" cy="732809"/>
            <a:chOff x="6556375" y="3365500"/>
            <a:chExt cx="729008" cy="734200"/>
          </a:xfrm>
          <a:solidFill>
            <a:schemeClr val="accent3"/>
          </a:solidFill>
        </p:grpSpPr>
        <p:sp>
          <p:nvSpPr>
            <p:cNvPr id="63" name="Freeform: Shape 62">
              <a:extLst>
                <a:ext uri="{FF2B5EF4-FFF2-40B4-BE49-F238E27FC236}">
                  <a16:creationId xmlns:a16="http://schemas.microsoft.com/office/drawing/2014/main" id="{8A888813-C70D-8C4E-8027-01AB8D7A0475}"/>
                </a:ext>
              </a:extLst>
            </p:cNvPr>
            <p:cNvSpPr/>
            <p:nvPr/>
          </p:nvSpPr>
          <p:spPr>
            <a:xfrm>
              <a:off x="6872675" y="3365500"/>
              <a:ext cx="95752" cy="76167"/>
            </a:xfrm>
            <a:custGeom>
              <a:avLst/>
              <a:gdLst>
                <a:gd name="connsiteX0" fmla="*/ 95753 w 95752"/>
                <a:gd name="connsiteY0" fmla="*/ 76167 h 76167"/>
                <a:gd name="connsiteX1" fmla="*/ 47876 w 95752"/>
                <a:gd name="connsiteY1" fmla="*/ 55059 h 76167"/>
                <a:gd name="connsiteX2" fmla="*/ 0 w 95752"/>
                <a:gd name="connsiteY2" fmla="*/ 76167 h 76167"/>
                <a:gd name="connsiteX3" fmla="*/ 47876 w 95752"/>
                <a:gd name="connsiteY3" fmla="*/ 0 h 76167"/>
                <a:gd name="connsiteX4" fmla="*/ 95753 w 95752"/>
                <a:gd name="connsiteY4" fmla="*/ 76167 h 76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2" h="76167">
                  <a:moveTo>
                    <a:pt x="95753" y="76167"/>
                  </a:moveTo>
                  <a:lnTo>
                    <a:pt x="47876" y="55059"/>
                  </a:lnTo>
                  <a:lnTo>
                    <a:pt x="0" y="76167"/>
                  </a:lnTo>
                  <a:lnTo>
                    <a:pt x="47876" y="0"/>
                  </a:lnTo>
                  <a:lnTo>
                    <a:pt x="95753" y="76167"/>
                  </a:lnTo>
                  <a:close/>
                </a:path>
              </a:pathLst>
            </a:custGeom>
            <a:grpFill/>
            <a:ln w="5402"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A5C0F7F7-B12B-2F44-F826-6EF3B9376D76}"/>
                </a:ext>
              </a:extLst>
            </p:cNvPr>
            <p:cNvSpPr/>
            <p:nvPr/>
          </p:nvSpPr>
          <p:spPr>
            <a:xfrm>
              <a:off x="6682534" y="3453840"/>
              <a:ext cx="84561" cy="89848"/>
            </a:xfrm>
            <a:custGeom>
              <a:avLst/>
              <a:gdLst>
                <a:gd name="connsiteX0" fmla="*/ 84562 w 84561"/>
                <a:gd name="connsiteY0" fmla="*/ 26860 h 89848"/>
                <a:gd name="connsiteX1" fmla="*/ 34611 w 84561"/>
                <a:gd name="connsiteY1" fmla="*/ 42160 h 89848"/>
                <a:gd name="connsiteX2" fmla="*/ 11191 w 84561"/>
                <a:gd name="connsiteY2" fmla="*/ 89849 h 89848"/>
                <a:gd name="connsiteX3" fmla="*/ 0 w 84561"/>
                <a:gd name="connsiteY3" fmla="*/ 0 h 89848"/>
                <a:gd name="connsiteX4" fmla="*/ 84562 w 84561"/>
                <a:gd name="connsiteY4" fmla="*/ 26860 h 89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61" h="89848">
                  <a:moveTo>
                    <a:pt x="84562" y="26860"/>
                  </a:moveTo>
                  <a:lnTo>
                    <a:pt x="34611" y="42160"/>
                  </a:lnTo>
                  <a:lnTo>
                    <a:pt x="11191" y="89849"/>
                  </a:lnTo>
                  <a:lnTo>
                    <a:pt x="0" y="0"/>
                  </a:lnTo>
                  <a:lnTo>
                    <a:pt x="84562" y="26860"/>
                  </a:lnTo>
                  <a:close/>
                </a:path>
              </a:pathLst>
            </a:custGeom>
            <a:grpFill/>
            <a:ln w="5402"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21FC4C84-3BFE-7353-0F18-A973F0B438B5}"/>
                </a:ext>
              </a:extLst>
            </p:cNvPr>
            <p:cNvSpPr/>
            <p:nvPr/>
          </p:nvSpPr>
          <p:spPr>
            <a:xfrm>
              <a:off x="6556375" y="3642863"/>
              <a:ext cx="81668" cy="96493"/>
            </a:xfrm>
            <a:custGeom>
              <a:avLst/>
              <a:gdLst>
                <a:gd name="connsiteX0" fmla="*/ 81668 w 81668"/>
                <a:gd name="connsiteY0" fmla="*/ 0 h 96493"/>
                <a:gd name="connsiteX1" fmla="*/ 53008 w 81668"/>
                <a:gd name="connsiteY1" fmla="*/ 44561 h 96493"/>
                <a:gd name="connsiteX2" fmla="*/ 65018 w 81668"/>
                <a:gd name="connsiteY2" fmla="*/ 96494 h 96493"/>
                <a:gd name="connsiteX3" fmla="*/ 0 w 81668"/>
                <a:gd name="connsiteY3" fmla="*/ 35012 h 96493"/>
                <a:gd name="connsiteX4" fmla="*/ 81668 w 81668"/>
                <a:gd name="connsiteY4" fmla="*/ 0 h 96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68" h="96493">
                  <a:moveTo>
                    <a:pt x="81668" y="0"/>
                  </a:moveTo>
                  <a:lnTo>
                    <a:pt x="53008" y="44561"/>
                  </a:lnTo>
                  <a:lnTo>
                    <a:pt x="65018" y="96494"/>
                  </a:lnTo>
                  <a:lnTo>
                    <a:pt x="0" y="35012"/>
                  </a:lnTo>
                  <a:lnTo>
                    <a:pt x="81668" y="0"/>
                  </a:lnTo>
                  <a:close/>
                </a:path>
              </a:pathLst>
            </a:custGeom>
            <a:grpFill/>
            <a:ln w="5402"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77980A26-2D01-3D1E-2BC0-0C0B20FBABBF}"/>
                </a:ext>
              </a:extLst>
            </p:cNvPr>
            <p:cNvSpPr/>
            <p:nvPr/>
          </p:nvSpPr>
          <p:spPr>
            <a:xfrm>
              <a:off x="6600266" y="3852547"/>
              <a:ext cx="88437" cy="84822"/>
            </a:xfrm>
            <a:custGeom>
              <a:avLst/>
              <a:gdLst>
                <a:gd name="connsiteX0" fmla="*/ 40561 w 88437"/>
                <a:gd name="connsiteY0" fmla="*/ 0 h 84822"/>
                <a:gd name="connsiteX1" fmla="*/ 46621 w 88437"/>
                <a:gd name="connsiteY1" fmla="*/ 52993 h 84822"/>
                <a:gd name="connsiteX2" fmla="*/ 88437 w 88437"/>
                <a:gd name="connsiteY2" fmla="*/ 84823 h 84822"/>
                <a:gd name="connsiteX3" fmla="*/ 0 w 88437"/>
                <a:gd name="connsiteY3" fmla="*/ 80523 h 84822"/>
                <a:gd name="connsiteX4" fmla="*/ 40561 w 88437"/>
                <a:gd name="connsiteY4" fmla="*/ 0 h 84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37" h="84822">
                  <a:moveTo>
                    <a:pt x="40561" y="0"/>
                  </a:moveTo>
                  <a:lnTo>
                    <a:pt x="46621" y="52993"/>
                  </a:lnTo>
                  <a:lnTo>
                    <a:pt x="88437" y="84823"/>
                  </a:lnTo>
                  <a:lnTo>
                    <a:pt x="0" y="80523"/>
                  </a:lnTo>
                  <a:lnTo>
                    <a:pt x="40561" y="0"/>
                  </a:lnTo>
                  <a:close/>
                </a:path>
              </a:pathLst>
            </a:custGeom>
            <a:grpFill/>
            <a:ln w="5402"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1B81BFA8-2E63-EF2C-F51E-280CED5A3378}"/>
                </a:ext>
              </a:extLst>
            </p:cNvPr>
            <p:cNvSpPr/>
            <p:nvPr/>
          </p:nvSpPr>
          <p:spPr>
            <a:xfrm>
              <a:off x="6774411" y="4011359"/>
              <a:ext cx="89966" cy="88340"/>
            </a:xfrm>
            <a:custGeom>
              <a:avLst/>
              <a:gdLst>
                <a:gd name="connsiteX0" fmla="*/ 0 w 89966"/>
                <a:gd name="connsiteY0" fmla="*/ 0 h 88340"/>
                <a:gd name="connsiteX1" fmla="*/ 37886 w 89966"/>
                <a:gd name="connsiteY1" fmla="*/ 36632 h 88340"/>
                <a:gd name="connsiteX2" fmla="*/ 89966 w 89966"/>
                <a:gd name="connsiteY2" fmla="*/ 33505 h 88340"/>
                <a:gd name="connsiteX3" fmla="*/ 19489 w 89966"/>
                <a:gd name="connsiteY3" fmla="*/ 88341 h 88340"/>
                <a:gd name="connsiteX4" fmla="*/ 0 w 89966"/>
                <a:gd name="connsiteY4" fmla="*/ 0 h 8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6" h="88340">
                  <a:moveTo>
                    <a:pt x="0" y="0"/>
                  </a:moveTo>
                  <a:lnTo>
                    <a:pt x="37886" y="36632"/>
                  </a:lnTo>
                  <a:lnTo>
                    <a:pt x="89966" y="33505"/>
                  </a:lnTo>
                  <a:lnTo>
                    <a:pt x="19489" y="88341"/>
                  </a:lnTo>
                  <a:lnTo>
                    <a:pt x="0" y="0"/>
                  </a:lnTo>
                  <a:close/>
                </a:path>
              </a:pathLst>
            </a:custGeom>
            <a:grpFill/>
            <a:ln w="5402"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0D1F1135-2580-C077-3EEC-01C591F15A2C}"/>
                </a:ext>
              </a:extLst>
            </p:cNvPr>
            <p:cNvSpPr/>
            <p:nvPr/>
          </p:nvSpPr>
          <p:spPr>
            <a:xfrm>
              <a:off x="7073843" y="3453617"/>
              <a:ext cx="84561" cy="89848"/>
            </a:xfrm>
            <a:custGeom>
              <a:avLst/>
              <a:gdLst>
                <a:gd name="connsiteX0" fmla="*/ 0 w 84561"/>
                <a:gd name="connsiteY0" fmla="*/ 26860 h 89848"/>
                <a:gd name="connsiteX1" fmla="*/ 49951 w 84561"/>
                <a:gd name="connsiteY1" fmla="*/ 42160 h 89848"/>
                <a:gd name="connsiteX2" fmla="*/ 73370 w 84561"/>
                <a:gd name="connsiteY2" fmla="*/ 89849 h 89848"/>
                <a:gd name="connsiteX3" fmla="*/ 84562 w 84561"/>
                <a:gd name="connsiteY3" fmla="*/ 0 h 89848"/>
                <a:gd name="connsiteX4" fmla="*/ 0 w 84561"/>
                <a:gd name="connsiteY4" fmla="*/ 26860 h 89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61" h="89848">
                  <a:moveTo>
                    <a:pt x="0" y="26860"/>
                  </a:moveTo>
                  <a:lnTo>
                    <a:pt x="49951" y="42160"/>
                  </a:lnTo>
                  <a:lnTo>
                    <a:pt x="73370" y="89849"/>
                  </a:lnTo>
                  <a:lnTo>
                    <a:pt x="84562" y="0"/>
                  </a:lnTo>
                  <a:lnTo>
                    <a:pt x="0" y="26860"/>
                  </a:lnTo>
                  <a:close/>
                </a:path>
              </a:pathLst>
            </a:custGeom>
            <a:grpFill/>
            <a:ln w="5402"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66C85526-59E7-54C7-F373-8B874C5C4076}"/>
                </a:ext>
              </a:extLst>
            </p:cNvPr>
            <p:cNvSpPr/>
            <p:nvPr/>
          </p:nvSpPr>
          <p:spPr>
            <a:xfrm>
              <a:off x="7203715" y="3642919"/>
              <a:ext cx="81668" cy="96493"/>
            </a:xfrm>
            <a:custGeom>
              <a:avLst/>
              <a:gdLst>
                <a:gd name="connsiteX0" fmla="*/ 0 w 81668"/>
                <a:gd name="connsiteY0" fmla="*/ 0 h 96493"/>
                <a:gd name="connsiteX1" fmla="*/ 28660 w 81668"/>
                <a:gd name="connsiteY1" fmla="*/ 44617 h 96493"/>
                <a:gd name="connsiteX2" fmla="*/ 16650 w 81668"/>
                <a:gd name="connsiteY2" fmla="*/ 96494 h 96493"/>
                <a:gd name="connsiteX3" fmla="*/ 81668 w 81668"/>
                <a:gd name="connsiteY3" fmla="*/ 35012 h 96493"/>
                <a:gd name="connsiteX4" fmla="*/ 0 w 81668"/>
                <a:gd name="connsiteY4" fmla="*/ 0 h 96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68" h="96493">
                  <a:moveTo>
                    <a:pt x="0" y="0"/>
                  </a:moveTo>
                  <a:lnTo>
                    <a:pt x="28660" y="44617"/>
                  </a:lnTo>
                  <a:lnTo>
                    <a:pt x="16650" y="96494"/>
                  </a:lnTo>
                  <a:lnTo>
                    <a:pt x="81668" y="35012"/>
                  </a:lnTo>
                  <a:lnTo>
                    <a:pt x="0" y="0"/>
                  </a:lnTo>
                  <a:close/>
                </a:path>
              </a:pathLst>
            </a:custGeom>
            <a:grpFill/>
            <a:ln w="5402"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174D4BBD-FC7A-4F9D-1F37-2529F948DD71}"/>
                </a:ext>
              </a:extLst>
            </p:cNvPr>
            <p:cNvSpPr/>
            <p:nvPr/>
          </p:nvSpPr>
          <p:spPr>
            <a:xfrm>
              <a:off x="7152400" y="3853440"/>
              <a:ext cx="88437" cy="84878"/>
            </a:xfrm>
            <a:custGeom>
              <a:avLst/>
              <a:gdLst>
                <a:gd name="connsiteX0" fmla="*/ 47876 w 88437"/>
                <a:gd name="connsiteY0" fmla="*/ 0 h 84878"/>
                <a:gd name="connsiteX1" fmla="*/ 41817 w 88437"/>
                <a:gd name="connsiteY1" fmla="*/ 52993 h 84878"/>
                <a:gd name="connsiteX2" fmla="*/ 0 w 88437"/>
                <a:gd name="connsiteY2" fmla="*/ 84879 h 84878"/>
                <a:gd name="connsiteX3" fmla="*/ 88437 w 88437"/>
                <a:gd name="connsiteY3" fmla="*/ 80523 h 84878"/>
                <a:gd name="connsiteX4" fmla="*/ 47876 w 88437"/>
                <a:gd name="connsiteY4" fmla="*/ 0 h 84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37" h="84878">
                  <a:moveTo>
                    <a:pt x="47876" y="0"/>
                  </a:moveTo>
                  <a:lnTo>
                    <a:pt x="41817" y="52993"/>
                  </a:lnTo>
                  <a:lnTo>
                    <a:pt x="0" y="84879"/>
                  </a:lnTo>
                  <a:lnTo>
                    <a:pt x="88437" y="80523"/>
                  </a:lnTo>
                  <a:lnTo>
                    <a:pt x="47876" y="0"/>
                  </a:lnTo>
                  <a:close/>
                </a:path>
              </a:pathLst>
            </a:custGeom>
            <a:grpFill/>
            <a:ln w="5402"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129CE66A-B82C-75DE-4D93-44F9A16CDA03}"/>
                </a:ext>
              </a:extLst>
            </p:cNvPr>
            <p:cNvSpPr/>
            <p:nvPr/>
          </p:nvSpPr>
          <p:spPr>
            <a:xfrm>
              <a:off x="6977599" y="4010745"/>
              <a:ext cx="89966" cy="88340"/>
            </a:xfrm>
            <a:custGeom>
              <a:avLst/>
              <a:gdLst>
                <a:gd name="connsiteX0" fmla="*/ 89966 w 89966"/>
                <a:gd name="connsiteY0" fmla="*/ 0 h 88340"/>
                <a:gd name="connsiteX1" fmla="*/ 52080 w 89966"/>
                <a:gd name="connsiteY1" fmla="*/ 36576 h 88340"/>
                <a:gd name="connsiteX2" fmla="*/ 0 w 89966"/>
                <a:gd name="connsiteY2" fmla="*/ 33505 h 88340"/>
                <a:gd name="connsiteX3" fmla="*/ 70477 w 89966"/>
                <a:gd name="connsiteY3" fmla="*/ 88341 h 88340"/>
                <a:gd name="connsiteX4" fmla="*/ 89966 w 89966"/>
                <a:gd name="connsiteY4" fmla="*/ 0 h 8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6" h="88340">
                  <a:moveTo>
                    <a:pt x="89966" y="0"/>
                  </a:moveTo>
                  <a:lnTo>
                    <a:pt x="52080" y="36576"/>
                  </a:lnTo>
                  <a:lnTo>
                    <a:pt x="0" y="33505"/>
                  </a:lnTo>
                  <a:lnTo>
                    <a:pt x="70477" y="88341"/>
                  </a:lnTo>
                  <a:lnTo>
                    <a:pt x="89966" y="0"/>
                  </a:lnTo>
                  <a:close/>
                </a:path>
              </a:pathLst>
            </a:custGeom>
            <a:grpFill/>
            <a:ln w="5402"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D58CA24-4591-72EA-5085-7EACFF269218}"/>
                </a:ext>
              </a:extLst>
            </p:cNvPr>
            <p:cNvSpPr/>
            <p:nvPr/>
          </p:nvSpPr>
          <p:spPr>
            <a:xfrm>
              <a:off x="6621119" y="3554913"/>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732173D8-DB92-7FDA-6F88-6052A2DDC721}"/>
                </a:ext>
              </a:extLst>
            </p:cNvPr>
            <p:cNvSpPr/>
            <p:nvPr/>
          </p:nvSpPr>
          <p:spPr>
            <a:xfrm>
              <a:off x="6787404" y="3411345"/>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F0FBA2E4-5BC5-C617-41C7-E35CD39A64ED}"/>
                </a:ext>
              </a:extLst>
            </p:cNvPr>
            <p:cNvSpPr/>
            <p:nvPr/>
          </p:nvSpPr>
          <p:spPr>
            <a:xfrm>
              <a:off x="6583124" y="3774592"/>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C20F668-2A5E-287B-411E-B19BAF70AB80}"/>
                </a:ext>
              </a:extLst>
            </p:cNvPr>
            <p:cNvSpPr/>
            <p:nvPr/>
          </p:nvSpPr>
          <p:spPr>
            <a:xfrm>
              <a:off x="6691597" y="3970483"/>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82C08879-5191-9E0A-088A-3C903F667642}"/>
                </a:ext>
              </a:extLst>
            </p:cNvPr>
            <p:cNvSpPr/>
            <p:nvPr/>
          </p:nvSpPr>
          <p:spPr>
            <a:xfrm>
              <a:off x="6897077" y="4047600"/>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134999EA-593C-70D6-1221-4816294F9B06}"/>
                </a:ext>
              </a:extLst>
            </p:cNvPr>
            <p:cNvSpPr/>
            <p:nvPr/>
          </p:nvSpPr>
          <p:spPr>
            <a:xfrm>
              <a:off x="7173635" y="3554690"/>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FCA7FAA4-7A83-6A91-8794-C6253B0DDE1A}"/>
                </a:ext>
              </a:extLst>
            </p:cNvPr>
            <p:cNvSpPr/>
            <p:nvPr/>
          </p:nvSpPr>
          <p:spPr>
            <a:xfrm>
              <a:off x="7006314" y="3411345"/>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2DA0DF35-2D4C-D472-7CE5-C06334B8C538}"/>
                </a:ext>
              </a:extLst>
            </p:cNvPr>
            <p:cNvSpPr/>
            <p:nvPr/>
          </p:nvSpPr>
          <p:spPr>
            <a:xfrm>
              <a:off x="7211631" y="3776603"/>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2F98723A-35BD-92C9-DD67-FD1DFE8513BC}"/>
                </a:ext>
              </a:extLst>
            </p:cNvPr>
            <p:cNvSpPr/>
            <p:nvPr/>
          </p:nvSpPr>
          <p:spPr>
            <a:xfrm>
              <a:off x="7103158" y="3970930"/>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grpSp>
      <p:sp>
        <p:nvSpPr>
          <p:cNvPr id="81" name="Freeform: Shape 80">
            <a:extLst>
              <a:ext uri="{FF2B5EF4-FFF2-40B4-BE49-F238E27FC236}">
                <a16:creationId xmlns:a16="http://schemas.microsoft.com/office/drawing/2014/main" id="{F9840E23-3A0A-5CFD-DA0E-108EA1DD9D63}"/>
              </a:ext>
              <a:ext uri="{C183D7F6-B498-43B3-948B-1728B52AA6E4}">
                <adec:decorative xmlns:adec="http://schemas.microsoft.com/office/drawing/2017/decorative" val="1"/>
              </a:ext>
            </a:extLst>
          </p:cNvPr>
          <p:cNvSpPr/>
          <p:nvPr/>
        </p:nvSpPr>
        <p:spPr>
          <a:xfrm>
            <a:off x="4274756" y="5726353"/>
            <a:ext cx="832214" cy="832214"/>
          </a:xfrm>
          <a:custGeom>
            <a:avLst/>
            <a:gdLst>
              <a:gd name="connsiteX0" fmla="*/ 0 w 1135824"/>
              <a:gd name="connsiteY0" fmla="*/ 567912 h 1135824"/>
              <a:gd name="connsiteX1" fmla="*/ 567912 w 1135824"/>
              <a:gd name="connsiteY1" fmla="*/ 0 h 1135824"/>
              <a:gd name="connsiteX2" fmla="*/ 1135824 w 1135824"/>
              <a:gd name="connsiteY2" fmla="*/ 567912 h 1135824"/>
              <a:gd name="connsiteX3" fmla="*/ 567912 w 1135824"/>
              <a:gd name="connsiteY3" fmla="*/ 1135824 h 1135824"/>
              <a:gd name="connsiteX4" fmla="*/ 0 w 1135824"/>
              <a:gd name="connsiteY4" fmla="*/ 567912 h 1135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824" h="1135824">
                <a:moveTo>
                  <a:pt x="0" y="567912"/>
                </a:moveTo>
                <a:cubicBezTo>
                  <a:pt x="0" y="254263"/>
                  <a:pt x="254263" y="0"/>
                  <a:pt x="567912" y="0"/>
                </a:cubicBezTo>
                <a:cubicBezTo>
                  <a:pt x="881561" y="0"/>
                  <a:pt x="1135824" y="254263"/>
                  <a:pt x="1135824" y="567912"/>
                </a:cubicBezTo>
                <a:cubicBezTo>
                  <a:pt x="1135824" y="881561"/>
                  <a:pt x="881561" y="1135824"/>
                  <a:pt x="567912" y="1135824"/>
                </a:cubicBezTo>
                <a:cubicBezTo>
                  <a:pt x="254263" y="1135824"/>
                  <a:pt x="0" y="881561"/>
                  <a:pt x="0" y="567912"/>
                </a:cubicBezTo>
                <a:close/>
              </a:path>
            </a:pathLst>
          </a:custGeom>
          <a:solidFill>
            <a:schemeClr val="bg1"/>
          </a:solidFill>
          <a:ln w="28575">
            <a:solidFill>
              <a:schemeClr val="accent6"/>
            </a:solidFill>
          </a:ln>
        </p:spPr>
        <p:style>
          <a:lnRef idx="1">
            <a:schemeClr val="accent3"/>
          </a:lnRef>
          <a:fillRef idx="2">
            <a:schemeClr val="accent3"/>
          </a:fillRef>
          <a:effectRef idx="1">
            <a:schemeClr val="accent3"/>
          </a:effectRef>
          <a:fontRef idx="minor">
            <a:schemeClr val="dk1"/>
          </a:fontRef>
        </p:style>
        <p:txBody>
          <a:bodyPr spcFirstLastPara="0" vert="horz" wrap="square" lIns="254891" tIns="179038" rIns="254891" bIns="179038" numCol="1" spcCol="1270" anchor="ctr" anchorCtr="0">
            <a:noAutofit/>
          </a:bodyPr>
          <a:lstStyle/>
          <a:p>
            <a:pPr marL="0" marR="0" lvl="0" indent="0" algn="ctr" defTabSz="2133600" rtl="0" eaLnBrk="1" fontAlgn="auto" latinLnBrk="0" hangingPunct="1">
              <a:lnSpc>
                <a:spcPct val="90000"/>
              </a:lnSpc>
              <a:spcBef>
                <a:spcPct val="0"/>
              </a:spcBef>
              <a:spcAft>
                <a:spcPct val="3500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2" name="Group 81">
            <a:extLst>
              <a:ext uri="{FF2B5EF4-FFF2-40B4-BE49-F238E27FC236}">
                <a16:creationId xmlns:a16="http://schemas.microsoft.com/office/drawing/2014/main" id="{8DFF528C-E2D0-446E-8C2C-6587EA037256}"/>
              </a:ext>
            </a:extLst>
          </p:cNvPr>
          <p:cNvGrpSpPr/>
          <p:nvPr/>
        </p:nvGrpSpPr>
        <p:grpSpPr>
          <a:xfrm>
            <a:off x="4345250" y="5793700"/>
            <a:ext cx="695365" cy="700317"/>
            <a:chOff x="5852755" y="5998615"/>
            <a:chExt cx="601276" cy="605558"/>
          </a:xfrm>
          <a:solidFill>
            <a:schemeClr val="accent6"/>
          </a:solidFill>
        </p:grpSpPr>
        <p:sp>
          <p:nvSpPr>
            <p:cNvPr id="83" name="Freeform: Shape 82">
              <a:extLst>
                <a:ext uri="{FF2B5EF4-FFF2-40B4-BE49-F238E27FC236}">
                  <a16:creationId xmlns:a16="http://schemas.microsoft.com/office/drawing/2014/main" id="{E715F595-DDBC-C797-133E-AF3A2FA4CEE4}"/>
                </a:ext>
              </a:extLst>
            </p:cNvPr>
            <p:cNvSpPr/>
            <p:nvPr/>
          </p:nvSpPr>
          <p:spPr>
            <a:xfrm>
              <a:off x="6113635" y="5998615"/>
              <a:ext cx="78975" cy="62821"/>
            </a:xfrm>
            <a:custGeom>
              <a:avLst/>
              <a:gdLst>
                <a:gd name="connsiteX0" fmla="*/ 95753 w 95752"/>
                <a:gd name="connsiteY0" fmla="*/ 76167 h 76167"/>
                <a:gd name="connsiteX1" fmla="*/ 47876 w 95752"/>
                <a:gd name="connsiteY1" fmla="*/ 55059 h 76167"/>
                <a:gd name="connsiteX2" fmla="*/ 0 w 95752"/>
                <a:gd name="connsiteY2" fmla="*/ 76167 h 76167"/>
                <a:gd name="connsiteX3" fmla="*/ 47876 w 95752"/>
                <a:gd name="connsiteY3" fmla="*/ 0 h 76167"/>
                <a:gd name="connsiteX4" fmla="*/ 95753 w 95752"/>
                <a:gd name="connsiteY4" fmla="*/ 76167 h 76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2" h="76167">
                  <a:moveTo>
                    <a:pt x="95753" y="76167"/>
                  </a:moveTo>
                  <a:lnTo>
                    <a:pt x="47876" y="55059"/>
                  </a:lnTo>
                  <a:lnTo>
                    <a:pt x="0" y="76167"/>
                  </a:lnTo>
                  <a:lnTo>
                    <a:pt x="47876" y="0"/>
                  </a:lnTo>
                  <a:lnTo>
                    <a:pt x="95753" y="76167"/>
                  </a:lnTo>
                  <a:close/>
                </a:path>
              </a:pathLst>
            </a:custGeom>
            <a:grpFill/>
            <a:ln w="5402"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C1D0ECF4-5BE5-BE2A-A6D1-00AB7FD1AC53}"/>
                </a:ext>
              </a:extLst>
            </p:cNvPr>
            <p:cNvSpPr/>
            <p:nvPr/>
          </p:nvSpPr>
          <p:spPr>
            <a:xfrm>
              <a:off x="5956809" y="6071477"/>
              <a:ext cx="69745" cy="74105"/>
            </a:xfrm>
            <a:custGeom>
              <a:avLst/>
              <a:gdLst>
                <a:gd name="connsiteX0" fmla="*/ 84562 w 84561"/>
                <a:gd name="connsiteY0" fmla="*/ 26860 h 89848"/>
                <a:gd name="connsiteX1" fmla="*/ 34611 w 84561"/>
                <a:gd name="connsiteY1" fmla="*/ 42160 h 89848"/>
                <a:gd name="connsiteX2" fmla="*/ 11191 w 84561"/>
                <a:gd name="connsiteY2" fmla="*/ 89849 h 89848"/>
                <a:gd name="connsiteX3" fmla="*/ 0 w 84561"/>
                <a:gd name="connsiteY3" fmla="*/ 0 h 89848"/>
                <a:gd name="connsiteX4" fmla="*/ 84562 w 84561"/>
                <a:gd name="connsiteY4" fmla="*/ 26860 h 89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61" h="89848">
                  <a:moveTo>
                    <a:pt x="84562" y="26860"/>
                  </a:moveTo>
                  <a:lnTo>
                    <a:pt x="34611" y="42160"/>
                  </a:lnTo>
                  <a:lnTo>
                    <a:pt x="11191" y="89849"/>
                  </a:lnTo>
                  <a:lnTo>
                    <a:pt x="0" y="0"/>
                  </a:lnTo>
                  <a:lnTo>
                    <a:pt x="84562" y="26860"/>
                  </a:lnTo>
                  <a:close/>
                </a:path>
              </a:pathLst>
            </a:custGeom>
            <a:grpFill/>
            <a:ln w="5402"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75935998-135B-7FA2-9C17-7A41B0C50453}"/>
                </a:ext>
              </a:extLst>
            </p:cNvPr>
            <p:cNvSpPr/>
            <p:nvPr/>
          </p:nvSpPr>
          <p:spPr>
            <a:xfrm>
              <a:off x="5852755" y="6227380"/>
              <a:ext cx="67359" cy="79586"/>
            </a:xfrm>
            <a:custGeom>
              <a:avLst/>
              <a:gdLst>
                <a:gd name="connsiteX0" fmla="*/ 81668 w 81668"/>
                <a:gd name="connsiteY0" fmla="*/ 0 h 96493"/>
                <a:gd name="connsiteX1" fmla="*/ 53008 w 81668"/>
                <a:gd name="connsiteY1" fmla="*/ 44561 h 96493"/>
                <a:gd name="connsiteX2" fmla="*/ 65018 w 81668"/>
                <a:gd name="connsiteY2" fmla="*/ 96494 h 96493"/>
                <a:gd name="connsiteX3" fmla="*/ 0 w 81668"/>
                <a:gd name="connsiteY3" fmla="*/ 35012 h 96493"/>
                <a:gd name="connsiteX4" fmla="*/ 81668 w 81668"/>
                <a:gd name="connsiteY4" fmla="*/ 0 h 96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68" h="96493">
                  <a:moveTo>
                    <a:pt x="81668" y="0"/>
                  </a:moveTo>
                  <a:lnTo>
                    <a:pt x="53008" y="44561"/>
                  </a:lnTo>
                  <a:lnTo>
                    <a:pt x="65018" y="96494"/>
                  </a:lnTo>
                  <a:lnTo>
                    <a:pt x="0" y="35012"/>
                  </a:lnTo>
                  <a:lnTo>
                    <a:pt x="81668" y="0"/>
                  </a:lnTo>
                  <a:close/>
                </a:path>
              </a:pathLst>
            </a:custGeom>
            <a:grpFill/>
            <a:ln w="5402"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7F5BA711-D6EC-6F6B-FFC9-B2DB5054AC3F}"/>
                </a:ext>
              </a:extLst>
            </p:cNvPr>
            <p:cNvSpPr/>
            <p:nvPr/>
          </p:nvSpPr>
          <p:spPr>
            <a:xfrm>
              <a:off x="5888956" y="6400325"/>
              <a:ext cx="72942" cy="69960"/>
            </a:xfrm>
            <a:custGeom>
              <a:avLst/>
              <a:gdLst>
                <a:gd name="connsiteX0" fmla="*/ 40561 w 88437"/>
                <a:gd name="connsiteY0" fmla="*/ 0 h 84822"/>
                <a:gd name="connsiteX1" fmla="*/ 46621 w 88437"/>
                <a:gd name="connsiteY1" fmla="*/ 52993 h 84822"/>
                <a:gd name="connsiteX2" fmla="*/ 88437 w 88437"/>
                <a:gd name="connsiteY2" fmla="*/ 84823 h 84822"/>
                <a:gd name="connsiteX3" fmla="*/ 0 w 88437"/>
                <a:gd name="connsiteY3" fmla="*/ 80523 h 84822"/>
                <a:gd name="connsiteX4" fmla="*/ 40561 w 88437"/>
                <a:gd name="connsiteY4" fmla="*/ 0 h 84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37" h="84822">
                  <a:moveTo>
                    <a:pt x="40561" y="0"/>
                  </a:moveTo>
                  <a:lnTo>
                    <a:pt x="46621" y="52993"/>
                  </a:lnTo>
                  <a:lnTo>
                    <a:pt x="88437" y="84823"/>
                  </a:lnTo>
                  <a:lnTo>
                    <a:pt x="0" y="80523"/>
                  </a:lnTo>
                  <a:lnTo>
                    <a:pt x="40561" y="0"/>
                  </a:lnTo>
                  <a:close/>
                </a:path>
              </a:pathLst>
            </a:custGeom>
            <a:grpFill/>
            <a:ln w="5402"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59256DED-C853-7E5A-CD5F-106BBCDD53CB}"/>
                </a:ext>
              </a:extLst>
            </p:cNvPr>
            <p:cNvSpPr/>
            <p:nvPr/>
          </p:nvSpPr>
          <p:spPr>
            <a:xfrm>
              <a:off x="6032588" y="6531311"/>
              <a:ext cx="74203" cy="72862"/>
            </a:xfrm>
            <a:custGeom>
              <a:avLst/>
              <a:gdLst>
                <a:gd name="connsiteX0" fmla="*/ 0 w 89966"/>
                <a:gd name="connsiteY0" fmla="*/ 0 h 88340"/>
                <a:gd name="connsiteX1" fmla="*/ 37886 w 89966"/>
                <a:gd name="connsiteY1" fmla="*/ 36632 h 88340"/>
                <a:gd name="connsiteX2" fmla="*/ 89966 w 89966"/>
                <a:gd name="connsiteY2" fmla="*/ 33505 h 88340"/>
                <a:gd name="connsiteX3" fmla="*/ 19489 w 89966"/>
                <a:gd name="connsiteY3" fmla="*/ 88341 h 88340"/>
                <a:gd name="connsiteX4" fmla="*/ 0 w 89966"/>
                <a:gd name="connsiteY4" fmla="*/ 0 h 8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6" h="88340">
                  <a:moveTo>
                    <a:pt x="0" y="0"/>
                  </a:moveTo>
                  <a:lnTo>
                    <a:pt x="37886" y="36632"/>
                  </a:lnTo>
                  <a:lnTo>
                    <a:pt x="89966" y="33505"/>
                  </a:lnTo>
                  <a:lnTo>
                    <a:pt x="19489" y="88341"/>
                  </a:lnTo>
                  <a:lnTo>
                    <a:pt x="0" y="0"/>
                  </a:lnTo>
                  <a:close/>
                </a:path>
              </a:pathLst>
            </a:custGeom>
            <a:grpFill/>
            <a:ln w="5402"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C6923401-C077-BB70-210F-067CFC15CC79}"/>
                </a:ext>
              </a:extLst>
            </p:cNvPr>
            <p:cNvSpPr/>
            <p:nvPr/>
          </p:nvSpPr>
          <p:spPr>
            <a:xfrm>
              <a:off x="6279556" y="6071293"/>
              <a:ext cx="69745" cy="74105"/>
            </a:xfrm>
            <a:custGeom>
              <a:avLst/>
              <a:gdLst>
                <a:gd name="connsiteX0" fmla="*/ 0 w 84561"/>
                <a:gd name="connsiteY0" fmla="*/ 26860 h 89848"/>
                <a:gd name="connsiteX1" fmla="*/ 49951 w 84561"/>
                <a:gd name="connsiteY1" fmla="*/ 42160 h 89848"/>
                <a:gd name="connsiteX2" fmla="*/ 73370 w 84561"/>
                <a:gd name="connsiteY2" fmla="*/ 89849 h 89848"/>
                <a:gd name="connsiteX3" fmla="*/ 84562 w 84561"/>
                <a:gd name="connsiteY3" fmla="*/ 0 h 89848"/>
                <a:gd name="connsiteX4" fmla="*/ 0 w 84561"/>
                <a:gd name="connsiteY4" fmla="*/ 26860 h 89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61" h="89848">
                  <a:moveTo>
                    <a:pt x="0" y="26860"/>
                  </a:moveTo>
                  <a:lnTo>
                    <a:pt x="49951" y="42160"/>
                  </a:lnTo>
                  <a:lnTo>
                    <a:pt x="73370" y="89849"/>
                  </a:lnTo>
                  <a:lnTo>
                    <a:pt x="84562" y="0"/>
                  </a:lnTo>
                  <a:lnTo>
                    <a:pt x="0" y="26860"/>
                  </a:lnTo>
                  <a:close/>
                </a:path>
              </a:pathLst>
            </a:custGeom>
            <a:grpFill/>
            <a:ln w="5402"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CBE3C5C4-307E-D30D-D93C-7FC40F272300}"/>
                </a:ext>
              </a:extLst>
            </p:cNvPr>
            <p:cNvSpPr/>
            <p:nvPr/>
          </p:nvSpPr>
          <p:spPr>
            <a:xfrm>
              <a:off x="6386672" y="6227426"/>
              <a:ext cx="67359" cy="79586"/>
            </a:xfrm>
            <a:custGeom>
              <a:avLst/>
              <a:gdLst>
                <a:gd name="connsiteX0" fmla="*/ 0 w 81668"/>
                <a:gd name="connsiteY0" fmla="*/ 0 h 96493"/>
                <a:gd name="connsiteX1" fmla="*/ 28660 w 81668"/>
                <a:gd name="connsiteY1" fmla="*/ 44617 h 96493"/>
                <a:gd name="connsiteX2" fmla="*/ 16650 w 81668"/>
                <a:gd name="connsiteY2" fmla="*/ 96494 h 96493"/>
                <a:gd name="connsiteX3" fmla="*/ 81668 w 81668"/>
                <a:gd name="connsiteY3" fmla="*/ 35012 h 96493"/>
                <a:gd name="connsiteX4" fmla="*/ 0 w 81668"/>
                <a:gd name="connsiteY4" fmla="*/ 0 h 96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68" h="96493">
                  <a:moveTo>
                    <a:pt x="0" y="0"/>
                  </a:moveTo>
                  <a:lnTo>
                    <a:pt x="28660" y="44617"/>
                  </a:lnTo>
                  <a:lnTo>
                    <a:pt x="16650" y="96494"/>
                  </a:lnTo>
                  <a:lnTo>
                    <a:pt x="81668" y="35012"/>
                  </a:lnTo>
                  <a:lnTo>
                    <a:pt x="0" y="0"/>
                  </a:lnTo>
                  <a:close/>
                </a:path>
              </a:pathLst>
            </a:custGeom>
            <a:grpFill/>
            <a:ln w="5402"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2E070EF-026A-7055-1B64-DEF8B2C4E522}"/>
                </a:ext>
              </a:extLst>
            </p:cNvPr>
            <p:cNvSpPr/>
            <p:nvPr/>
          </p:nvSpPr>
          <p:spPr>
            <a:xfrm>
              <a:off x="6344348" y="6401061"/>
              <a:ext cx="72942" cy="70006"/>
            </a:xfrm>
            <a:custGeom>
              <a:avLst/>
              <a:gdLst>
                <a:gd name="connsiteX0" fmla="*/ 47876 w 88437"/>
                <a:gd name="connsiteY0" fmla="*/ 0 h 84878"/>
                <a:gd name="connsiteX1" fmla="*/ 41817 w 88437"/>
                <a:gd name="connsiteY1" fmla="*/ 52993 h 84878"/>
                <a:gd name="connsiteX2" fmla="*/ 0 w 88437"/>
                <a:gd name="connsiteY2" fmla="*/ 84879 h 84878"/>
                <a:gd name="connsiteX3" fmla="*/ 88437 w 88437"/>
                <a:gd name="connsiteY3" fmla="*/ 80523 h 84878"/>
                <a:gd name="connsiteX4" fmla="*/ 47876 w 88437"/>
                <a:gd name="connsiteY4" fmla="*/ 0 h 84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37" h="84878">
                  <a:moveTo>
                    <a:pt x="47876" y="0"/>
                  </a:moveTo>
                  <a:lnTo>
                    <a:pt x="41817" y="52993"/>
                  </a:lnTo>
                  <a:lnTo>
                    <a:pt x="0" y="84879"/>
                  </a:lnTo>
                  <a:lnTo>
                    <a:pt x="88437" y="80523"/>
                  </a:lnTo>
                  <a:lnTo>
                    <a:pt x="47876" y="0"/>
                  </a:lnTo>
                  <a:close/>
                </a:path>
              </a:pathLst>
            </a:custGeom>
            <a:grpFill/>
            <a:ln w="5402"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8D85A8A8-5B46-76EB-8473-8A96F05EAA12}"/>
                </a:ext>
              </a:extLst>
            </p:cNvPr>
            <p:cNvSpPr/>
            <p:nvPr/>
          </p:nvSpPr>
          <p:spPr>
            <a:xfrm>
              <a:off x="6200175" y="6530804"/>
              <a:ext cx="74203" cy="72862"/>
            </a:xfrm>
            <a:custGeom>
              <a:avLst/>
              <a:gdLst>
                <a:gd name="connsiteX0" fmla="*/ 89966 w 89966"/>
                <a:gd name="connsiteY0" fmla="*/ 0 h 88340"/>
                <a:gd name="connsiteX1" fmla="*/ 52080 w 89966"/>
                <a:gd name="connsiteY1" fmla="*/ 36576 h 88340"/>
                <a:gd name="connsiteX2" fmla="*/ 0 w 89966"/>
                <a:gd name="connsiteY2" fmla="*/ 33505 h 88340"/>
                <a:gd name="connsiteX3" fmla="*/ 70477 w 89966"/>
                <a:gd name="connsiteY3" fmla="*/ 88341 h 88340"/>
                <a:gd name="connsiteX4" fmla="*/ 89966 w 89966"/>
                <a:gd name="connsiteY4" fmla="*/ 0 h 8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6" h="88340">
                  <a:moveTo>
                    <a:pt x="89966" y="0"/>
                  </a:moveTo>
                  <a:lnTo>
                    <a:pt x="52080" y="36576"/>
                  </a:lnTo>
                  <a:lnTo>
                    <a:pt x="0" y="33505"/>
                  </a:lnTo>
                  <a:lnTo>
                    <a:pt x="70477" y="88341"/>
                  </a:lnTo>
                  <a:lnTo>
                    <a:pt x="89966" y="0"/>
                  </a:lnTo>
                  <a:close/>
                </a:path>
              </a:pathLst>
            </a:custGeom>
            <a:grpFill/>
            <a:ln w="5402"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0BD951B4-AFE1-C57F-5329-75715266ADA2}"/>
                </a:ext>
              </a:extLst>
            </p:cNvPr>
            <p:cNvSpPr/>
            <p:nvPr/>
          </p:nvSpPr>
          <p:spPr>
            <a:xfrm>
              <a:off x="5906155" y="6154840"/>
              <a:ext cx="38541" cy="39425"/>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E821687D-2682-4825-16D8-8D75F7998417}"/>
                </a:ext>
              </a:extLst>
            </p:cNvPr>
            <p:cNvSpPr/>
            <p:nvPr/>
          </p:nvSpPr>
          <p:spPr>
            <a:xfrm>
              <a:off x="6043305" y="6036427"/>
              <a:ext cx="38541" cy="39425"/>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1CB85FE0-A0DE-9108-D4F4-4BD124CBB368}"/>
                </a:ext>
              </a:extLst>
            </p:cNvPr>
            <p:cNvSpPr/>
            <p:nvPr/>
          </p:nvSpPr>
          <p:spPr>
            <a:xfrm>
              <a:off x="5874817" y="6336028"/>
              <a:ext cx="38541" cy="39425"/>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9713A52B-A396-811C-76F5-1C54B582A147}"/>
                </a:ext>
              </a:extLst>
            </p:cNvPr>
            <p:cNvSpPr/>
            <p:nvPr/>
          </p:nvSpPr>
          <p:spPr>
            <a:xfrm>
              <a:off x="5964284" y="6497597"/>
              <a:ext cx="38541" cy="39425"/>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9A481C37-EEEB-CF0C-F02E-F68C2D290106}"/>
                </a:ext>
              </a:extLst>
            </p:cNvPr>
            <p:cNvSpPr/>
            <p:nvPr/>
          </p:nvSpPr>
          <p:spPr>
            <a:xfrm>
              <a:off x="6133761" y="6561202"/>
              <a:ext cx="38541" cy="39425"/>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FC43F6E9-1807-9C71-2160-E725C5C47A01}"/>
                </a:ext>
              </a:extLst>
            </p:cNvPr>
            <p:cNvSpPr/>
            <p:nvPr/>
          </p:nvSpPr>
          <p:spPr>
            <a:xfrm>
              <a:off x="6361863" y="6154656"/>
              <a:ext cx="38541" cy="39425"/>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15AB7AE2-567F-4E29-AD32-AE03BBB8697B}"/>
                </a:ext>
              </a:extLst>
            </p:cNvPr>
            <p:cNvSpPr/>
            <p:nvPr/>
          </p:nvSpPr>
          <p:spPr>
            <a:xfrm>
              <a:off x="6223859" y="6036427"/>
              <a:ext cx="38541" cy="39425"/>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CC0DDD51-0054-0312-73BC-7CB55C6FDC6B}"/>
                </a:ext>
              </a:extLst>
            </p:cNvPr>
            <p:cNvSpPr/>
            <p:nvPr/>
          </p:nvSpPr>
          <p:spPr>
            <a:xfrm>
              <a:off x="6393201" y="6337687"/>
              <a:ext cx="38541" cy="39425"/>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6D6205AE-A9BA-D6C9-A17D-5D3DAF60E4FD}"/>
                </a:ext>
              </a:extLst>
            </p:cNvPr>
            <p:cNvSpPr/>
            <p:nvPr/>
          </p:nvSpPr>
          <p:spPr>
            <a:xfrm>
              <a:off x="6303734" y="6497965"/>
              <a:ext cx="38541" cy="39425"/>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grpSp>
      <p:grpSp>
        <p:nvGrpSpPr>
          <p:cNvPr id="101" name="Graphic 27">
            <a:extLst>
              <a:ext uri="{FF2B5EF4-FFF2-40B4-BE49-F238E27FC236}">
                <a16:creationId xmlns:a16="http://schemas.microsoft.com/office/drawing/2014/main" id="{72358AAD-F2B5-FB8F-D801-ABFC13F32A29}"/>
              </a:ext>
            </a:extLst>
          </p:cNvPr>
          <p:cNvGrpSpPr/>
          <p:nvPr/>
        </p:nvGrpSpPr>
        <p:grpSpPr>
          <a:xfrm>
            <a:off x="4489950" y="5995998"/>
            <a:ext cx="396986" cy="308355"/>
            <a:chOff x="926096" y="4835675"/>
            <a:chExt cx="396986" cy="308355"/>
          </a:xfrm>
          <a:solidFill>
            <a:schemeClr val="accent6"/>
          </a:solidFill>
        </p:grpSpPr>
        <p:sp>
          <p:nvSpPr>
            <p:cNvPr id="102" name="Freeform: Shape 101">
              <a:extLst>
                <a:ext uri="{FF2B5EF4-FFF2-40B4-BE49-F238E27FC236}">
                  <a16:creationId xmlns:a16="http://schemas.microsoft.com/office/drawing/2014/main" id="{8C908E29-1566-C05D-3EEC-2CB86F96485A}"/>
                </a:ext>
              </a:extLst>
            </p:cNvPr>
            <p:cNvSpPr/>
            <p:nvPr/>
          </p:nvSpPr>
          <p:spPr>
            <a:xfrm>
              <a:off x="926096" y="4921000"/>
              <a:ext cx="113440" cy="223029"/>
            </a:xfrm>
            <a:custGeom>
              <a:avLst/>
              <a:gdLst>
                <a:gd name="connsiteX0" fmla="*/ 105252 w 113440"/>
                <a:gd name="connsiteY0" fmla="*/ 223030 h 223029"/>
                <a:gd name="connsiteX1" fmla="*/ 8189 w 113440"/>
                <a:gd name="connsiteY1" fmla="*/ 223030 h 223029"/>
                <a:gd name="connsiteX2" fmla="*/ 0 w 113440"/>
                <a:gd name="connsiteY2" fmla="*/ 214654 h 223029"/>
                <a:gd name="connsiteX3" fmla="*/ 0 w 113440"/>
                <a:gd name="connsiteY3" fmla="*/ 8376 h 223029"/>
                <a:gd name="connsiteX4" fmla="*/ 8189 w 113440"/>
                <a:gd name="connsiteY4" fmla="*/ 0 h 223029"/>
                <a:gd name="connsiteX5" fmla="*/ 105252 w 113440"/>
                <a:gd name="connsiteY5" fmla="*/ 0 h 223029"/>
                <a:gd name="connsiteX6" fmla="*/ 113440 w 113440"/>
                <a:gd name="connsiteY6" fmla="*/ 8376 h 223029"/>
                <a:gd name="connsiteX7" fmla="*/ 105252 w 113440"/>
                <a:gd name="connsiteY7" fmla="*/ 16752 h 223029"/>
                <a:gd name="connsiteX8" fmla="*/ 16377 w 113440"/>
                <a:gd name="connsiteY8" fmla="*/ 16752 h 223029"/>
                <a:gd name="connsiteX9" fmla="*/ 16377 w 113440"/>
                <a:gd name="connsiteY9" fmla="*/ 206277 h 223029"/>
                <a:gd name="connsiteX10" fmla="*/ 105252 w 113440"/>
                <a:gd name="connsiteY10" fmla="*/ 206277 h 223029"/>
                <a:gd name="connsiteX11" fmla="*/ 113440 w 113440"/>
                <a:gd name="connsiteY11" fmla="*/ 214654 h 223029"/>
                <a:gd name="connsiteX12" fmla="*/ 105252 w 113440"/>
                <a:gd name="connsiteY12" fmla="*/ 223030 h 22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40" h="223029">
                  <a:moveTo>
                    <a:pt x="105252" y="223030"/>
                  </a:moveTo>
                  <a:lnTo>
                    <a:pt x="8189" y="223030"/>
                  </a:lnTo>
                  <a:cubicBezTo>
                    <a:pt x="3658" y="223030"/>
                    <a:pt x="0" y="219288"/>
                    <a:pt x="0" y="214654"/>
                  </a:cubicBezTo>
                  <a:lnTo>
                    <a:pt x="0" y="8376"/>
                  </a:lnTo>
                  <a:cubicBezTo>
                    <a:pt x="0" y="3741"/>
                    <a:pt x="3658" y="0"/>
                    <a:pt x="8189" y="0"/>
                  </a:cubicBezTo>
                  <a:lnTo>
                    <a:pt x="105252" y="0"/>
                  </a:lnTo>
                  <a:cubicBezTo>
                    <a:pt x="109783" y="0"/>
                    <a:pt x="113440" y="3741"/>
                    <a:pt x="113440" y="8376"/>
                  </a:cubicBezTo>
                  <a:cubicBezTo>
                    <a:pt x="113440" y="13011"/>
                    <a:pt x="109783" y="16752"/>
                    <a:pt x="105252" y="16752"/>
                  </a:cubicBezTo>
                  <a:lnTo>
                    <a:pt x="16377" y="16752"/>
                  </a:lnTo>
                  <a:lnTo>
                    <a:pt x="16377" y="206277"/>
                  </a:lnTo>
                  <a:lnTo>
                    <a:pt x="105252" y="206277"/>
                  </a:lnTo>
                  <a:cubicBezTo>
                    <a:pt x="109783" y="206277"/>
                    <a:pt x="113440" y="210019"/>
                    <a:pt x="113440" y="214654"/>
                  </a:cubicBezTo>
                  <a:cubicBezTo>
                    <a:pt x="113440" y="219288"/>
                    <a:pt x="109783" y="223030"/>
                    <a:pt x="105252" y="223030"/>
                  </a:cubicBezTo>
                  <a:close/>
                </a:path>
              </a:pathLst>
            </a:custGeom>
            <a:grpFill/>
            <a:ln w="5402"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4B901F37-8C03-3F76-91AE-2A59CD3434CA}"/>
                </a:ext>
              </a:extLst>
            </p:cNvPr>
            <p:cNvSpPr/>
            <p:nvPr/>
          </p:nvSpPr>
          <p:spPr>
            <a:xfrm>
              <a:off x="1209642" y="4921000"/>
              <a:ext cx="113440" cy="223029"/>
            </a:xfrm>
            <a:custGeom>
              <a:avLst/>
              <a:gdLst>
                <a:gd name="connsiteX0" fmla="*/ 105252 w 113440"/>
                <a:gd name="connsiteY0" fmla="*/ 223030 h 223029"/>
                <a:gd name="connsiteX1" fmla="*/ 8189 w 113440"/>
                <a:gd name="connsiteY1" fmla="*/ 223030 h 223029"/>
                <a:gd name="connsiteX2" fmla="*/ 0 w 113440"/>
                <a:gd name="connsiteY2" fmla="*/ 214654 h 223029"/>
                <a:gd name="connsiteX3" fmla="*/ 8189 w 113440"/>
                <a:gd name="connsiteY3" fmla="*/ 206277 h 223029"/>
                <a:gd name="connsiteX4" fmla="*/ 97063 w 113440"/>
                <a:gd name="connsiteY4" fmla="*/ 206277 h 223029"/>
                <a:gd name="connsiteX5" fmla="*/ 97063 w 113440"/>
                <a:gd name="connsiteY5" fmla="*/ 16752 h 223029"/>
                <a:gd name="connsiteX6" fmla="*/ 8189 w 113440"/>
                <a:gd name="connsiteY6" fmla="*/ 16752 h 223029"/>
                <a:gd name="connsiteX7" fmla="*/ 0 w 113440"/>
                <a:gd name="connsiteY7" fmla="*/ 8376 h 223029"/>
                <a:gd name="connsiteX8" fmla="*/ 8189 w 113440"/>
                <a:gd name="connsiteY8" fmla="*/ 0 h 223029"/>
                <a:gd name="connsiteX9" fmla="*/ 105252 w 113440"/>
                <a:gd name="connsiteY9" fmla="*/ 0 h 223029"/>
                <a:gd name="connsiteX10" fmla="*/ 113440 w 113440"/>
                <a:gd name="connsiteY10" fmla="*/ 8376 h 223029"/>
                <a:gd name="connsiteX11" fmla="*/ 113440 w 113440"/>
                <a:gd name="connsiteY11" fmla="*/ 214654 h 223029"/>
                <a:gd name="connsiteX12" fmla="*/ 105252 w 113440"/>
                <a:gd name="connsiteY12" fmla="*/ 223030 h 22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40" h="223029">
                  <a:moveTo>
                    <a:pt x="105252" y="223030"/>
                  </a:moveTo>
                  <a:lnTo>
                    <a:pt x="8189" y="223030"/>
                  </a:lnTo>
                  <a:cubicBezTo>
                    <a:pt x="3658" y="223030"/>
                    <a:pt x="0" y="219288"/>
                    <a:pt x="0" y="214654"/>
                  </a:cubicBezTo>
                  <a:cubicBezTo>
                    <a:pt x="0" y="210019"/>
                    <a:pt x="3658" y="206277"/>
                    <a:pt x="8189" y="206277"/>
                  </a:cubicBezTo>
                  <a:lnTo>
                    <a:pt x="97063" y="206277"/>
                  </a:lnTo>
                  <a:lnTo>
                    <a:pt x="97063" y="16752"/>
                  </a:lnTo>
                  <a:lnTo>
                    <a:pt x="8189" y="16752"/>
                  </a:lnTo>
                  <a:cubicBezTo>
                    <a:pt x="3658" y="16752"/>
                    <a:pt x="0" y="13011"/>
                    <a:pt x="0" y="8376"/>
                  </a:cubicBezTo>
                  <a:cubicBezTo>
                    <a:pt x="0" y="3741"/>
                    <a:pt x="3658" y="0"/>
                    <a:pt x="8189" y="0"/>
                  </a:cubicBezTo>
                  <a:lnTo>
                    <a:pt x="105252" y="0"/>
                  </a:lnTo>
                  <a:cubicBezTo>
                    <a:pt x="109783" y="0"/>
                    <a:pt x="113440" y="3741"/>
                    <a:pt x="113440" y="8376"/>
                  </a:cubicBezTo>
                  <a:lnTo>
                    <a:pt x="113440" y="214654"/>
                  </a:lnTo>
                  <a:cubicBezTo>
                    <a:pt x="113440" y="219288"/>
                    <a:pt x="109783" y="223030"/>
                    <a:pt x="105252" y="223030"/>
                  </a:cubicBezTo>
                  <a:close/>
                </a:path>
              </a:pathLst>
            </a:custGeom>
            <a:grpFill/>
            <a:ln w="5402"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3FD9736D-019A-688A-6811-A23C060005A4}"/>
                </a:ext>
              </a:extLst>
            </p:cNvPr>
            <p:cNvSpPr/>
            <p:nvPr/>
          </p:nvSpPr>
          <p:spPr>
            <a:xfrm>
              <a:off x="1023159" y="4835675"/>
              <a:ext cx="202860" cy="308355"/>
            </a:xfrm>
            <a:custGeom>
              <a:avLst/>
              <a:gdLst>
                <a:gd name="connsiteX0" fmla="*/ 194672 w 202860"/>
                <a:gd name="connsiteY0" fmla="*/ 308355 h 308355"/>
                <a:gd name="connsiteX1" fmla="*/ 8189 w 202860"/>
                <a:gd name="connsiteY1" fmla="*/ 308355 h 308355"/>
                <a:gd name="connsiteX2" fmla="*/ 0 w 202860"/>
                <a:gd name="connsiteY2" fmla="*/ 299979 h 308355"/>
                <a:gd name="connsiteX3" fmla="*/ 0 w 202860"/>
                <a:gd name="connsiteY3" fmla="*/ 8376 h 308355"/>
                <a:gd name="connsiteX4" fmla="*/ 8189 w 202860"/>
                <a:gd name="connsiteY4" fmla="*/ 0 h 308355"/>
                <a:gd name="connsiteX5" fmla="*/ 194672 w 202860"/>
                <a:gd name="connsiteY5" fmla="*/ 0 h 308355"/>
                <a:gd name="connsiteX6" fmla="*/ 202860 w 202860"/>
                <a:gd name="connsiteY6" fmla="*/ 8376 h 308355"/>
                <a:gd name="connsiteX7" fmla="*/ 202860 w 202860"/>
                <a:gd name="connsiteY7" fmla="*/ 299979 h 308355"/>
                <a:gd name="connsiteX8" fmla="*/ 194672 w 202860"/>
                <a:gd name="connsiteY8" fmla="*/ 308355 h 308355"/>
                <a:gd name="connsiteX9" fmla="*/ 16377 w 202860"/>
                <a:gd name="connsiteY9" fmla="*/ 291603 h 308355"/>
                <a:gd name="connsiteX10" fmla="*/ 186483 w 202860"/>
                <a:gd name="connsiteY10" fmla="*/ 291603 h 308355"/>
                <a:gd name="connsiteX11" fmla="*/ 186483 w 202860"/>
                <a:gd name="connsiteY11" fmla="*/ 16752 h 308355"/>
                <a:gd name="connsiteX12" fmla="*/ 16377 w 202860"/>
                <a:gd name="connsiteY12" fmla="*/ 16752 h 308355"/>
                <a:gd name="connsiteX13" fmla="*/ 16377 w 202860"/>
                <a:gd name="connsiteY13" fmla="*/ 291603 h 308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860" h="308355">
                  <a:moveTo>
                    <a:pt x="194672" y="308355"/>
                  </a:moveTo>
                  <a:lnTo>
                    <a:pt x="8189" y="308355"/>
                  </a:lnTo>
                  <a:cubicBezTo>
                    <a:pt x="3658" y="308355"/>
                    <a:pt x="0" y="304614"/>
                    <a:pt x="0" y="299979"/>
                  </a:cubicBezTo>
                  <a:lnTo>
                    <a:pt x="0" y="8376"/>
                  </a:lnTo>
                  <a:cubicBezTo>
                    <a:pt x="0" y="3741"/>
                    <a:pt x="3658" y="0"/>
                    <a:pt x="8189" y="0"/>
                  </a:cubicBezTo>
                  <a:lnTo>
                    <a:pt x="194672" y="0"/>
                  </a:lnTo>
                  <a:cubicBezTo>
                    <a:pt x="199203" y="0"/>
                    <a:pt x="202860" y="3741"/>
                    <a:pt x="202860" y="8376"/>
                  </a:cubicBezTo>
                  <a:lnTo>
                    <a:pt x="202860" y="299979"/>
                  </a:lnTo>
                  <a:cubicBezTo>
                    <a:pt x="202860" y="304614"/>
                    <a:pt x="199203" y="308355"/>
                    <a:pt x="194672" y="308355"/>
                  </a:cubicBezTo>
                  <a:close/>
                  <a:moveTo>
                    <a:pt x="16377" y="291603"/>
                  </a:moveTo>
                  <a:lnTo>
                    <a:pt x="186483" y="291603"/>
                  </a:lnTo>
                  <a:lnTo>
                    <a:pt x="186483" y="16752"/>
                  </a:lnTo>
                  <a:lnTo>
                    <a:pt x="16377" y="16752"/>
                  </a:lnTo>
                  <a:lnTo>
                    <a:pt x="16377" y="291603"/>
                  </a:lnTo>
                  <a:close/>
                </a:path>
              </a:pathLst>
            </a:custGeom>
            <a:grpFill/>
            <a:ln w="5402"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F58EBC0B-5E0B-899E-E663-C0AA0E16A21C}"/>
                </a:ext>
              </a:extLst>
            </p:cNvPr>
            <p:cNvSpPr/>
            <p:nvPr/>
          </p:nvSpPr>
          <p:spPr>
            <a:xfrm>
              <a:off x="1086812" y="5022799"/>
              <a:ext cx="77737" cy="121231"/>
            </a:xfrm>
            <a:custGeom>
              <a:avLst/>
              <a:gdLst>
                <a:gd name="connsiteX0" fmla="*/ 69549 w 77737"/>
                <a:gd name="connsiteY0" fmla="*/ 121231 h 121231"/>
                <a:gd name="connsiteX1" fmla="*/ 61360 w 77737"/>
                <a:gd name="connsiteY1" fmla="*/ 112855 h 121231"/>
                <a:gd name="connsiteX2" fmla="*/ 61360 w 77737"/>
                <a:gd name="connsiteY2" fmla="*/ 16752 h 121231"/>
                <a:gd name="connsiteX3" fmla="*/ 16377 w 77737"/>
                <a:gd name="connsiteY3" fmla="*/ 16752 h 121231"/>
                <a:gd name="connsiteX4" fmla="*/ 16377 w 77737"/>
                <a:gd name="connsiteY4" fmla="*/ 112855 h 121231"/>
                <a:gd name="connsiteX5" fmla="*/ 8189 w 77737"/>
                <a:gd name="connsiteY5" fmla="*/ 121231 h 121231"/>
                <a:gd name="connsiteX6" fmla="*/ 0 w 77737"/>
                <a:gd name="connsiteY6" fmla="*/ 112855 h 121231"/>
                <a:gd name="connsiteX7" fmla="*/ 0 w 77737"/>
                <a:gd name="connsiteY7" fmla="*/ 8376 h 121231"/>
                <a:gd name="connsiteX8" fmla="*/ 8189 w 77737"/>
                <a:gd name="connsiteY8" fmla="*/ 0 h 121231"/>
                <a:gd name="connsiteX9" fmla="*/ 69549 w 77737"/>
                <a:gd name="connsiteY9" fmla="*/ 0 h 121231"/>
                <a:gd name="connsiteX10" fmla="*/ 77738 w 77737"/>
                <a:gd name="connsiteY10" fmla="*/ 8376 h 121231"/>
                <a:gd name="connsiteX11" fmla="*/ 77738 w 77737"/>
                <a:gd name="connsiteY11" fmla="*/ 112855 h 121231"/>
                <a:gd name="connsiteX12" fmla="*/ 69549 w 77737"/>
                <a:gd name="connsiteY12" fmla="*/ 121231 h 12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737" h="121231">
                  <a:moveTo>
                    <a:pt x="69549" y="121231"/>
                  </a:moveTo>
                  <a:cubicBezTo>
                    <a:pt x="65018" y="121231"/>
                    <a:pt x="61360" y="117490"/>
                    <a:pt x="61360" y="112855"/>
                  </a:cubicBezTo>
                  <a:lnTo>
                    <a:pt x="61360" y="16752"/>
                  </a:lnTo>
                  <a:lnTo>
                    <a:pt x="16377" y="16752"/>
                  </a:lnTo>
                  <a:lnTo>
                    <a:pt x="16377" y="112855"/>
                  </a:lnTo>
                  <a:cubicBezTo>
                    <a:pt x="16377" y="117490"/>
                    <a:pt x="12720" y="121231"/>
                    <a:pt x="8189" y="121231"/>
                  </a:cubicBezTo>
                  <a:cubicBezTo>
                    <a:pt x="3658" y="121231"/>
                    <a:pt x="0" y="117490"/>
                    <a:pt x="0" y="112855"/>
                  </a:cubicBezTo>
                  <a:lnTo>
                    <a:pt x="0" y="8376"/>
                  </a:lnTo>
                  <a:cubicBezTo>
                    <a:pt x="0" y="3741"/>
                    <a:pt x="3658" y="0"/>
                    <a:pt x="8189" y="0"/>
                  </a:cubicBezTo>
                  <a:lnTo>
                    <a:pt x="69549" y="0"/>
                  </a:lnTo>
                  <a:cubicBezTo>
                    <a:pt x="74080" y="0"/>
                    <a:pt x="77738" y="3741"/>
                    <a:pt x="77738" y="8376"/>
                  </a:cubicBezTo>
                  <a:lnTo>
                    <a:pt x="77738" y="112855"/>
                  </a:lnTo>
                  <a:cubicBezTo>
                    <a:pt x="77738" y="117490"/>
                    <a:pt x="74080" y="121231"/>
                    <a:pt x="69549" y="121231"/>
                  </a:cubicBezTo>
                  <a:close/>
                </a:path>
              </a:pathLst>
            </a:custGeom>
            <a:grpFill/>
            <a:ln w="5402"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74CCCE65-93C7-43AC-F17C-B0236F4E2BC2}"/>
                </a:ext>
              </a:extLst>
            </p:cNvPr>
            <p:cNvSpPr/>
            <p:nvPr/>
          </p:nvSpPr>
          <p:spPr>
            <a:xfrm>
              <a:off x="1116401" y="4887049"/>
              <a:ext cx="16377" cy="69689"/>
            </a:xfrm>
            <a:custGeom>
              <a:avLst/>
              <a:gdLst>
                <a:gd name="connsiteX0" fmla="*/ 8189 w 16377"/>
                <a:gd name="connsiteY0" fmla="*/ 69690 h 69689"/>
                <a:gd name="connsiteX1" fmla="*/ 0 w 16377"/>
                <a:gd name="connsiteY1" fmla="*/ 61314 h 69689"/>
                <a:gd name="connsiteX2" fmla="*/ 0 w 16377"/>
                <a:gd name="connsiteY2" fmla="*/ 8376 h 69689"/>
                <a:gd name="connsiteX3" fmla="*/ 8189 w 16377"/>
                <a:gd name="connsiteY3" fmla="*/ 0 h 69689"/>
                <a:gd name="connsiteX4" fmla="*/ 16377 w 16377"/>
                <a:gd name="connsiteY4" fmla="*/ 8376 h 69689"/>
                <a:gd name="connsiteX5" fmla="*/ 16377 w 16377"/>
                <a:gd name="connsiteY5" fmla="*/ 61314 h 69689"/>
                <a:gd name="connsiteX6" fmla="*/ 8189 w 16377"/>
                <a:gd name="connsiteY6" fmla="*/ 69690 h 6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77" h="69689">
                  <a:moveTo>
                    <a:pt x="8189" y="69690"/>
                  </a:moveTo>
                  <a:cubicBezTo>
                    <a:pt x="3658" y="69690"/>
                    <a:pt x="0" y="65948"/>
                    <a:pt x="0" y="61314"/>
                  </a:cubicBezTo>
                  <a:lnTo>
                    <a:pt x="0" y="8376"/>
                  </a:lnTo>
                  <a:cubicBezTo>
                    <a:pt x="0" y="3741"/>
                    <a:pt x="3658" y="0"/>
                    <a:pt x="8189" y="0"/>
                  </a:cubicBezTo>
                  <a:cubicBezTo>
                    <a:pt x="12720" y="0"/>
                    <a:pt x="16377" y="3741"/>
                    <a:pt x="16377" y="8376"/>
                  </a:cubicBezTo>
                  <a:lnTo>
                    <a:pt x="16377" y="61314"/>
                  </a:lnTo>
                  <a:cubicBezTo>
                    <a:pt x="16377" y="65948"/>
                    <a:pt x="12720" y="69690"/>
                    <a:pt x="8189" y="69690"/>
                  </a:cubicBezTo>
                  <a:close/>
                </a:path>
              </a:pathLst>
            </a:custGeom>
            <a:grpFill/>
            <a:ln w="5402"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93F63737-31B0-538B-8DEF-EE19FC03F0B3}"/>
                </a:ext>
              </a:extLst>
            </p:cNvPr>
            <p:cNvSpPr/>
            <p:nvPr/>
          </p:nvSpPr>
          <p:spPr>
            <a:xfrm>
              <a:off x="1090525" y="4913517"/>
              <a:ext cx="68129" cy="16752"/>
            </a:xfrm>
            <a:custGeom>
              <a:avLst/>
              <a:gdLst>
                <a:gd name="connsiteX0" fmla="*/ 59941 w 68129"/>
                <a:gd name="connsiteY0" fmla="*/ 16752 h 16752"/>
                <a:gd name="connsiteX1" fmla="*/ 8189 w 68129"/>
                <a:gd name="connsiteY1" fmla="*/ 16752 h 16752"/>
                <a:gd name="connsiteX2" fmla="*/ 0 w 68129"/>
                <a:gd name="connsiteY2" fmla="*/ 8376 h 16752"/>
                <a:gd name="connsiteX3" fmla="*/ 8189 w 68129"/>
                <a:gd name="connsiteY3" fmla="*/ 0 h 16752"/>
                <a:gd name="connsiteX4" fmla="*/ 59941 w 68129"/>
                <a:gd name="connsiteY4" fmla="*/ 0 h 16752"/>
                <a:gd name="connsiteX5" fmla="*/ 68130 w 68129"/>
                <a:gd name="connsiteY5" fmla="*/ 8376 h 16752"/>
                <a:gd name="connsiteX6" fmla="*/ 59941 w 68129"/>
                <a:gd name="connsiteY6" fmla="*/ 16752 h 1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129" h="16752">
                  <a:moveTo>
                    <a:pt x="59941" y="16752"/>
                  </a:moveTo>
                  <a:lnTo>
                    <a:pt x="8189" y="16752"/>
                  </a:lnTo>
                  <a:cubicBezTo>
                    <a:pt x="3658" y="16752"/>
                    <a:pt x="0" y="13011"/>
                    <a:pt x="0" y="8376"/>
                  </a:cubicBezTo>
                  <a:cubicBezTo>
                    <a:pt x="0" y="3741"/>
                    <a:pt x="3658" y="0"/>
                    <a:pt x="8189" y="0"/>
                  </a:cubicBezTo>
                  <a:lnTo>
                    <a:pt x="59941" y="0"/>
                  </a:lnTo>
                  <a:cubicBezTo>
                    <a:pt x="64472" y="0"/>
                    <a:pt x="68130" y="3741"/>
                    <a:pt x="68130" y="8376"/>
                  </a:cubicBezTo>
                  <a:cubicBezTo>
                    <a:pt x="68130" y="13011"/>
                    <a:pt x="64472" y="16752"/>
                    <a:pt x="59941" y="16752"/>
                  </a:cubicBezTo>
                  <a:close/>
                </a:path>
              </a:pathLst>
            </a:custGeom>
            <a:grpFill/>
            <a:ln w="5402"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E8AB3126-13A3-20F2-579F-DB02A553547E}"/>
                </a:ext>
              </a:extLst>
            </p:cNvPr>
            <p:cNvSpPr/>
            <p:nvPr/>
          </p:nvSpPr>
          <p:spPr>
            <a:xfrm>
              <a:off x="961144" y="4961876"/>
              <a:ext cx="41434" cy="16752"/>
            </a:xfrm>
            <a:custGeom>
              <a:avLst/>
              <a:gdLst>
                <a:gd name="connsiteX0" fmla="*/ 33246 w 41434"/>
                <a:gd name="connsiteY0" fmla="*/ 16752 h 16752"/>
                <a:gd name="connsiteX1" fmla="*/ 8189 w 41434"/>
                <a:gd name="connsiteY1" fmla="*/ 16752 h 16752"/>
                <a:gd name="connsiteX2" fmla="*/ 0 w 41434"/>
                <a:gd name="connsiteY2" fmla="*/ 8376 h 16752"/>
                <a:gd name="connsiteX3" fmla="*/ 8189 w 41434"/>
                <a:gd name="connsiteY3" fmla="*/ 0 h 16752"/>
                <a:gd name="connsiteX4" fmla="*/ 33246 w 41434"/>
                <a:gd name="connsiteY4" fmla="*/ 0 h 16752"/>
                <a:gd name="connsiteX5" fmla="*/ 41435 w 41434"/>
                <a:gd name="connsiteY5" fmla="*/ 8376 h 16752"/>
                <a:gd name="connsiteX6" fmla="*/ 33246 w 41434"/>
                <a:gd name="connsiteY6" fmla="*/ 16752 h 1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34" h="16752">
                  <a:moveTo>
                    <a:pt x="33246" y="16752"/>
                  </a:moveTo>
                  <a:lnTo>
                    <a:pt x="8189" y="16752"/>
                  </a:lnTo>
                  <a:cubicBezTo>
                    <a:pt x="3658" y="16752"/>
                    <a:pt x="0" y="13011"/>
                    <a:pt x="0" y="8376"/>
                  </a:cubicBezTo>
                  <a:cubicBezTo>
                    <a:pt x="0" y="3741"/>
                    <a:pt x="3658" y="0"/>
                    <a:pt x="8189" y="0"/>
                  </a:cubicBezTo>
                  <a:lnTo>
                    <a:pt x="33246" y="0"/>
                  </a:lnTo>
                  <a:cubicBezTo>
                    <a:pt x="37777" y="0"/>
                    <a:pt x="41435" y="3741"/>
                    <a:pt x="41435" y="8376"/>
                  </a:cubicBezTo>
                  <a:cubicBezTo>
                    <a:pt x="41435" y="13011"/>
                    <a:pt x="37777" y="16752"/>
                    <a:pt x="33246" y="16752"/>
                  </a:cubicBezTo>
                  <a:close/>
                </a:path>
              </a:pathLst>
            </a:custGeom>
            <a:grpFill/>
            <a:ln w="5402"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044B9939-A569-5166-DAC3-8E504815D1BB}"/>
                </a:ext>
              </a:extLst>
            </p:cNvPr>
            <p:cNvSpPr/>
            <p:nvPr/>
          </p:nvSpPr>
          <p:spPr>
            <a:xfrm>
              <a:off x="961144" y="5000965"/>
              <a:ext cx="41434" cy="16752"/>
            </a:xfrm>
            <a:custGeom>
              <a:avLst/>
              <a:gdLst>
                <a:gd name="connsiteX0" fmla="*/ 33246 w 41434"/>
                <a:gd name="connsiteY0" fmla="*/ 16752 h 16752"/>
                <a:gd name="connsiteX1" fmla="*/ 8189 w 41434"/>
                <a:gd name="connsiteY1" fmla="*/ 16752 h 16752"/>
                <a:gd name="connsiteX2" fmla="*/ 0 w 41434"/>
                <a:gd name="connsiteY2" fmla="*/ 8376 h 16752"/>
                <a:gd name="connsiteX3" fmla="*/ 8189 w 41434"/>
                <a:gd name="connsiteY3" fmla="*/ 0 h 16752"/>
                <a:gd name="connsiteX4" fmla="*/ 33246 w 41434"/>
                <a:gd name="connsiteY4" fmla="*/ 0 h 16752"/>
                <a:gd name="connsiteX5" fmla="*/ 41435 w 41434"/>
                <a:gd name="connsiteY5" fmla="*/ 8376 h 16752"/>
                <a:gd name="connsiteX6" fmla="*/ 33246 w 41434"/>
                <a:gd name="connsiteY6" fmla="*/ 16752 h 1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34" h="16752">
                  <a:moveTo>
                    <a:pt x="33246" y="16752"/>
                  </a:moveTo>
                  <a:lnTo>
                    <a:pt x="8189" y="16752"/>
                  </a:lnTo>
                  <a:cubicBezTo>
                    <a:pt x="3658" y="16752"/>
                    <a:pt x="0" y="13011"/>
                    <a:pt x="0" y="8376"/>
                  </a:cubicBezTo>
                  <a:cubicBezTo>
                    <a:pt x="0" y="3741"/>
                    <a:pt x="3658" y="0"/>
                    <a:pt x="8189" y="0"/>
                  </a:cubicBezTo>
                  <a:lnTo>
                    <a:pt x="33246" y="0"/>
                  </a:lnTo>
                  <a:cubicBezTo>
                    <a:pt x="37777" y="0"/>
                    <a:pt x="41435" y="3741"/>
                    <a:pt x="41435" y="8376"/>
                  </a:cubicBezTo>
                  <a:cubicBezTo>
                    <a:pt x="41435" y="13011"/>
                    <a:pt x="37777" y="16752"/>
                    <a:pt x="33246" y="16752"/>
                  </a:cubicBezTo>
                  <a:close/>
                </a:path>
              </a:pathLst>
            </a:custGeom>
            <a:grpFill/>
            <a:ln w="5402"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AF36EAD6-FE73-7A77-05FB-D9E849D8BF83}"/>
                </a:ext>
              </a:extLst>
            </p:cNvPr>
            <p:cNvSpPr/>
            <p:nvPr/>
          </p:nvSpPr>
          <p:spPr>
            <a:xfrm>
              <a:off x="961144" y="5039998"/>
              <a:ext cx="41434" cy="16752"/>
            </a:xfrm>
            <a:custGeom>
              <a:avLst/>
              <a:gdLst>
                <a:gd name="connsiteX0" fmla="*/ 33246 w 41434"/>
                <a:gd name="connsiteY0" fmla="*/ 16752 h 16752"/>
                <a:gd name="connsiteX1" fmla="*/ 8189 w 41434"/>
                <a:gd name="connsiteY1" fmla="*/ 16752 h 16752"/>
                <a:gd name="connsiteX2" fmla="*/ 0 w 41434"/>
                <a:gd name="connsiteY2" fmla="*/ 8376 h 16752"/>
                <a:gd name="connsiteX3" fmla="*/ 8189 w 41434"/>
                <a:gd name="connsiteY3" fmla="*/ 0 h 16752"/>
                <a:gd name="connsiteX4" fmla="*/ 33246 w 41434"/>
                <a:gd name="connsiteY4" fmla="*/ 0 h 16752"/>
                <a:gd name="connsiteX5" fmla="*/ 41435 w 41434"/>
                <a:gd name="connsiteY5" fmla="*/ 8376 h 16752"/>
                <a:gd name="connsiteX6" fmla="*/ 33246 w 41434"/>
                <a:gd name="connsiteY6" fmla="*/ 16752 h 1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34" h="16752">
                  <a:moveTo>
                    <a:pt x="33246" y="16752"/>
                  </a:moveTo>
                  <a:lnTo>
                    <a:pt x="8189" y="16752"/>
                  </a:lnTo>
                  <a:cubicBezTo>
                    <a:pt x="3658" y="16752"/>
                    <a:pt x="0" y="13011"/>
                    <a:pt x="0" y="8376"/>
                  </a:cubicBezTo>
                  <a:cubicBezTo>
                    <a:pt x="0" y="3741"/>
                    <a:pt x="3658" y="0"/>
                    <a:pt x="8189" y="0"/>
                  </a:cubicBezTo>
                  <a:lnTo>
                    <a:pt x="33246" y="0"/>
                  </a:lnTo>
                  <a:cubicBezTo>
                    <a:pt x="37777" y="0"/>
                    <a:pt x="41435" y="3741"/>
                    <a:pt x="41435" y="8376"/>
                  </a:cubicBezTo>
                  <a:cubicBezTo>
                    <a:pt x="41435" y="13011"/>
                    <a:pt x="37777" y="16752"/>
                    <a:pt x="33246" y="16752"/>
                  </a:cubicBezTo>
                  <a:close/>
                </a:path>
              </a:pathLst>
            </a:custGeom>
            <a:grpFill/>
            <a:ln w="5402"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8867E6FF-F860-9D18-6421-9215272F990A}"/>
                </a:ext>
              </a:extLst>
            </p:cNvPr>
            <p:cNvSpPr/>
            <p:nvPr/>
          </p:nvSpPr>
          <p:spPr>
            <a:xfrm>
              <a:off x="1245618" y="4960982"/>
              <a:ext cx="41489" cy="16752"/>
            </a:xfrm>
            <a:custGeom>
              <a:avLst/>
              <a:gdLst>
                <a:gd name="connsiteX0" fmla="*/ 33301 w 41489"/>
                <a:gd name="connsiteY0" fmla="*/ 16752 h 16752"/>
                <a:gd name="connsiteX1" fmla="*/ 8189 w 41489"/>
                <a:gd name="connsiteY1" fmla="*/ 16752 h 16752"/>
                <a:gd name="connsiteX2" fmla="*/ 0 w 41489"/>
                <a:gd name="connsiteY2" fmla="*/ 8376 h 16752"/>
                <a:gd name="connsiteX3" fmla="*/ 8189 w 41489"/>
                <a:gd name="connsiteY3" fmla="*/ 0 h 16752"/>
                <a:gd name="connsiteX4" fmla="*/ 33301 w 41489"/>
                <a:gd name="connsiteY4" fmla="*/ 0 h 16752"/>
                <a:gd name="connsiteX5" fmla="*/ 41489 w 41489"/>
                <a:gd name="connsiteY5" fmla="*/ 8376 h 16752"/>
                <a:gd name="connsiteX6" fmla="*/ 33301 w 41489"/>
                <a:gd name="connsiteY6" fmla="*/ 16752 h 1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89" h="16752">
                  <a:moveTo>
                    <a:pt x="33301" y="16752"/>
                  </a:moveTo>
                  <a:lnTo>
                    <a:pt x="8189" y="16752"/>
                  </a:lnTo>
                  <a:cubicBezTo>
                    <a:pt x="3658" y="16752"/>
                    <a:pt x="0" y="13011"/>
                    <a:pt x="0" y="8376"/>
                  </a:cubicBezTo>
                  <a:cubicBezTo>
                    <a:pt x="0" y="3741"/>
                    <a:pt x="3658" y="0"/>
                    <a:pt x="8189" y="0"/>
                  </a:cubicBezTo>
                  <a:lnTo>
                    <a:pt x="33301" y="0"/>
                  </a:lnTo>
                  <a:cubicBezTo>
                    <a:pt x="37832" y="0"/>
                    <a:pt x="41489" y="3741"/>
                    <a:pt x="41489" y="8376"/>
                  </a:cubicBezTo>
                  <a:cubicBezTo>
                    <a:pt x="41489" y="13011"/>
                    <a:pt x="37832" y="16752"/>
                    <a:pt x="33301" y="16752"/>
                  </a:cubicBezTo>
                  <a:close/>
                </a:path>
              </a:pathLst>
            </a:custGeom>
            <a:grpFill/>
            <a:ln w="5402"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5988486D-45ED-77B8-2C54-B68286916211}"/>
                </a:ext>
              </a:extLst>
            </p:cNvPr>
            <p:cNvSpPr/>
            <p:nvPr/>
          </p:nvSpPr>
          <p:spPr>
            <a:xfrm>
              <a:off x="1245618" y="5000071"/>
              <a:ext cx="41489" cy="16752"/>
            </a:xfrm>
            <a:custGeom>
              <a:avLst/>
              <a:gdLst>
                <a:gd name="connsiteX0" fmla="*/ 33301 w 41489"/>
                <a:gd name="connsiteY0" fmla="*/ 16752 h 16752"/>
                <a:gd name="connsiteX1" fmla="*/ 8189 w 41489"/>
                <a:gd name="connsiteY1" fmla="*/ 16752 h 16752"/>
                <a:gd name="connsiteX2" fmla="*/ 0 w 41489"/>
                <a:gd name="connsiteY2" fmla="*/ 8376 h 16752"/>
                <a:gd name="connsiteX3" fmla="*/ 8189 w 41489"/>
                <a:gd name="connsiteY3" fmla="*/ 0 h 16752"/>
                <a:gd name="connsiteX4" fmla="*/ 33301 w 41489"/>
                <a:gd name="connsiteY4" fmla="*/ 0 h 16752"/>
                <a:gd name="connsiteX5" fmla="*/ 41489 w 41489"/>
                <a:gd name="connsiteY5" fmla="*/ 8376 h 16752"/>
                <a:gd name="connsiteX6" fmla="*/ 33301 w 41489"/>
                <a:gd name="connsiteY6" fmla="*/ 16752 h 1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89" h="16752">
                  <a:moveTo>
                    <a:pt x="33301" y="16752"/>
                  </a:moveTo>
                  <a:lnTo>
                    <a:pt x="8189" y="16752"/>
                  </a:lnTo>
                  <a:cubicBezTo>
                    <a:pt x="3658" y="16752"/>
                    <a:pt x="0" y="13011"/>
                    <a:pt x="0" y="8376"/>
                  </a:cubicBezTo>
                  <a:cubicBezTo>
                    <a:pt x="0" y="3741"/>
                    <a:pt x="3658" y="0"/>
                    <a:pt x="8189" y="0"/>
                  </a:cubicBezTo>
                  <a:lnTo>
                    <a:pt x="33301" y="0"/>
                  </a:lnTo>
                  <a:cubicBezTo>
                    <a:pt x="37832" y="0"/>
                    <a:pt x="41489" y="3741"/>
                    <a:pt x="41489" y="8376"/>
                  </a:cubicBezTo>
                  <a:cubicBezTo>
                    <a:pt x="41489" y="13011"/>
                    <a:pt x="37832" y="16752"/>
                    <a:pt x="33301" y="16752"/>
                  </a:cubicBezTo>
                  <a:close/>
                </a:path>
              </a:pathLst>
            </a:custGeom>
            <a:grpFill/>
            <a:ln w="5402"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0E5B4EA-3D9B-D61F-A6DB-0351B9898007}"/>
                </a:ext>
              </a:extLst>
            </p:cNvPr>
            <p:cNvSpPr/>
            <p:nvPr/>
          </p:nvSpPr>
          <p:spPr>
            <a:xfrm>
              <a:off x="1245618" y="5039104"/>
              <a:ext cx="41489" cy="16752"/>
            </a:xfrm>
            <a:custGeom>
              <a:avLst/>
              <a:gdLst>
                <a:gd name="connsiteX0" fmla="*/ 33301 w 41489"/>
                <a:gd name="connsiteY0" fmla="*/ 16752 h 16752"/>
                <a:gd name="connsiteX1" fmla="*/ 8189 w 41489"/>
                <a:gd name="connsiteY1" fmla="*/ 16752 h 16752"/>
                <a:gd name="connsiteX2" fmla="*/ 0 w 41489"/>
                <a:gd name="connsiteY2" fmla="*/ 8376 h 16752"/>
                <a:gd name="connsiteX3" fmla="*/ 8189 w 41489"/>
                <a:gd name="connsiteY3" fmla="*/ 0 h 16752"/>
                <a:gd name="connsiteX4" fmla="*/ 33301 w 41489"/>
                <a:gd name="connsiteY4" fmla="*/ 0 h 16752"/>
                <a:gd name="connsiteX5" fmla="*/ 41489 w 41489"/>
                <a:gd name="connsiteY5" fmla="*/ 8376 h 16752"/>
                <a:gd name="connsiteX6" fmla="*/ 33301 w 41489"/>
                <a:gd name="connsiteY6" fmla="*/ 16752 h 1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89" h="16752">
                  <a:moveTo>
                    <a:pt x="33301" y="16752"/>
                  </a:moveTo>
                  <a:lnTo>
                    <a:pt x="8189" y="16752"/>
                  </a:lnTo>
                  <a:cubicBezTo>
                    <a:pt x="3658" y="16752"/>
                    <a:pt x="0" y="13011"/>
                    <a:pt x="0" y="8376"/>
                  </a:cubicBezTo>
                  <a:cubicBezTo>
                    <a:pt x="0" y="3741"/>
                    <a:pt x="3658" y="0"/>
                    <a:pt x="8189" y="0"/>
                  </a:cubicBezTo>
                  <a:lnTo>
                    <a:pt x="33301" y="0"/>
                  </a:lnTo>
                  <a:cubicBezTo>
                    <a:pt x="37832" y="0"/>
                    <a:pt x="41489" y="3741"/>
                    <a:pt x="41489" y="8376"/>
                  </a:cubicBezTo>
                  <a:cubicBezTo>
                    <a:pt x="41489" y="13011"/>
                    <a:pt x="37832" y="16752"/>
                    <a:pt x="33301" y="16752"/>
                  </a:cubicBezTo>
                  <a:close/>
                </a:path>
              </a:pathLst>
            </a:custGeom>
            <a:grpFill/>
            <a:ln w="5402" cap="flat">
              <a:noFill/>
              <a:prstDash val="solid"/>
              <a:miter/>
            </a:ln>
          </p:spPr>
          <p:txBody>
            <a:bodyPr rtlCol="0" anchor="ctr"/>
            <a:lstStyle/>
            <a:p>
              <a:endParaRPr lang="en-US"/>
            </a:p>
          </p:txBody>
        </p:sp>
      </p:grpSp>
      <p:grpSp>
        <p:nvGrpSpPr>
          <p:cNvPr id="115" name="Graphic 61">
            <a:extLst>
              <a:ext uri="{FF2B5EF4-FFF2-40B4-BE49-F238E27FC236}">
                <a16:creationId xmlns:a16="http://schemas.microsoft.com/office/drawing/2014/main" id="{1B22785E-08DE-D8BB-0E22-98A95CCCFA46}"/>
              </a:ext>
            </a:extLst>
          </p:cNvPr>
          <p:cNvGrpSpPr/>
          <p:nvPr/>
        </p:nvGrpSpPr>
        <p:grpSpPr>
          <a:xfrm>
            <a:off x="1642193" y="5997867"/>
            <a:ext cx="451959" cy="348002"/>
            <a:chOff x="8134538" y="3579204"/>
            <a:chExt cx="451959" cy="348002"/>
          </a:xfrm>
          <a:solidFill>
            <a:schemeClr val="accent1"/>
          </a:solidFill>
        </p:grpSpPr>
        <p:sp>
          <p:nvSpPr>
            <p:cNvPr id="116" name="Freeform: Shape 115">
              <a:extLst>
                <a:ext uri="{FF2B5EF4-FFF2-40B4-BE49-F238E27FC236}">
                  <a16:creationId xmlns:a16="http://schemas.microsoft.com/office/drawing/2014/main" id="{1AAE9566-E1EC-EE4E-22F5-2C2A23BE57A7}"/>
                </a:ext>
              </a:extLst>
            </p:cNvPr>
            <p:cNvSpPr/>
            <p:nvPr/>
          </p:nvSpPr>
          <p:spPr>
            <a:xfrm>
              <a:off x="8134538" y="3582052"/>
              <a:ext cx="298558" cy="300202"/>
            </a:xfrm>
            <a:custGeom>
              <a:avLst/>
              <a:gdLst>
                <a:gd name="connsiteX0" fmla="*/ 164319 w 298558"/>
                <a:gd name="connsiteY0" fmla="*/ 300147 h 300202"/>
                <a:gd name="connsiteX1" fmla="*/ 113932 w 298558"/>
                <a:gd name="connsiteY1" fmla="*/ 296238 h 300202"/>
                <a:gd name="connsiteX2" fmla="*/ 106180 w 298558"/>
                <a:gd name="connsiteY2" fmla="*/ 264129 h 300202"/>
                <a:gd name="connsiteX3" fmla="*/ 86854 w 298558"/>
                <a:gd name="connsiteY3" fmla="*/ 254189 h 300202"/>
                <a:gd name="connsiteX4" fmla="*/ 53881 w 298558"/>
                <a:gd name="connsiteY4" fmla="*/ 269099 h 300202"/>
                <a:gd name="connsiteX5" fmla="*/ 20308 w 298558"/>
                <a:gd name="connsiteY5" fmla="*/ 230457 h 300202"/>
                <a:gd name="connsiteX6" fmla="*/ 39306 w 298558"/>
                <a:gd name="connsiteY6" fmla="*/ 196952 h 300202"/>
                <a:gd name="connsiteX7" fmla="*/ 33410 w 298558"/>
                <a:gd name="connsiteY7" fmla="*/ 178413 h 300202"/>
                <a:gd name="connsiteX8" fmla="*/ 0 w 298558"/>
                <a:gd name="connsiteY8" fmla="*/ 164508 h 300202"/>
                <a:gd name="connsiteX9" fmla="*/ 3821 w 298558"/>
                <a:gd name="connsiteY9" fmla="*/ 112967 h 300202"/>
                <a:gd name="connsiteX10" fmla="*/ 38923 w 298558"/>
                <a:gd name="connsiteY10" fmla="*/ 104088 h 300202"/>
                <a:gd name="connsiteX11" fmla="*/ 48095 w 298558"/>
                <a:gd name="connsiteY11" fmla="*/ 85605 h 300202"/>
                <a:gd name="connsiteX12" fmla="*/ 34392 w 298558"/>
                <a:gd name="connsiteY12" fmla="*/ 52323 h 300202"/>
                <a:gd name="connsiteX13" fmla="*/ 72715 w 298558"/>
                <a:gd name="connsiteY13" fmla="*/ 18651 h 300202"/>
                <a:gd name="connsiteX14" fmla="*/ 103013 w 298558"/>
                <a:gd name="connsiteY14" fmla="*/ 37358 h 300202"/>
                <a:gd name="connsiteX15" fmla="*/ 123430 w 298558"/>
                <a:gd name="connsiteY15" fmla="*/ 30601 h 300202"/>
                <a:gd name="connsiteX16" fmla="*/ 135604 w 298558"/>
                <a:gd name="connsiteY16" fmla="*/ 0 h 300202"/>
                <a:gd name="connsiteX17" fmla="*/ 185992 w 298558"/>
                <a:gd name="connsiteY17" fmla="*/ 3909 h 300202"/>
                <a:gd name="connsiteX18" fmla="*/ 193744 w 298558"/>
                <a:gd name="connsiteY18" fmla="*/ 36018 h 300202"/>
                <a:gd name="connsiteX19" fmla="*/ 211213 w 298558"/>
                <a:gd name="connsiteY19" fmla="*/ 44785 h 300202"/>
                <a:gd name="connsiteX20" fmla="*/ 243476 w 298558"/>
                <a:gd name="connsiteY20" fmla="*/ 30210 h 300202"/>
                <a:gd name="connsiteX21" fmla="*/ 277050 w 298558"/>
                <a:gd name="connsiteY21" fmla="*/ 68852 h 300202"/>
                <a:gd name="connsiteX22" fmla="*/ 259307 w 298558"/>
                <a:gd name="connsiteY22" fmla="*/ 100179 h 300202"/>
                <a:gd name="connsiteX23" fmla="*/ 266568 w 298558"/>
                <a:gd name="connsiteY23" fmla="*/ 122292 h 300202"/>
                <a:gd name="connsiteX24" fmla="*/ 298558 w 298558"/>
                <a:gd name="connsiteY24" fmla="*/ 135583 h 300202"/>
                <a:gd name="connsiteX25" fmla="*/ 294737 w 298558"/>
                <a:gd name="connsiteY25" fmla="*/ 187124 h 300202"/>
                <a:gd name="connsiteX26" fmla="*/ 261109 w 298558"/>
                <a:gd name="connsiteY26" fmla="*/ 195668 h 300202"/>
                <a:gd name="connsiteX27" fmla="*/ 251774 w 298558"/>
                <a:gd name="connsiteY27" fmla="*/ 214598 h 300202"/>
                <a:gd name="connsiteX28" fmla="*/ 265531 w 298558"/>
                <a:gd name="connsiteY28" fmla="*/ 247879 h 300202"/>
                <a:gd name="connsiteX29" fmla="*/ 227208 w 298558"/>
                <a:gd name="connsiteY29" fmla="*/ 281551 h 300202"/>
                <a:gd name="connsiteX30" fmla="*/ 196910 w 298558"/>
                <a:gd name="connsiteY30" fmla="*/ 262845 h 300202"/>
                <a:gd name="connsiteX31" fmla="*/ 176493 w 298558"/>
                <a:gd name="connsiteY31" fmla="*/ 269601 h 300202"/>
                <a:gd name="connsiteX32" fmla="*/ 164319 w 298558"/>
                <a:gd name="connsiteY32" fmla="*/ 300202 h 300202"/>
                <a:gd name="connsiteX33" fmla="*/ 126979 w 298558"/>
                <a:gd name="connsiteY33" fmla="*/ 280435 h 300202"/>
                <a:gd name="connsiteX34" fmla="*/ 153619 w 298558"/>
                <a:gd name="connsiteY34" fmla="*/ 282501 h 300202"/>
                <a:gd name="connsiteX35" fmla="*/ 164592 w 298558"/>
                <a:gd name="connsiteY35" fmla="*/ 254859 h 300202"/>
                <a:gd name="connsiteX36" fmla="*/ 169014 w 298558"/>
                <a:gd name="connsiteY36" fmla="*/ 254022 h 300202"/>
                <a:gd name="connsiteX37" fmla="*/ 193907 w 298558"/>
                <a:gd name="connsiteY37" fmla="*/ 245757 h 300202"/>
                <a:gd name="connsiteX38" fmla="*/ 197893 w 298558"/>
                <a:gd name="connsiteY38" fmla="*/ 243859 h 300202"/>
                <a:gd name="connsiteX39" fmla="*/ 225516 w 298558"/>
                <a:gd name="connsiteY39" fmla="*/ 260890 h 300202"/>
                <a:gd name="connsiteX40" fmla="*/ 245769 w 298558"/>
                <a:gd name="connsiteY40" fmla="*/ 243077 h 300202"/>
                <a:gd name="connsiteX41" fmla="*/ 233268 w 298558"/>
                <a:gd name="connsiteY41" fmla="*/ 212811 h 300202"/>
                <a:gd name="connsiteX42" fmla="*/ 235724 w 298558"/>
                <a:gd name="connsiteY42" fmla="*/ 209070 h 300202"/>
                <a:gd name="connsiteX43" fmla="*/ 247243 w 298558"/>
                <a:gd name="connsiteY43" fmla="*/ 185784 h 300202"/>
                <a:gd name="connsiteX44" fmla="*/ 248717 w 298558"/>
                <a:gd name="connsiteY44" fmla="*/ 181540 h 300202"/>
                <a:gd name="connsiteX45" fmla="*/ 279288 w 298558"/>
                <a:gd name="connsiteY45" fmla="*/ 173778 h 300202"/>
                <a:gd name="connsiteX46" fmla="*/ 281308 w 298558"/>
                <a:gd name="connsiteY46" fmla="*/ 146527 h 300202"/>
                <a:gd name="connsiteX47" fmla="*/ 252211 w 298558"/>
                <a:gd name="connsiteY47" fmla="*/ 134466 h 300202"/>
                <a:gd name="connsiteX48" fmla="*/ 251337 w 298558"/>
                <a:gd name="connsiteY48" fmla="*/ 129998 h 300202"/>
                <a:gd name="connsiteX49" fmla="*/ 242603 w 298558"/>
                <a:gd name="connsiteY49" fmla="*/ 103530 h 300202"/>
                <a:gd name="connsiteX50" fmla="*/ 240692 w 298558"/>
                <a:gd name="connsiteY50" fmla="*/ 99509 h 300202"/>
                <a:gd name="connsiteX51" fmla="*/ 256851 w 298558"/>
                <a:gd name="connsiteY51" fmla="*/ 71030 h 300202"/>
                <a:gd name="connsiteX52" fmla="*/ 239109 w 298558"/>
                <a:gd name="connsiteY52" fmla="*/ 50592 h 300202"/>
                <a:gd name="connsiteX53" fmla="*/ 209739 w 298558"/>
                <a:gd name="connsiteY53" fmla="*/ 63882 h 300202"/>
                <a:gd name="connsiteX54" fmla="*/ 206027 w 298558"/>
                <a:gd name="connsiteY54" fmla="*/ 61425 h 300202"/>
                <a:gd name="connsiteX55" fmla="*/ 184026 w 298558"/>
                <a:gd name="connsiteY55" fmla="*/ 50425 h 300202"/>
                <a:gd name="connsiteX56" fmla="*/ 179823 w 298558"/>
                <a:gd name="connsiteY56" fmla="*/ 48917 h 300202"/>
                <a:gd name="connsiteX57" fmla="*/ 172781 w 298558"/>
                <a:gd name="connsiteY57" fmla="*/ 19879 h 300202"/>
                <a:gd name="connsiteX58" fmla="*/ 146140 w 298558"/>
                <a:gd name="connsiteY58" fmla="*/ 17813 h 300202"/>
                <a:gd name="connsiteX59" fmla="*/ 135167 w 298558"/>
                <a:gd name="connsiteY59" fmla="*/ 45455 h 300202"/>
                <a:gd name="connsiteX60" fmla="*/ 130800 w 298558"/>
                <a:gd name="connsiteY60" fmla="*/ 46292 h 300202"/>
                <a:gd name="connsiteX61" fmla="*/ 105907 w 298558"/>
                <a:gd name="connsiteY61" fmla="*/ 54557 h 300202"/>
                <a:gd name="connsiteX62" fmla="*/ 101921 w 298558"/>
                <a:gd name="connsiteY62" fmla="*/ 56455 h 300202"/>
                <a:gd name="connsiteX63" fmla="*/ 74353 w 298558"/>
                <a:gd name="connsiteY63" fmla="*/ 39424 h 300202"/>
                <a:gd name="connsiteX64" fmla="*/ 54100 w 298558"/>
                <a:gd name="connsiteY64" fmla="*/ 57237 h 300202"/>
                <a:gd name="connsiteX65" fmla="*/ 66601 w 298558"/>
                <a:gd name="connsiteY65" fmla="*/ 87503 h 300202"/>
                <a:gd name="connsiteX66" fmla="*/ 64144 w 298558"/>
                <a:gd name="connsiteY66" fmla="*/ 91245 h 300202"/>
                <a:gd name="connsiteX67" fmla="*/ 52790 w 298558"/>
                <a:gd name="connsiteY67" fmla="*/ 114139 h 300202"/>
                <a:gd name="connsiteX68" fmla="*/ 51316 w 298558"/>
                <a:gd name="connsiteY68" fmla="*/ 118328 h 300202"/>
                <a:gd name="connsiteX69" fmla="*/ 19325 w 298558"/>
                <a:gd name="connsiteY69" fmla="*/ 126425 h 300202"/>
                <a:gd name="connsiteX70" fmla="*/ 17305 w 298558"/>
                <a:gd name="connsiteY70" fmla="*/ 153675 h 300202"/>
                <a:gd name="connsiteX71" fmla="*/ 47713 w 298558"/>
                <a:gd name="connsiteY71" fmla="*/ 166351 h 300202"/>
                <a:gd name="connsiteX72" fmla="*/ 48586 w 298558"/>
                <a:gd name="connsiteY72" fmla="*/ 170762 h 300202"/>
                <a:gd name="connsiteX73" fmla="*/ 55956 w 298558"/>
                <a:gd name="connsiteY73" fmla="*/ 194104 h 300202"/>
                <a:gd name="connsiteX74" fmla="*/ 57703 w 298558"/>
                <a:gd name="connsiteY74" fmla="*/ 198069 h 300202"/>
                <a:gd name="connsiteX75" fmla="*/ 40452 w 298558"/>
                <a:gd name="connsiteY75" fmla="*/ 228502 h 300202"/>
                <a:gd name="connsiteX76" fmla="*/ 58194 w 298558"/>
                <a:gd name="connsiteY76" fmla="*/ 248940 h 300202"/>
                <a:gd name="connsiteX77" fmla="*/ 88438 w 298558"/>
                <a:gd name="connsiteY77" fmla="*/ 235259 h 300202"/>
                <a:gd name="connsiteX78" fmla="*/ 92204 w 298558"/>
                <a:gd name="connsiteY78" fmla="*/ 237828 h 300202"/>
                <a:gd name="connsiteX79" fmla="*/ 115788 w 298558"/>
                <a:gd name="connsiteY79" fmla="*/ 249945 h 300202"/>
                <a:gd name="connsiteX80" fmla="*/ 119991 w 298558"/>
                <a:gd name="connsiteY80" fmla="*/ 251453 h 300202"/>
                <a:gd name="connsiteX81" fmla="*/ 127033 w 298558"/>
                <a:gd name="connsiteY81" fmla="*/ 280490 h 300202"/>
                <a:gd name="connsiteX82" fmla="*/ 149962 w 298558"/>
                <a:gd name="connsiteY82" fmla="*/ 214430 h 300202"/>
                <a:gd name="connsiteX83" fmla="*/ 145158 w 298558"/>
                <a:gd name="connsiteY83" fmla="*/ 214263 h 300202"/>
                <a:gd name="connsiteX84" fmla="*/ 102194 w 298558"/>
                <a:gd name="connsiteY84" fmla="*/ 192038 h 300202"/>
                <a:gd name="connsiteX85" fmla="*/ 87182 w 298558"/>
                <a:gd name="connsiteY85" fmla="*/ 145243 h 300202"/>
                <a:gd name="connsiteX86" fmla="*/ 108909 w 298558"/>
                <a:gd name="connsiteY86" fmla="*/ 101296 h 300202"/>
                <a:gd name="connsiteX87" fmla="*/ 154656 w 298558"/>
                <a:gd name="connsiteY87" fmla="*/ 85940 h 300202"/>
                <a:gd name="connsiteX88" fmla="*/ 212632 w 298558"/>
                <a:gd name="connsiteY88" fmla="*/ 154959 h 300202"/>
                <a:gd name="connsiteX89" fmla="*/ 149962 w 298558"/>
                <a:gd name="connsiteY89" fmla="*/ 214430 h 300202"/>
                <a:gd name="connsiteX90" fmla="*/ 149852 w 298558"/>
                <a:gd name="connsiteY90" fmla="*/ 102469 h 300202"/>
                <a:gd name="connsiteX91" fmla="*/ 119609 w 298558"/>
                <a:gd name="connsiteY91" fmla="*/ 113972 h 300202"/>
                <a:gd name="connsiteX92" fmla="*/ 103505 w 298558"/>
                <a:gd name="connsiteY92" fmla="*/ 146472 h 300202"/>
                <a:gd name="connsiteX93" fmla="*/ 103505 w 298558"/>
                <a:gd name="connsiteY93" fmla="*/ 146472 h 300202"/>
                <a:gd name="connsiteX94" fmla="*/ 114587 w 298558"/>
                <a:gd name="connsiteY94" fmla="*/ 181093 h 300202"/>
                <a:gd name="connsiteX95" fmla="*/ 146359 w 298558"/>
                <a:gd name="connsiteY95" fmla="*/ 197566 h 300202"/>
                <a:gd name="connsiteX96" fmla="*/ 180205 w 298558"/>
                <a:gd name="connsiteY96" fmla="*/ 186230 h 300202"/>
                <a:gd name="connsiteX97" fmla="*/ 196309 w 298558"/>
                <a:gd name="connsiteY97" fmla="*/ 153731 h 300202"/>
                <a:gd name="connsiteX98" fmla="*/ 153455 w 298558"/>
                <a:gd name="connsiteY98" fmla="*/ 102692 h 300202"/>
                <a:gd name="connsiteX99" fmla="*/ 149852 w 298558"/>
                <a:gd name="connsiteY99" fmla="*/ 102524 h 30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98558" h="300202">
                  <a:moveTo>
                    <a:pt x="164319" y="300147"/>
                  </a:moveTo>
                  <a:lnTo>
                    <a:pt x="113932" y="296238"/>
                  </a:lnTo>
                  <a:lnTo>
                    <a:pt x="106180" y="264129"/>
                  </a:lnTo>
                  <a:cubicBezTo>
                    <a:pt x="99465" y="261449"/>
                    <a:pt x="93023" y="258098"/>
                    <a:pt x="86854" y="254189"/>
                  </a:cubicBezTo>
                  <a:lnTo>
                    <a:pt x="53881" y="269099"/>
                  </a:lnTo>
                  <a:lnTo>
                    <a:pt x="20308" y="230457"/>
                  </a:lnTo>
                  <a:lnTo>
                    <a:pt x="39306" y="196952"/>
                  </a:lnTo>
                  <a:cubicBezTo>
                    <a:pt x="36849" y="190921"/>
                    <a:pt x="34884" y="184723"/>
                    <a:pt x="33410" y="178413"/>
                  </a:cubicBezTo>
                  <a:lnTo>
                    <a:pt x="0" y="164508"/>
                  </a:lnTo>
                  <a:lnTo>
                    <a:pt x="3821" y="112967"/>
                  </a:lnTo>
                  <a:lnTo>
                    <a:pt x="38923" y="104088"/>
                  </a:lnTo>
                  <a:cubicBezTo>
                    <a:pt x="41435" y="97666"/>
                    <a:pt x="44546" y="91524"/>
                    <a:pt x="48095" y="85605"/>
                  </a:cubicBezTo>
                  <a:lnTo>
                    <a:pt x="34392" y="52323"/>
                  </a:lnTo>
                  <a:lnTo>
                    <a:pt x="72715" y="18651"/>
                  </a:lnTo>
                  <a:lnTo>
                    <a:pt x="103013" y="37358"/>
                  </a:lnTo>
                  <a:cubicBezTo>
                    <a:pt x="109619" y="34454"/>
                    <a:pt x="116443" y="32220"/>
                    <a:pt x="123430" y="30601"/>
                  </a:cubicBezTo>
                  <a:lnTo>
                    <a:pt x="135604" y="0"/>
                  </a:lnTo>
                  <a:lnTo>
                    <a:pt x="185992" y="3909"/>
                  </a:lnTo>
                  <a:lnTo>
                    <a:pt x="193744" y="36018"/>
                  </a:lnTo>
                  <a:cubicBezTo>
                    <a:pt x="199803" y="38475"/>
                    <a:pt x="205644" y="41378"/>
                    <a:pt x="211213" y="44785"/>
                  </a:cubicBezTo>
                  <a:lnTo>
                    <a:pt x="243476" y="30210"/>
                  </a:lnTo>
                  <a:lnTo>
                    <a:pt x="277050" y="68852"/>
                  </a:lnTo>
                  <a:lnTo>
                    <a:pt x="259307" y="100179"/>
                  </a:lnTo>
                  <a:cubicBezTo>
                    <a:pt x="262419" y="107271"/>
                    <a:pt x="264876" y="114698"/>
                    <a:pt x="266568" y="122292"/>
                  </a:cubicBezTo>
                  <a:lnTo>
                    <a:pt x="298558" y="135583"/>
                  </a:lnTo>
                  <a:lnTo>
                    <a:pt x="294737" y="187124"/>
                  </a:lnTo>
                  <a:lnTo>
                    <a:pt x="261109" y="195668"/>
                  </a:lnTo>
                  <a:cubicBezTo>
                    <a:pt x="258543" y="202257"/>
                    <a:pt x="255432" y="208567"/>
                    <a:pt x="251774" y="214598"/>
                  </a:cubicBezTo>
                  <a:lnTo>
                    <a:pt x="265531" y="247879"/>
                  </a:lnTo>
                  <a:lnTo>
                    <a:pt x="227208" y="281551"/>
                  </a:lnTo>
                  <a:lnTo>
                    <a:pt x="196910" y="262845"/>
                  </a:lnTo>
                  <a:cubicBezTo>
                    <a:pt x="190304" y="265748"/>
                    <a:pt x="183481" y="267982"/>
                    <a:pt x="176493" y="269601"/>
                  </a:cubicBezTo>
                  <a:lnTo>
                    <a:pt x="164319" y="300202"/>
                  </a:lnTo>
                  <a:close/>
                  <a:moveTo>
                    <a:pt x="126979" y="280435"/>
                  </a:moveTo>
                  <a:lnTo>
                    <a:pt x="153619" y="282501"/>
                  </a:lnTo>
                  <a:lnTo>
                    <a:pt x="164592" y="254859"/>
                  </a:lnTo>
                  <a:lnTo>
                    <a:pt x="169014" y="254022"/>
                  </a:lnTo>
                  <a:cubicBezTo>
                    <a:pt x="177585" y="252402"/>
                    <a:pt x="185937" y="249610"/>
                    <a:pt x="193907" y="245757"/>
                  </a:cubicBezTo>
                  <a:lnTo>
                    <a:pt x="197893" y="243859"/>
                  </a:lnTo>
                  <a:lnTo>
                    <a:pt x="225516" y="260890"/>
                  </a:lnTo>
                  <a:lnTo>
                    <a:pt x="245769" y="243077"/>
                  </a:lnTo>
                  <a:lnTo>
                    <a:pt x="233268" y="212811"/>
                  </a:lnTo>
                  <a:lnTo>
                    <a:pt x="235724" y="209070"/>
                  </a:lnTo>
                  <a:cubicBezTo>
                    <a:pt x="240474" y="201810"/>
                    <a:pt x="244350" y="193992"/>
                    <a:pt x="247243" y="185784"/>
                  </a:cubicBezTo>
                  <a:lnTo>
                    <a:pt x="248717" y="181540"/>
                  </a:lnTo>
                  <a:lnTo>
                    <a:pt x="279288" y="173778"/>
                  </a:lnTo>
                  <a:lnTo>
                    <a:pt x="281308" y="146527"/>
                  </a:lnTo>
                  <a:lnTo>
                    <a:pt x="252211" y="134466"/>
                  </a:lnTo>
                  <a:lnTo>
                    <a:pt x="251337" y="129998"/>
                  </a:lnTo>
                  <a:cubicBezTo>
                    <a:pt x="249590" y="120785"/>
                    <a:pt x="246642" y="111906"/>
                    <a:pt x="242603" y="103530"/>
                  </a:cubicBezTo>
                  <a:lnTo>
                    <a:pt x="240692" y="99509"/>
                  </a:lnTo>
                  <a:lnTo>
                    <a:pt x="256851" y="71030"/>
                  </a:lnTo>
                  <a:lnTo>
                    <a:pt x="239109" y="50592"/>
                  </a:lnTo>
                  <a:lnTo>
                    <a:pt x="209739" y="63882"/>
                  </a:lnTo>
                  <a:lnTo>
                    <a:pt x="206027" y="61425"/>
                  </a:lnTo>
                  <a:cubicBezTo>
                    <a:pt x="199203" y="56902"/>
                    <a:pt x="191778" y="53217"/>
                    <a:pt x="184026" y="50425"/>
                  </a:cubicBezTo>
                  <a:lnTo>
                    <a:pt x="179823" y="48917"/>
                  </a:lnTo>
                  <a:lnTo>
                    <a:pt x="172781" y="19879"/>
                  </a:lnTo>
                  <a:lnTo>
                    <a:pt x="146140" y="17813"/>
                  </a:lnTo>
                  <a:lnTo>
                    <a:pt x="135167" y="45455"/>
                  </a:lnTo>
                  <a:lnTo>
                    <a:pt x="130800" y="46292"/>
                  </a:lnTo>
                  <a:cubicBezTo>
                    <a:pt x="122175" y="47912"/>
                    <a:pt x="113822" y="50704"/>
                    <a:pt x="105907" y="54557"/>
                  </a:cubicBezTo>
                  <a:lnTo>
                    <a:pt x="101921" y="56455"/>
                  </a:lnTo>
                  <a:lnTo>
                    <a:pt x="74353" y="39424"/>
                  </a:lnTo>
                  <a:lnTo>
                    <a:pt x="54100" y="57237"/>
                  </a:lnTo>
                  <a:lnTo>
                    <a:pt x="66601" y="87503"/>
                  </a:lnTo>
                  <a:lnTo>
                    <a:pt x="64144" y="91245"/>
                  </a:lnTo>
                  <a:cubicBezTo>
                    <a:pt x="59450" y="98392"/>
                    <a:pt x="55628" y="106098"/>
                    <a:pt x="52790" y="114139"/>
                  </a:cubicBezTo>
                  <a:lnTo>
                    <a:pt x="51316" y="118328"/>
                  </a:lnTo>
                  <a:lnTo>
                    <a:pt x="19325" y="126425"/>
                  </a:lnTo>
                  <a:lnTo>
                    <a:pt x="17305" y="153675"/>
                  </a:lnTo>
                  <a:lnTo>
                    <a:pt x="47713" y="166351"/>
                  </a:lnTo>
                  <a:lnTo>
                    <a:pt x="48586" y="170762"/>
                  </a:lnTo>
                  <a:cubicBezTo>
                    <a:pt x="50169" y="178804"/>
                    <a:pt x="52626" y="186677"/>
                    <a:pt x="55956" y="194104"/>
                  </a:cubicBezTo>
                  <a:lnTo>
                    <a:pt x="57703" y="198069"/>
                  </a:lnTo>
                  <a:lnTo>
                    <a:pt x="40452" y="228502"/>
                  </a:lnTo>
                  <a:lnTo>
                    <a:pt x="58194" y="248940"/>
                  </a:lnTo>
                  <a:lnTo>
                    <a:pt x="88438" y="235259"/>
                  </a:lnTo>
                  <a:lnTo>
                    <a:pt x="92204" y="237828"/>
                  </a:lnTo>
                  <a:cubicBezTo>
                    <a:pt x="99574" y="242909"/>
                    <a:pt x="107490" y="246986"/>
                    <a:pt x="115788" y="249945"/>
                  </a:cubicBezTo>
                  <a:lnTo>
                    <a:pt x="119991" y="251453"/>
                  </a:lnTo>
                  <a:lnTo>
                    <a:pt x="127033" y="280490"/>
                  </a:lnTo>
                  <a:close/>
                  <a:moveTo>
                    <a:pt x="149962" y="214430"/>
                  </a:moveTo>
                  <a:cubicBezTo>
                    <a:pt x="148378" y="214430"/>
                    <a:pt x="146741" y="214374"/>
                    <a:pt x="145158" y="214263"/>
                  </a:cubicBezTo>
                  <a:cubicBezTo>
                    <a:pt x="128398" y="212978"/>
                    <a:pt x="113167" y="205049"/>
                    <a:pt x="102194" y="192038"/>
                  </a:cubicBezTo>
                  <a:cubicBezTo>
                    <a:pt x="91222" y="179027"/>
                    <a:pt x="85926" y="162386"/>
                    <a:pt x="87182" y="145243"/>
                  </a:cubicBezTo>
                  <a:cubicBezTo>
                    <a:pt x="88438" y="128100"/>
                    <a:pt x="96189" y="112520"/>
                    <a:pt x="108909" y="101296"/>
                  </a:cubicBezTo>
                  <a:cubicBezTo>
                    <a:pt x="121683" y="90128"/>
                    <a:pt x="137952" y="84655"/>
                    <a:pt x="154656" y="85940"/>
                  </a:cubicBezTo>
                  <a:cubicBezTo>
                    <a:pt x="189267" y="88620"/>
                    <a:pt x="215253" y="119612"/>
                    <a:pt x="212632" y="154959"/>
                  </a:cubicBezTo>
                  <a:cubicBezTo>
                    <a:pt x="210121" y="188687"/>
                    <a:pt x="182498" y="214430"/>
                    <a:pt x="149962" y="214430"/>
                  </a:cubicBezTo>
                  <a:close/>
                  <a:moveTo>
                    <a:pt x="149852" y="102469"/>
                  </a:moveTo>
                  <a:cubicBezTo>
                    <a:pt x="138770" y="102469"/>
                    <a:pt x="128125" y="106489"/>
                    <a:pt x="119609" y="113972"/>
                  </a:cubicBezTo>
                  <a:cubicBezTo>
                    <a:pt x="110165" y="122236"/>
                    <a:pt x="104487" y="133796"/>
                    <a:pt x="103505" y="146472"/>
                  </a:cubicBezTo>
                  <a:lnTo>
                    <a:pt x="103505" y="146472"/>
                  </a:lnTo>
                  <a:cubicBezTo>
                    <a:pt x="102577" y="159147"/>
                    <a:pt x="106507" y="171433"/>
                    <a:pt x="114587" y="181093"/>
                  </a:cubicBezTo>
                  <a:cubicBezTo>
                    <a:pt x="122666" y="190754"/>
                    <a:pt x="133966" y="196561"/>
                    <a:pt x="146359" y="197566"/>
                  </a:cubicBezTo>
                  <a:cubicBezTo>
                    <a:pt x="158805" y="198571"/>
                    <a:pt x="170761" y="194495"/>
                    <a:pt x="180205" y="186230"/>
                  </a:cubicBezTo>
                  <a:cubicBezTo>
                    <a:pt x="189649" y="177966"/>
                    <a:pt x="195327" y="166407"/>
                    <a:pt x="196309" y="153731"/>
                  </a:cubicBezTo>
                  <a:cubicBezTo>
                    <a:pt x="198275" y="127541"/>
                    <a:pt x="179004" y="104646"/>
                    <a:pt x="153455" y="102692"/>
                  </a:cubicBezTo>
                  <a:cubicBezTo>
                    <a:pt x="152254" y="102580"/>
                    <a:pt x="151053" y="102524"/>
                    <a:pt x="149852" y="102524"/>
                  </a:cubicBezTo>
                  <a:close/>
                </a:path>
              </a:pathLst>
            </a:custGeom>
            <a:solidFill>
              <a:schemeClr val="accent1"/>
            </a:solidFill>
            <a:ln w="5402"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12B55071-977A-E981-47CE-ABDF921F1D5F}"/>
                </a:ext>
              </a:extLst>
            </p:cNvPr>
            <p:cNvSpPr/>
            <p:nvPr/>
          </p:nvSpPr>
          <p:spPr>
            <a:xfrm>
              <a:off x="8428238" y="3579204"/>
              <a:ext cx="158259" cy="159259"/>
            </a:xfrm>
            <a:custGeom>
              <a:avLst/>
              <a:gdLst>
                <a:gd name="connsiteX0" fmla="*/ 87400 w 158259"/>
                <a:gd name="connsiteY0" fmla="*/ 159259 h 159259"/>
                <a:gd name="connsiteX1" fmla="*/ 77465 w 158259"/>
                <a:gd name="connsiteY1" fmla="*/ 145075 h 159259"/>
                <a:gd name="connsiteX2" fmla="*/ 70259 w 158259"/>
                <a:gd name="connsiteY2" fmla="*/ 144405 h 159259"/>
                <a:gd name="connsiteX3" fmla="*/ 56993 w 158259"/>
                <a:gd name="connsiteY3" fmla="*/ 158198 h 159259"/>
                <a:gd name="connsiteX4" fmla="*/ 29097 w 158259"/>
                <a:gd name="connsiteY4" fmla="*/ 143847 h 159259"/>
                <a:gd name="connsiteX5" fmla="*/ 32045 w 158259"/>
                <a:gd name="connsiteY5" fmla="*/ 123688 h 159259"/>
                <a:gd name="connsiteX6" fmla="*/ 28224 w 158259"/>
                <a:gd name="connsiteY6" fmla="*/ 118942 h 159259"/>
                <a:gd name="connsiteX7" fmla="*/ 9280 w 158259"/>
                <a:gd name="connsiteY7" fmla="*/ 118774 h 159259"/>
                <a:gd name="connsiteX8" fmla="*/ 0 w 158259"/>
                <a:gd name="connsiteY8" fmla="*/ 88285 h 159259"/>
                <a:gd name="connsiteX9" fmla="*/ 15449 w 158259"/>
                <a:gd name="connsiteY9" fmla="*/ 77005 h 159259"/>
                <a:gd name="connsiteX10" fmla="*/ 16050 w 158259"/>
                <a:gd name="connsiteY10" fmla="*/ 70304 h 159259"/>
                <a:gd name="connsiteX11" fmla="*/ 3057 w 158259"/>
                <a:gd name="connsiteY11" fmla="*/ 56735 h 159259"/>
                <a:gd name="connsiteX12" fmla="*/ 17578 w 158259"/>
                <a:gd name="connsiteY12" fmla="*/ 28479 h 159259"/>
                <a:gd name="connsiteX13" fmla="*/ 35921 w 158259"/>
                <a:gd name="connsiteY13" fmla="*/ 31606 h 159259"/>
                <a:gd name="connsiteX14" fmla="*/ 41489 w 158259"/>
                <a:gd name="connsiteY14" fmla="*/ 26915 h 159259"/>
                <a:gd name="connsiteX15" fmla="*/ 41653 w 158259"/>
                <a:gd name="connsiteY15" fmla="*/ 9493 h 159259"/>
                <a:gd name="connsiteX16" fmla="*/ 71460 w 158259"/>
                <a:gd name="connsiteY16" fmla="*/ 0 h 159259"/>
                <a:gd name="connsiteX17" fmla="*/ 81395 w 158259"/>
                <a:gd name="connsiteY17" fmla="*/ 14184 h 159259"/>
                <a:gd name="connsiteX18" fmla="*/ 87509 w 158259"/>
                <a:gd name="connsiteY18" fmla="*/ 14686 h 159259"/>
                <a:gd name="connsiteX19" fmla="*/ 100502 w 158259"/>
                <a:gd name="connsiteY19" fmla="*/ 1173 h 159259"/>
                <a:gd name="connsiteX20" fmla="*/ 128398 w 158259"/>
                <a:gd name="connsiteY20" fmla="*/ 15524 h 159259"/>
                <a:gd name="connsiteX21" fmla="*/ 125669 w 158259"/>
                <a:gd name="connsiteY21" fmla="*/ 34342 h 159259"/>
                <a:gd name="connsiteX22" fmla="*/ 130800 w 158259"/>
                <a:gd name="connsiteY22" fmla="*/ 40541 h 159259"/>
                <a:gd name="connsiteX23" fmla="*/ 148979 w 158259"/>
                <a:gd name="connsiteY23" fmla="*/ 40708 h 159259"/>
                <a:gd name="connsiteX24" fmla="*/ 158259 w 158259"/>
                <a:gd name="connsiteY24" fmla="*/ 71198 h 159259"/>
                <a:gd name="connsiteX25" fmla="*/ 143411 w 158259"/>
                <a:gd name="connsiteY25" fmla="*/ 82031 h 159259"/>
                <a:gd name="connsiteX26" fmla="*/ 142810 w 158259"/>
                <a:gd name="connsiteY26" fmla="*/ 88955 h 159259"/>
                <a:gd name="connsiteX27" fmla="*/ 155857 w 158259"/>
                <a:gd name="connsiteY27" fmla="*/ 102524 h 159259"/>
                <a:gd name="connsiteX28" fmla="*/ 141336 w 158259"/>
                <a:gd name="connsiteY28" fmla="*/ 130780 h 159259"/>
                <a:gd name="connsiteX29" fmla="*/ 122994 w 158259"/>
                <a:gd name="connsiteY29" fmla="*/ 127653 h 159259"/>
                <a:gd name="connsiteX30" fmla="*/ 117480 w 158259"/>
                <a:gd name="connsiteY30" fmla="*/ 132344 h 159259"/>
                <a:gd name="connsiteX31" fmla="*/ 117316 w 158259"/>
                <a:gd name="connsiteY31" fmla="*/ 149766 h 159259"/>
                <a:gd name="connsiteX32" fmla="*/ 87509 w 158259"/>
                <a:gd name="connsiteY32" fmla="*/ 159259 h 159259"/>
                <a:gd name="connsiteX33" fmla="*/ 85763 w 158259"/>
                <a:gd name="connsiteY33" fmla="*/ 128100 h 159259"/>
                <a:gd name="connsiteX34" fmla="*/ 93842 w 158259"/>
                <a:gd name="connsiteY34" fmla="*/ 139659 h 159259"/>
                <a:gd name="connsiteX35" fmla="*/ 100939 w 158259"/>
                <a:gd name="connsiteY35" fmla="*/ 137425 h 159259"/>
                <a:gd name="connsiteX36" fmla="*/ 101048 w 158259"/>
                <a:gd name="connsiteY36" fmla="*/ 123297 h 159259"/>
                <a:gd name="connsiteX37" fmla="*/ 104815 w 158259"/>
                <a:gd name="connsiteY37" fmla="*/ 120840 h 159259"/>
                <a:gd name="connsiteX38" fmla="*/ 114095 w 158259"/>
                <a:gd name="connsiteY38" fmla="*/ 112967 h 159259"/>
                <a:gd name="connsiteX39" fmla="*/ 117098 w 158259"/>
                <a:gd name="connsiteY39" fmla="*/ 109728 h 159259"/>
                <a:gd name="connsiteX40" fmla="*/ 132220 w 158259"/>
                <a:gd name="connsiteY40" fmla="*/ 112297 h 159259"/>
                <a:gd name="connsiteX41" fmla="*/ 135659 w 158259"/>
                <a:gd name="connsiteY41" fmla="*/ 105596 h 159259"/>
                <a:gd name="connsiteX42" fmla="*/ 124959 w 158259"/>
                <a:gd name="connsiteY42" fmla="*/ 94428 h 159259"/>
                <a:gd name="connsiteX43" fmla="*/ 125887 w 158259"/>
                <a:gd name="connsiteY43" fmla="*/ 90016 h 159259"/>
                <a:gd name="connsiteX44" fmla="*/ 126924 w 158259"/>
                <a:gd name="connsiteY44" fmla="*/ 78010 h 159259"/>
                <a:gd name="connsiteX45" fmla="*/ 126760 w 158259"/>
                <a:gd name="connsiteY45" fmla="*/ 73543 h 159259"/>
                <a:gd name="connsiteX46" fmla="*/ 138934 w 158259"/>
                <a:gd name="connsiteY46" fmla="*/ 64664 h 159259"/>
                <a:gd name="connsiteX47" fmla="*/ 136751 w 158259"/>
                <a:gd name="connsiteY47" fmla="*/ 57405 h 159259"/>
                <a:gd name="connsiteX48" fmla="*/ 121847 w 158259"/>
                <a:gd name="connsiteY48" fmla="*/ 57293 h 159259"/>
                <a:gd name="connsiteX49" fmla="*/ 119445 w 158259"/>
                <a:gd name="connsiteY49" fmla="*/ 53496 h 159259"/>
                <a:gd name="connsiteX50" fmla="*/ 111311 w 158259"/>
                <a:gd name="connsiteY50" fmla="*/ 43668 h 159259"/>
                <a:gd name="connsiteX51" fmla="*/ 108036 w 158259"/>
                <a:gd name="connsiteY51" fmla="*/ 40652 h 159259"/>
                <a:gd name="connsiteX52" fmla="*/ 110274 w 158259"/>
                <a:gd name="connsiteY52" fmla="*/ 25129 h 159259"/>
                <a:gd name="connsiteX53" fmla="*/ 103668 w 158259"/>
                <a:gd name="connsiteY53" fmla="*/ 21722 h 159259"/>
                <a:gd name="connsiteX54" fmla="*/ 92969 w 158259"/>
                <a:gd name="connsiteY54" fmla="*/ 32890 h 159259"/>
                <a:gd name="connsiteX55" fmla="*/ 88656 w 158259"/>
                <a:gd name="connsiteY55" fmla="*/ 31997 h 159259"/>
                <a:gd name="connsiteX56" fmla="*/ 77410 w 158259"/>
                <a:gd name="connsiteY56" fmla="*/ 31104 h 159259"/>
                <a:gd name="connsiteX57" fmla="*/ 72988 w 158259"/>
                <a:gd name="connsiteY57" fmla="*/ 31271 h 159259"/>
                <a:gd name="connsiteX58" fmla="*/ 64909 w 158259"/>
                <a:gd name="connsiteY58" fmla="*/ 19712 h 159259"/>
                <a:gd name="connsiteX59" fmla="*/ 57812 w 158259"/>
                <a:gd name="connsiteY59" fmla="*/ 21946 h 159259"/>
                <a:gd name="connsiteX60" fmla="*/ 57703 w 158259"/>
                <a:gd name="connsiteY60" fmla="*/ 36073 h 159259"/>
                <a:gd name="connsiteX61" fmla="*/ 53936 w 158259"/>
                <a:gd name="connsiteY61" fmla="*/ 38530 h 159259"/>
                <a:gd name="connsiteX62" fmla="*/ 44655 w 158259"/>
                <a:gd name="connsiteY62" fmla="*/ 46404 h 159259"/>
                <a:gd name="connsiteX63" fmla="*/ 41653 w 158259"/>
                <a:gd name="connsiteY63" fmla="*/ 49699 h 159259"/>
                <a:gd name="connsiteX64" fmla="*/ 26531 w 158259"/>
                <a:gd name="connsiteY64" fmla="*/ 47130 h 159259"/>
                <a:gd name="connsiteX65" fmla="*/ 23092 w 158259"/>
                <a:gd name="connsiteY65" fmla="*/ 53831 h 159259"/>
                <a:gd name="connsiteX66" fmla="*/ 33792 w 158259"/>
                <a:gd name="connsiteY66" fmla="*/ 64999 h 159259"/>
                <a:gd name="connsiteX67" fmla="*/ 32864 w 158259"/>
                <a:gd name="connsiteY67" fmla="*/ 69411 h 159259"/>
                <a:gd name="connsiteX68" fmla="*/ 31772 w 158259"/>
                <a:gd name="connsiteY68" fmla="*/ 81193 h 159259"/>
                <a:gd name="connsiteX69" fmla="*/ 31881 w 158259"/>
                <a:gd name="connsiteY69" fmla="*/ 85660 h 159259"/>
                <a:gd name="connsiteX70" fmla="*/ 19107 w 158259"/>
                <a:gd name="connsiteY70" fmla="*/ 94986 h 159259"/>
                <a:gd name="connsiteX71" fmla="*/ 21291 w 158259"/>
                <a:gd name="connsiteY71" fmla="*/ 102245 h 159259"/>
                <a:gd name="connsiteX72" fmla="*/ 36958 w 158259"/>
                <a:gd name="connsiteY72" fmla="*/ 102357 h 159259"/>
                <a:gd name="connsiteX73" fmla="*/ 39360 w 158259"/>
                <a:gd name="connsiteY73" fmla="*/ 106154 h 159259"/>
                <a:gd name="connsiteX74" fmla="*/ 46402 w 158259"/>
                <a:gd name="connsiteY74" fmla="*/ 114865 h 159259"/>
                <a:gd name="connsiteX75" fmla="*/ 49459 w 158259"/>
                <a:gd name="connsiteY75" fmla="*/ 117881 h 159259"/>
                <a:gd name="connsiteX76" fmla="*/ 47057 w 158259"/>
                <a:gd name="connsiteY76" fmla="*/ 134410 h 159259"/>
                <a:gd name="connsiteX77" fmla="*/ 53663 w 158259"/>
                <a:gd name="connsiteY77" fmla="*/ 137816 h 159259"/>
                <a:gd name="connsiteX78" fmla="*/ 64745 w 158259"/>
                <a:gd name="connsiteY78" fmla="*/ 126313 h 159259"/>
                <a:gd name="connsiteX79" fmla="*/ 69167 w 158259"/>
                <a:gd name="connsiteY79" fmla="*/ 127318 h 159259"/>
                <a:gd name="connsiteX80" fmla="*/ 81286 w 158259"/>
                <a:gd name="connsiteY80" fmla="*/ 128435 h 159259"/>
                <a:gd name="connsiteX81" fmla="*/ 85708 w 158259"/>
                <a:gd name="connsiteY81" fmla="*/ 128267 h 159259"/>
                <a:gd name="connsiteX82" fmla="*/ 79375 w 158259"/>
                <a:gd name="connsiteY82" fmla="*/ 116038 h 159259"/>
                <a:gd name="connsiteX83" fmla="*/ 62889 w 158259"/>
                <a:gd name="connsiteY83" fmla="*/ 111850 h 159259"/>
                <a:gd name="connsiteX84" fmla="*/ 45474 w 158259"/>
                <a:gd name="connsiteY84" fmla="*/ 90463 h 159259"/>
                <a:gd name="connsiteX85" fmla="*/ 47931 w 158259"/>
                <a:gd name="connsiteY85" fmla="*/ 62766 h 159259"/>
                <a:gd name="connsiteX86" fmla="*/ 68839 w 158259"/>
                <a:gd name="connsiteY86" fmla="*/ 44952 h 159259"/>
                <a:gd name="connsiteX87" fmla="*/ 95916 w 158259"/>
                <a:gd name="connsiteY87" fmla="*/ 47465 h 159259"/>
                <a:gd name="connsiteX88" fmla="*/ 113331 w 158259"/>
                <a:gd name="connsiteY88" fmla="*/ 68852 h 159259"/>
                <a:gd name="connsiteX89" fmla="*/ 89966 w 158259"/>
                <a:gd name="connsiteY89" fmla="*/ 114363 h 159259"/>
                <a:gd name="connsiteX90" fmla="*/ 79375 w 158259"/>
                <a:gd name="connsiteY90" fmla="*/ 116038 h 159259"/>
                <a:gd name="connsiteX91" fmla="*/ 79430 w 158259"/>
                <a:gd name="connsiteY91" fmla="*/ 60029 h 159259"/>
                <a:gd name="connsiteX92" fmla="*/ 73698 w 158259"/>
                <a:gd name="connsiteY92" fmla="*/ 60923 h 159259"/>
                <a:gd name="connsiteX93" fmla="*/ 62398 w 158259"/>
                <a:gd name="connsiteY93" fmla="*/ 70527 h 159259"/>
                <a:gd name="connsiteX94" fmla="*/ 61087 w 158259"/>
                <a:gd name="connsiteY94" fmla="*/ 85493 h 159259"/>
                <a:gd name="connsiteX95" fmla="*/ 61087 w 158259"/>
                <a:gd name="connsiteY95" fmla="*/ 85493 h 159259"/>
                <a:gd name="connsiteX96" fmla="*/ 85107 w 158259"/>
                <a:gd name="connsiteY96" fmla="*/ 98392 h 159259"/>
                <a:gd name="connsiteX97" fmla="*/ 97718 w 158259"/>
                <a:gd name="connsiteY97" fmla="*/ 73822 h 159259"/>
                <a:gd name="connsiteX98" fmla="*/ 88328 w 158259"/>
                <a:gd name="connsiteY98" fmla="*/ 62263 h 159259"/>
                <a:gd name="connsiteX99" fmla="*/ 79430 w 158259"/>
                <a:gd name="connsiteY99" fmla="*/ 60029 h 15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58259" h="159259">
                  <a:moveTo>
                    <a:pt x="87400" y="159259"/>
                  </a:moveTo>
                  <a:lnTo>
                    <a:pt x="77465" y="145075"/>
                  </a:lnTo>
                  <a:cubicBezTo>
                    <a:pt x="75063" y="145020"/>
                    <a:pt x="72661" y="144796"/>
                    <a:pt x="70259" y="144405"/>
                  </a:cubicBezTo>
                  <a:lnTo>
                    <a:pt x="56993" y="158198"/>
                  </a:lnTo>
                  <a:lnTo>
                    <a:pt x="29097" y="143847"/>
                  </a:lnTo>
                  <a:lnTo>
                    <a:pt x="32045" y="123688"/>
                  </a:lnTo>
                  <a:cubicBezTo>
                    <a:pt x="30680" y="122181"/>
                    <a:pt x="29425" y="120617"/>
                    <a:pt x="28224" y="118942"/>
                  </a:cubicBezTo>
                  <a:lnTo>
                    <a:pt x="9280" y="118774"/>
                  </a:lnTo>
                  <a:lnTo>
                    <a:pt x="0" y="88285"/>
                  </a:lnTo>
                  <a:lnTo>
                    <a:pt x="15449" y="77005"/>
                  </a:lnTo>
                  <a:cubicBezTo>
                    <a:pt x="15558" y="74771"/>
                    <a:pt x="15722" y="72538"/>
                    <a:pt x="16050" y="70304"/>
                  </a:cubicBezTo>
                  <a:lnTo>
                    <a:pt x="3057" y="56735"/>
                  </a:lnTo>
                  <a:lnTo>
                    <a:pt x="17578" y="28479"/>
                  </a:lnTo>
                  <a:lnTo>
                    <a:pt x="35921" y="31606"/>
                  </a:lnTo>
                  <a:cubicBezTo>
                    <a:pt x="37668" y="29931"/>
                    <a:pt x="39524" y="28367"/>
                    <a:pt x="41489" y="26915"/>
                  </a:cubicBezTo>
                  <a:lnTo>
                    <a:pt x="41653" y="9493"/>
                  </a:lnTo>
                  <a:lnTo>
                    <a:pt x="71460" y="0"/>
                  </a:lnTo>
                  <a:lnTo>
                    <a:pt x="81395" y="14184"/>
                  </a:lnTo>
                  <a:cubicBezTo>
                    <a:pt x="83415" y="14240"/>
                    <a:pt x="85490" y="14407"/>
                    <a:pt x="87509" y="14686"/>
                  </a:cubicBezTo>
                  <a:lnTo>
                    <a:pt x="100502" y="1173"/>
                  </a:lnTo>
                  <a:lnTo>
                    <a:pt x="128398" y="15524"/>
                  </a:lnTo>
                  <a:lnTo>
                    <a:pt x="125669" y="34342"/>
                  </a:lnTo>
                  <a:cubicBezTo>
                    <a:pt x="127470" y="36297"/>
                    <a:pt x="129217" y="38363"/>
                    <a:pt x="130800" y="40541"/>
                  </a:cubicBezTo>
                  <a:lnTo>
                    <a:pt x="148979" y="40708"/>
                  </a:lnTo>
                  <a:lnTo>
                    <a:pt x="158259" y="71198"/>
                  </a:lnTo>
                  <a:lnTo>
                    <a:pt x="143411" y="82031"/>
                  </a:lnTo>
                  <a:cubicBezTo>
                    <a:pt x="143302" y="84376"/>
                    <a:pt x="143138" y="86666"/>
                    <a:pt x="142810" y="88955"/>
                  </a:cubicBezTo>
                  <a:lnTo>
                    <a:pt x="155857" y="102524"/>
                  </a:lnTo>
                  <a:lnTo>
                    <a:pt x="141336" y="130780"/>
                  </a:lnTo>
                  <a:lnTo>
                    <a:pt x="122994" y="127653"/>
                  </a:lnTo>
                  <a:cubicBezTo>
                    <a:pt x="121247" y="129328"/>
                    <a:pt x="119391" y="130892"/>
                    <a:pt x="117480" y="132344"/>
                  </a:cubicBezTo>
                  <a:lnTo>
                    <a:pt x="117316" y="149766"/>
                  </a:lnTo>
                  <a:lnTo>
                    <a:pt x="87509" y="159259"/>
                  </a:lnTo>
                  <a:close/>
                  <a:moveTo>
                    <a:pt x="85763" y="128100"/>
                  </a:moveTo>
                  <a:lnTo>
                    <a:pt x="93842" y="139659"/>
                  </a:lnTo>
                  <a:lnTo>
                    <a:pt x="100939" y="137425"/>
                  </a:lnTo>
                  <a:lnTo>
                    <a:pt x="101048" y="123297"/>
                  </a:lnTo>
                  <a:lnTo>
                    <a:pt x="104815" y="120840"/>
                  </a:lnTo>
                  <a:cubicBezTo>
                    <a:pt x="108199" y="118663"/>
                    <a:pt x="111311" y="115982"/>
                    <a:pt x="114095" y="112967"/>
                  </a:cubicBezTo>
                  <a:lnTo>
                    <a:pt x="117098" y="109728"/>
                  </a:lnTo>
                  <a:lnTo>
                    <a:pt x="132220" y="112297"/>
                  </a:lnTo>
                  <a:lnTo>
                    <a:pt x="135659" y="105596"/>
                  </a:lnTo>
                  <a:lnTo>
                    <a:pt x="124959" y="94428"/>
                  </a:lnTo>
                  <a:lnTo>
                    <a:pt x="125887" y="90016"/>
                  </a:lnTo>
                  <a:cubicBezTo>
                    <a:pt x="126706" y="86051"/>
                    <a:pt x="127088" y="82031"/>
                    <a:pt x="126924" y="78010"/>
                  </a:cubicBezTo>
                  <a:lnTo>
                    <a:pt x="126760" y="73543"/>
                  </a:lnTo>
                  <a:lnTo>
                    <a:pt x="138934" y="64664"/>
                  </a:lnTo>
                  <a:lnTo>
                    <a:pt x="136751" y="57405"/>
                  </a:lnTo>
                  <a:lnTo>
                    <a:pt x="121847" y="57293"/>
                  </a:lnTo>
                  <a:lnTo>
                    <a:pt x="119445" y="53496"/>
                  </a:lnTo>
                  <a:cubicBezTo>
                    <a:pt x="117152" y="49866"/>
                    <a:pt x="114423" y="46572"/>
                    <a:pt x="111311" y="43668"/>
                  </a:cubicBezTo>
                  <a:lnTo>
                    <a:pt x="108036" y="40652"/>
                  </a:lnTo>
                  <a:lnTo>
                    <a:pt x="110274" y="25129"/>
                  </a:lnTo>
                  <a:lnTo>
                    <a:pt x="103668" y="21722"/>
                  </a:lnTo>
                  <a:lnTo>
                    <a:pt x="92969" y="32890"/>
                  </a:lnTo>
                  <a:lnTo>
                    <a:pt x="88656" y="31997"/>
                  </a:lnTo>
                  <a:cubicBezTo>
                    <a:pt x="84998" y="31215"/>
                    <a:pt x="81177" y="30936"/>
                    <a:pt x="77410" y="31104"/>
                  </a:cubicBezTo>
                  <a:lnTo>
                    <a:pt x="72988" y="31271"/>
                  </a:lnTo>
                  <a:lnTo>
                    <a:pt x="64909" y="19712"/>
                  </a:lnTo>
                  <a:lnTo>
                    <a:pt x="57812" y="21946"/>
                  </a:lnTo>
                  <a:lnTo>
                    <a:pt x="57703" y="36073"/>
                  </a:lnTo>
                  <a:lnTo>
                    <a:pt x="53936" y="38530"/>
                  </a:lnTo>
                  <a:cubicBezTo>
                    <a:pt x="50551" y="40708"/>
                    <a:pt x="47440" y="43389"/>
                    <a:pt x="44655" y="46404"/>
                  </a:cubicBezTo>
                  <a:lnTo>
                    <a:pt x="41653" y="49699"/>
                  </a:lnTo>
                  <a:lnTo>
                    <a:pt x="26531" y="47130"/>
                  </a:lnTo>
                  <a:lnTo>
                    <a:pt x="23092" y="53831"/>
                  </a:lnTo>
                  <a:lnTo>
                    <a:pt x="33792" y="64999"/>
                  </a:lnTo>
                  <a:lnTo>
                    <a:pt x="32864" y="69411"/>
                  </a:lnTo>
                  <a:cubicBezTo>
                    <a:pt x="32045" y="73264"/>
                    <a:pt x="31663" y="77228"/>
                    <a:pt x="31772" y="81193"/>
                  </a:cubicBezTo>
                  <a:lnTo>
                    <a:pt x="31881" y="85660"/>
                  </a:lnTo>
                  <a:lnTo>
                    <a:pt x="19107" y="94986"/>
                  </a:lnTo>
                  <a:lnTo>
                    <a:pt x="21291" y="102245"/>
                  </a:lnTo>
                  <a:lnTo>
                    <a:pt x="36958" y="102357"/>
                  </a:lnTo>
                  <a:lnTo>
                    <a:pt x="39360" y="106154"/>
                  </a:lnTo>
                  <a:cubicBezTo>
                    <a:pt x="41380" y="109337"/>
                    <a:pt x="43727" y="112241"/>
                    <a:pt x="46402" y="114865"/>
                  </a:cubicBezTo>
                  <a:lnTo>
                    <a:pt x="49459" y="117881"/>
                  </a:lnTo>
                  <a:lnTo>
                    <a:pt x="47057" y="134410"/>
                  </a:lnTo>
                  <a:lnTo>
                    <a:pt x="53663" y="137816"/>
                  </a:lnTo>
                  <a:lnTo>
                    <a:pt x="64745" y="126313"/>
                  </a:lnTo>
                  <a:lnTo>
                    <a:pt x="69167" y="127318"/>
                  </a:lnTo>
                  <a:cubicBezTo>
                    <a:pt x="73152" y="128211"/>
                    <a:pt x="77192" y="128602"/>
                    <a:pt x="81286" y="128435"/>
                  </a:cubicBezTo>
                  <a:lnTo>
                    <a:pt x="85708" y="128267"/>
                  </a:lnTo>
                  <a:close/>
                  <a:moveTo>
                    <a:pt x="79375" y="116038"/>
                  </a:moveTo>
                  <a:cubicBezTo>
                    <a:pt x="73698" y="116038"/>
                    <a:pt x="68075" y="114642"/>
                    <a:pt x="62889" y="111850"/>
                  </a:cubicBezTo>
                  <a:cubicBezTo>
                    <a:pt x="54482" y="107327"/>
                    <a:pt x="48313" y="99732"/>
                    <a:pt x="45474" y="90463"/>
                  </a:cubicBezTo>
                  <a:cubicBezTo>
                    <a:pt x="42636" y="81193"/>
                    <a:pt x="43509" y="71365"/>
                    <a:pt x="47931" y="62766"/>
                  </a:cubicBezTo>
                  <a:cubicBezTo>
                    <a:pt x="52353" y="54166"/>
                    <a:pt x="59777" y="47856"/>
                    <a:pt x="68839" y="44952"/>
                  </a:cubicBezTo>
                  <a:cubicBezTo>
                    <a:pt x="77901" y="42104"/>
                    <a:pt x="87509" y="42998"/>
                    <a:pt x="95916" y="47465"/>
                  </a:cubicBezTo>
                  <a:cubicBezTo>
                    <a:pt x="104323" y="51988"/>
                    <a:pt x="110492" y="59583"/>
                    <a:pt x="113331" y="68852"/>
                  </a:cubicBezTo>
                  <a:cubicBezTo>
                    <a:pt x="119172" y="88006"/>
                    <a:pt x="108636" y="108388"/>
                    <a:pt x="89966" y="114363"/>
                  </a:cubicBezTo>
                  <a:cubicBezTo>
                    <a:pt x="86472" y="115480"/>
                    <a:pt x="82924" y="116038"/>
                    <a:pt x="79375" y="116038"/>
                  </a:cubicBezTo>
                  <a:close/>
                  <a:moveTo>
                    <a:pt x="79430" y="60029"/>
                  </a:moveTo>
                  <a:cubicBezTo>
                    <a:pt x="77519" y="60029"/>
                    <a:pt x="75609" y="60309"/>
                    <a:pt x="73698" y="60923"/>
                  </a:cubicBezTo>
                  <a:cubicBezTo>
                    <a:pt x="68785" y="62486"/>
                    <a:pt x="64800" y="65893"/>
                    <a:pt x="62398" y="70527"/>
                  </a:cubicBezTo>
                  <a:cubicBezTo>
                    <a:pt x="59996" y="75162"/>
                    <a:pt x="59559" y="80467"/>
                    <a:pt x="61087" y="85493"/>
                  </a:cubicBezTo>
                  <a:lnTo>
                    <a:pt x="61087" y="85493"/>
                  </a:lnTo>
                  <a:cubicBezTo>
                    <a:pt x="64254" y="95824"/>
                    <a:pt x="74954" y="101631"/>
                    <a:pt x="85107" y="98392"/>
                  </a:cubicBezTo>
                  <a:cubicBezTo>
                    <a:pt x="95207" y="95153"/>
                    <a:pt x="100830" y="84153"/>
                    <a:pt x="97718" y="73822"/>
                  </a:cubicBezTo>
                  <a:cubicBezTo>
                    <a:pt x="96189" y="68796"/>
                    <a:pt x="92859" y="64720"/>
                    <a:pt x="88328" y="62263"/>
                  </a:cubicBezTo>
                  <a:cubicBezTo>
                    <a:pt x="85544" y="60755"/>
                    <a:pt x="82487" y="60029"/>
                    <a:pt x="79430" y="60029"/>
                  </a:cubicBezTo>
                  <a:close/>
                </a:path>
              </a:pathLst>
            </a:custGeom>
            <a:solidFill>
              <a:schemeClr val="accent1"/>
            </a:solidFill>
            <a:ln w="5402"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2DCFEE81-B515-0626-C350-E1F539859674}"/>
                </a:ext>
              </a:extLst>
            </p:cNvPr>
            <p:cNvSpPr/>
            <p:nvPr/>
          </p:nvSpPr>
          <p:spPr>
            <a:xfrm>
              <a:off x="8411915" y="3767947"/>
              <a:ext cx="158259" cy="159259"/>
            </a:xfrm>
            <a:custGeom>
              <a:avLst/>
              <a:gdLst>
                <a:gd name="connsiteX0" fmla="*/ 87346 w 158259"/>
                <a:gd name="connsiteY0" fmla="*/ 159259 h 159259"/>
                <a:gd name="connsiteX1" fmla="*/ 77410 w 158259"/>
                <a:gd name="connsiteY1" fmla="*/ 145076 h 159259"/>
                <a:gd name="connsiteX2" fmla="*/ 70204 w 158259"/>
                <a:gd name="connsiteY2" fmla="*/ 144405 h 159259"/>
                <a:gd name="connsiteX3" fmla="*/ 56993 w 158259"/>
                <a:gd name="connsiteY3" fmla="*/ 158198 h 159259"/>
                <a:gd name="connsiteX4" fmla="*/ 29097 w 158259"/>
                <a:gd name="connsiteY4" fmla="*/ 143847 h 159259"/>
                <a:gd name="connsiteX5" fmla="*/ 32045 w 158259"/>
                <a:gd name="connsiteY5" fmla="*/ 123688 h 159259"/>
                <a:gd name="connsiteX6" fmla="*/ 28224 w 158259"/>
                <a:gd name="connsiteY6" fmla="*/ 118942 h 159259"/>
                <a:gd name="connsiteX7" fmla="*/ 9280 w 158259"/>
                <a:gd name="connsiteY7" fmla="*/ 118774 h 159259"/>
                <a:gd name="connsiteX8" fmla="*/ 0 w 158259"/>
                <a:gd name="connsiteY8" fmla="*/ 88285 h 159259"/>
                <a:gd name="connsiteX9" fmla="*/ 15449 w 158259"/>
                <a:gd name="connsiteY9" fmla="*/ 77005 h 159259"/>
                <a:gd name="connsiteX10" fmla="*/ 16050 w 158259"/>
                <a:gd name="connsiteY10" fmla="*/ 70304 h 159259"/>
                <a:gd name="connsiteX11" fmla="*/ 3057 w 158259"/>
                <a:gd name="connsiteY11" fmla="*/ 56735 h 159259"/>
                <a:gd name="connsiteX12" fmla="*/ 17578 w 158259"/>
                <a:gd name="connsiteY12" fmla="*/ 28479 h 159259"/>
                <a:gd name="connsiteX13" fmla="*/ 35921 w 158259"/>
                <a:gd name="connsiteY13" fmla="*/ 31606 h 159259"/>
                <a:gd name="connsiteX14" fmla="*/ 41489 w 158259"/>
                <a:gd name="connsiteY14" fmla="*/ 26915 h 159259"/>
                <a:gd name="connsiteX15" fmla="*/ 41653 w 158259"/>
                <a:gd name="connsiteY15" fmla="*/ 9493 h 159259"/>
                <a:gd name="connsiteX16" fmla="*/ 71460 w 158259"/>
                <a:gd name="connsiteY16" fmla="*/ 0 h 159259"/>
                <a:gd name="connsiteX17" fmla="*/ 81395 w 158259"/>
                <a:gd name="connsiteY17" fmla="*/ 14184 h 159259"/>
                <a:gd name="connsiteX18" fmla="*/ 87509 w 158259"/>
                <a:gd name="connsiteY18" fmla="*/ 14686 h 159259"/>
                <a:gd name="connsiteX19" fmla="*/ 100502 w 158259"/>
                <a:gd name="connsiteY19" fmla="*/ 1173 h 159259"/>
                <a:gd name="connsiteX20" fmla="*/ 128398 w 158259"/>
                <a:gd name="connsiteY20" fmla="*/ 15524 h 159259"/>
                <a:gd name="connsiteX21" fmla="*/ 125669 w 158259"/>
                <a:gd name="connsiteY21" fmla="*/ 34342 h 159259"/>
                <a:gd name="connsiteX22" fmla="*/ 130800 w 158259"/>
                <a:gd name="connsiteY22" fmla="*/ 40541 h 159259"/>
                <a:gd name="connsiteX23" fmla="*/ 148979 w 158259"/>
                <a:gd name="connsiteY23" fmla="*/ 40708 h 159259"/>
                <a:gd name="connsiteX24" fmla="*/ 158259 w 158259"/>
                <a:gd name="connsiteY24" fmla="*/ 71198 h 159259"/>
                <a:gd name="connsiteX25" fmla="*/ 143465 w 158259"/>
                <a:gd name="connsiteY25" fmla="*/ 82031 h 159259"/>
                <a:gd name="connsiteX26" fmla="*/ 142865 w 158259"/>
                <a:gd name="connsiteY26" fmla="*/ 88955 h 159259"/>
                <a:gd name="connsiteX27" fmla="*/ 155912 w 158259"/>
                <a:gd name="connsiteY27" fmla="*/ 102524 h 159259"/>
                <a:gd name="connsiteX28" fmla="*/ 141391 w 158259"/>
                <a:gd name="connsiteY28" fmla="*/ 130780 h 159259"/>
                <a:gd name="connsiteX29" fmla="*/ 123048 w 158259"/>
                <a:gd name="connsiteY29" fmla="*/ 127653 h 159259"/>
                <a:gd name="connsiteX30" fmla="*/ 117535 w 158259"/>
                <a:gd name="connsiteY30" fmla="*/ 132344 h 159259"/>
                <a:gd name="connsiteX31" fmla="*/ 117371 w 158259"/>
                <a:gd name="connsiteY31" fmla="*/ 149766 h 159259"/>
                <a:gd name="connsiteX32" fmla="*/ 87564 w 158259"/>
                <a:gd name="connsiteY32" fmla="*/ 159259 h 159259"/>
                <a:gd name="connsiteX33" fmla="*/ 85708 w 158259"/>
                <a:gd name="connsiteY33" fmla="*/ 128100 h 159259"/>
                <a:gd name="connsiteX34" fmla="*/ 93787 w 158259"/>
                <a:gd name="connsiteY34" fmla="*/ 139659 h 159259"/>
                <a:gd name="connsiteX35" fmla="*/ 100884 w 158259"/>
                <a:gd name="connsiteY35" fmla="*/ 137425 h 159259"/>
                <a:gd name="connsiteX36" fmla="*/ 100993 w 158259"/>
                <a:gd name="connsiteY36" fmla="*/ 123297 h 159259"/>
                <a:gd name="connsiteX37" fmla="*/ 104760 w 158259"/>
                <a:gd name="connsiteY37" fmla="*/ 120840 h 159259"/>
                <a:gd name="connsiteX38" fmla="*/ 114041 w 158259"/>
                <a:gd name="connsiteY38" fmla="*/ 112967 h 159259"/>
                <a:gd name="connsiteX39" fmla="*/ 117043 w 158259"/>
                <a:gd name="connsiteY39" fmla="*/ 109672 h 159259"/>
                <a:gd name="connsiteX40" fmla="*/ 132165 w 158259"/>
                <a:gd name="connsiteY40" fmla="*/ 112241 h 159259"/>
                <a:gd name="connsiteX41" fmla="*/ 135604 w 158259"/>
                <a:gd name="connsiteY41" fmla="*/ 105540 h 159259"/>
                <a:gd name="connsiteX42" fmla="*/ 124904 w 158259"/>
                <a:gd name="connsiteY42" fmla="*/ 94372 h 159259"/>
                <a:gd name="connsiteX43" fmla="*/ 125832 w 158259"/>
                <a:gd name="connsiteY43" fmla="*/ 89960 h 159259"/>
                <a:gd name="connsiteX44" fmla="*/ 126870 w 158259"/>
                <a:gd name="connsiteY44" fmla="*/ 78010 h 159259"/>
                <a:gd name="connsiteX45" fmla="*/ 126706 w 158259"/>
                <a:gd name="connsiteY45" fmla="*/ 73543 h 159259"/>
                <a:gd name="connsiteX46" fmla="*/ 138880 w 158259"/>
                <a:gd name="connsiteY46" fmla="*/ 64608 h 159259"/>
                <a:gd name="connsiteX47" fmla="*/ 136696 w 158259"/>
                <a:gd name="connsiteY47" fmla="*/ 57349 h 159259"/>
                <a:gd name="connsiteX48" fmla="*/ 121793 w 158259"/>
                <a:gd name="connsiteY48" fmla="*/ 57237 h 159259"/>
                <a:gd name="connsiteX49" fmla="*/ 119391 w 158259"/>
                <a:gd name="connsiteY49" fmla="*/ 53440 h 159259"/>
                <a:gd name="connsiteX50" fmla="*/ 111257 w 158259"/>
                <a:gd name="connsiteY50" fmla="*/ 43612 h 159259"/>
                <a:gd name="connsiteX51" fmla="*/ 107981 w 158259"/>
                <a:gd name="connsiteY51" fmla="*/ 40597 h 159259"/>
                <a:gd name="connsiteX52" fmla="*/ 110219 w 158259"/>
                <a:gd name="connsiteY52" fmla="*/ 25073 h 159259"/>
                <a:gd name="connsiteX53" fmla="*/ 103614 w 158259"/>
                <a:gd name="connsiteY53" fmla="*/ 21666 h 159259"/>
                <a:gd name="connsiteX54" fmla="*/ 92914 w 158259"/>
                <a:gd name="connsiteY54" fmla="*/ 32835 h 159259"/>
                <a:gd name="connsiteX55" fmla="*/ 88547 w 158259"/>
                <a:gd name="connsiteY55" fmla="*/ 31941 h 159259"/>
                <a:gd name="connsiteX56" fmla="*/ 77356 w 158259"/>
                <a:gd name="connsiteY56" fmla="*/ 31048 h 159259"/>
                <a:gd name="connsiteX57" fmla="*/ 72934 w 158259"/>
                <a:gd name="connsiteY57" fmla="*/ 31215 h 159259"/>
                <a:gd name="connsiteX58" fmla="*/ 64854 w 158259"/>
                <a:gd name="connsiteY58" fmla="*/ 19656 h 159259"/>
                <a:gd name="connsiteX59" fmla="*/ 57757 w 158259"/>
                <a:gd name="connsiteY59" fmla="*/ 21890 h 159259"/>
                <a:gd name="connsiteX60" fmla="*/ 57648 w 158259"/>
                <a:gd name="connsiteY60" fmla="*/ 36018 h 159259"/>
                <a:gd name="connsiteX61" fmla="*/ 53881 w 158259"/>
                <a:gd name="connsiteY61" fmla="*/ 38475 h 159259"/>
                <a:gd name="connsiteX62" fmla="*/ 44601 w 158259"/>
                <a:gd name="connsiteY62" fmla="*/ 46348 h 159259"/>
                <a:gd name="connsiteX63" fmla="*/ 41598 w 158259"/>
                <a:gd name="connsiteY63" fmla="*/ 49587 h 159259"/>
                <a:gd name="connsiteX64" fmla="*/ 26477 w 158259"/>
                <a:gd name="connsiteY64" fmla="*/ 47018 h 159259"/>
                <a:gd name="connsiteX65" fmla="*/ 23037 w 158259"/>
                <a:gd name="connsiteY65" fmla="*/ 53719 h 159259"/>
                <a:gd name="connsiteX66" fmla="*/ 33737 w 158259"/>
                <a:gd name="connsiteY66" fmla="*/ 64888 h 159259"/>
                <a:gd name="connsiteX67" fmla="*/ 32809 w 158259"/>
                <a:gd name="connsiteY67" fmla="*/ 69299 h 159259"/>
                <a:gd name="connsiteX68" fmla="*/ 31717 w 158259"/>
                <a:gd name="connsiteY68" fmla="*/ 81081 h 159259"/>
                <a:gd name="connsiteX69" fmla="*/ 31827 w 158259"/>
                <a:gd name="connsiteY69" fmla="*/ 85549 h 159259"/>
                <a:gd name="connsiteX70" fmla="*/ 19052 w 158259"/>
                <a:gd name="connsiteY70" fmla="*/ 94874 h 159259"/>
                <a:gd name="connsiteX71" fmla="*/ 21236 w 158259"/>
                <a:gd name="connsiteY71" fmla="*/ 102134 h 159259"/>
                <a:gd name="connsiteX72" fmla="*/ 36849 w 158259"/>
                <a:gd name="connsiteY72" fmla="*/ 102245 h 159259"/>
                <a:gd name="connsiteX73" fmla="*/ 39251 w 158259"/>
                <a:gd name="connsiteY73" fmla="*/ 106042 h 159259"/>
                <a:gd name="connsiteX74" fmla="*/ 46293 w 158259"/>
                <a:gd name="connsiteY74" fmla="*/ 114754 h 159259"/>
                <a:gd name="connsiteX75" fmla="*/ 49350 w 158259"/>
                <a:gd name="connsiteY75" fmla="*/ 117769 h 159259"/>
                <a:gd name="connsiteX76" fmla="*/ 46948 w 158259"/>
                <a:gd name="connsiteY76" fmla="*/ 134298 h 159259"/>
                <a:gd name="connsiteX77" fmla="*/ 53554 w 158259"/>
                <a:gd name="connsiteY77" fmla="*/ 137704 h 159259"/>
                <a:gd name="connsiteX78" fmla="*/ 64636 w 158259"/>
                <a:gd name="connsiteY78" fmla="*/ 126201 h 159259"/>
                <a:gd name="connsiteX79" fmla="*/ 69058 w 158259"/>
                <a:gd name="connsiteY79" fmla="*/ 127206 h 159259"/>
                <a:gd name="connsiteX80" fmla="*/ 81177 w 158259"/>
                <a:gd name="connsiteY80" fmla="*/ 128323 h 159259"/>
                <a:gd name="connsiteX81" fmla="*/ 85599 w 158259"/>
                <a:gd name="connsiteY81" fmla="*/ 128156 h 159259"/>
                <a:gd name="connsiteX82" fmla="*/ 79321 w 158259"/>
                <a:gd name="connsiteY82" fmla="*/ 116038 h 159259"/>
                <a:gd name="connsiteX83" fmla="*/ 62834 w 158259"/>
                <a:gd name="connsiteY83" fmla="*/ 111850 h 159259"/>
                <a:gd name="connsiteX84" fmla="*/ 45420 w 158259"/>
                <a:gd name="connsiteY84" fmla="*/ 90463 h 159259"/>
                <a:gd name="connsiteX85" fmla="*/ 47876 w 158259"/>
                <a:gd name="connsiteY85" fmla="*/ 62766 h 159259"/>
                <a:gd name="connsiteX86" fmla="*/ 68785 w 158259"/>
                <a:gd name="connsiteY86" fmla="*/ 44952 h 159259"/>
                <a:gd name="connsiteX87" fmla="*/ 113276 w 158259"/>
                <a:gd name="connsiteY87" fmla="*/ 68852 h 159259"/>
                <a:gd name="connsiteX88" fmla="*/ 110820 w 158259"/>
                <a:gd name="connsiteY88" fmla="*/ 96549 h 159259"/>
                <a:gd name="connsiteX89" fmla="*/ 89911 w 158259"/>
                <a:gd name="connsiteY89" fmla="*/ 114363 h 159259"/>
                <a:gd name="connsiteX90" fmla="*/ 79321 w 158259"/>
                <a:gd name="connsiteY90" fmla="*/ 116038 h 159259"/>
                <a:gd name="connsiteX91" fmla="*/ 79321 w 158259"/>
                <a:gd name="connsiteY91" fmla="*/ 60029 h 159259"/>
                <a:gd name="connsiteX92" fmla="*/ 73643 w 158259"/>
                <a:gd name="connsiteY92" fmla="*/ 60923 h 159259"/>
                <a:gd name="connsiteX93" fmla="*/ 61033 w 158259"/>
                <a:gd name="connsiteY93" fmla="*/ 85493 h 159259"/>
                <a:gd name="connsiteX94" fmla="*/ 61033 w 158259"/>
                <a:gd name="connsiteY94" fmla="*/ 85493 h 159259"/>
                <a:gd name="connsiteX95" fmla="*/ 70422 w 158259"/>
                <a:gd name="connsiteY95" fmla="*/ 97052 h 159259"/>
                <a:gd name="connsiteX96" fmla="*/ 85053 w 158259"/>
                <a:gd name="connsiteY96" fmla="*/ 98392 h 159259"/>
                <a:gd name="connsiteX97" fmla="*/ 96353 w 158259"/>
                <a:gd name="connsiteY97" fmla="*/ 88788 h 159259"/>
                <a:gd name="connsiteX98" fmla="*/ 97663 w 158259"/>
                <a:gd name="connsiteY98" fmla="*/ 73822 h 159259"/>
                <a:gd name="connsiteX99" fmla="*/ 79375 w 158259"/>
                <a:gd name="connsiteY99" fmla="*/ 60029 h 15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58259" h="159259">
                  <a:moveTo>
                    <a:pt x="87346" y="159259"/>
                  </a:moveTo>
                  <a:lnTo>
                    <a:pt x="77410" y="145076"/>
                  </a:lnTo>
                  <a:cubicBezTo>
                    <a:pt x="75008" y="145020"/>
                    <a:pt x="72606" y="144796"/>
                    <a:pt x="70204" y="144405"/>
                  </a:cubicBezTo>
                  <a:lnTo>
                    <a:pt x="56993" y="158198"/>
                  </a:lnTo>
                  <a:lnTo>
                    <a:pt x="29097" y="143847"/>
                  </a:lnTo>
                  <a:lnTo>
                    <a:pt x="32045" y="123688"/>
                  </a:lnTo>
                  <a:cubicBezTo>
                    <a:pt x="30680" y="122181"/>
                    <a:pt x="29425" y="120617"/>
                    <a:pt x="28224" y="118942"/>
                  </a:cubicBezTo>
                  <a:lnTo>
                    <a:pt x="9280" y="118774"/>
                  </a:lnTo>
                  <a:lnTo>
                    <a:pt x="0" y="88285"/>
                  </a:lnTo>
                  <a:lnTo>
                    <a:pt x="15449" y="77005"/>
                  </a:lnTo>
                  <a:cubicBezTo>
                    <a:pt x="15558" y="74771"/>
                    <a:pt x="15722" y="72538"/>
                    <a:pt x="16050" y="70304"/>
                  </a:cubicBezTo>
                  <a:lnTo>
                    <a:pt x="3057" y="56735"/>
                  </a:lnTo>
                  <a:lnTo>
                    <a:pt x="17578" y="28479"/>
                  </a:lnTo>
                  <a:lnTo>
                    <a:pt x="35921" y="31606"/>
                  </a:lnTo>
                  <a:cubicBezTo>
                    <a:pt x="37668" y="29931"/>
                    <a:pt x="39524" y="28367"/>
                    <a:pt x="41489" y="26915"/>
                  </a:cubicBezTo>
                  <a:lnTo>
                    <a:pt x="41653" y="9493"/>
                  </a:lnTo>
                  <a:lnTo>
                    <a:pt x="71460" y="0"/>
                  </a:lnTo>
                  <a:lnTo>
                    <a:pt x="81395" y="14184"/>
                  </a:lnTo>
                  <a:cubicBezTo>
                    <a:pt x="83415" y="14240"/>
                    <a:pt x="85490" y="14407"/>
                    <a:pt x="87509" y="14686"/>
                  </a:cubicBezTo>
                  <a:lnTo>
                    <a:pt x="100502" y="1173"/>
                  </a:lnTo>
                  <a:lnTo>
                    <a:pt x="128398" y="15524"/>
                  </a:lnTo>
                  <a:lnTo>
                    <a:pt x="125669" y="34342"/>
                  </a:lnTo>
                  <a:cubicBezTo>
                    <a:pt x="127525" y="36297"/>
                    <a:pt x="129217" y="38363"/>
                    <a:pt x="130800" y="40541"/>
                  </a:cubicBezTo>
                  <a:lnTo>
                    <a:pt x="148979" y="40708"/>
                  </a:lnTo>
                  <a:lnTo>
                    <a:pt x="158259" y="71198"/>
                  </a:lnTo>
                  <a:lnTo>
                    <a:pt x="143465" y="82031"/>
                  </a:lnTo>
                  <a:cubicBezTo>
                    <a:pt x="143356" y="84376"/>
                    <a:pt x="143192" y="86666"/>
                    <a:pt x="142865" y="88955"/>
                  </a:cubicBezTo>
                  <a:lnTo>
                    <a:pt x="155912" y="102524"/>
                  </a:lnTo>
                  <a:lnTo>
                    <a:pt x="141391" y="130780"/>
                  </a:lnTo>
                  <a:lnTo>
                    <a:pt x="123048" y="127653"/>
                  </a:lnTo>
                  <a:cubicBezTo>
                    <a:pt x="121301" y="129328"/>
                    <a:pt x="119445" y="130892"/>
                    <a:pt x="117535" y="132344"/>
                  </a:cubicBezTo>
                  <a:lnTo>
                    <a:pt x="117371" y="149766"/>
                  </a:lnTo>
                  <a:lnTo>
                    <a:pt x="87564" y="159259"/>
                  </a:lnTo>
                  <a:close/>
                  <a:moveTo>
                    <a:pt x="85708" y="128100"/>
                  </a:moveTo>
                  <a:lnTo>
                    <a:pt x="93787" y="139659"/>
                  </a:lnTo>
                  <a:lnTo>
                    <a:pt x="100884" y="137425"/>
                  </a:lnTo>
                  <a:lnTo>
                    <a:pt x="100993" y="123297"/>
                  </a:lnTo>
                  <a:lnTo>
                    <a:pt x="104760" y="120840"/>
                  </a:lnTo>
                  <a:cubicBezTo>
                    <a:pt x="108145" y="118663"/>
                    <a:pt x="111257" y="115982"/>
                    <a:pt x="114041" y="112967"/>
                  </a:cubicBezTo>
                  <a:lnTo>
                    <a:pt x="117043" y="109672"/>
                  </a:lnTo>
                  <a:lnTo>
                    <a:pt x="132165" y="112241"/>
                  </a:lnTo>
                  <a:lnTo>
                    <a:pt x="135604" y="105540"/>
                  </a:lnTo>
                  <a:lnTo>
                    <a:pt x="124904" y="94372"/>
                  </a:lnTo>
                  <a:lnTo>
                    <a:pt x="125832" y="89960"/>
                  </a:lnTo>
                  <a:cubicBezTo>
                    <a:pt x="126651" y="86051"/>
                    <a:pt x="127033" y="82031"/>
                    <a:pt x="126870" y="78010"/>
                  </a:cubicBezTo>
                  <a:lnTo>
                    <a:pt x="126706" y="73543"/>
                  </a:lnTo>
                  <a:lnTo>
                    <a:pt x="138880" y="64608"/>
                  </a:lnTo>
                  <a:lnTo>
                    <a:pt x="136696" y="57349"/>
                  </a:lnTo>
                  <a:lnTo>
                    <a:pt x="121793" y="57237"/>
                  </a:lnTo>
                  <a:lnTo>
                    <a:pt x="119391" y="53440"/>
                  </a:lnTo>
                  <a:cubicBezTo>
                    <a:pt x="117098" y="49810"/>
                    <a:pt x="114368" y="46516"/>
                    <a:pt x="111257" y="43612"/>
                  </a:cubicBezTo>
                  <a:lnTo>
                    <a:pt x="107981" y="40597"/>
                  </a:lnTo>
                  <a:lnTo>
                    <a:pt x="110219" y="25073"/>
                  </a:lnTo>
                  <a:lnTo>
                    <a:pt x="103614" y="21666"/>
                  </a:lnTo>
                  <a:lnTo>
                    <a:pt x="92914" y="32835"/>
                  </a:lnTo>
                  <a:lnTo>
                    <a:pt x="88547" y="31941"/>
                  </a:lnTo>
                  <a:cubicBezTo>
                    <a:pt x="84889" y="31215"/>
                    <a:pt x="81068" y="30880"/>
                    <a:pt x="77356" y="31048"/>
                  </a:cubicBezTo>
                  <a:lnTo>
                    <a:pt x="72934" y="31215"/>
                  </a:lnTo>
                  <a:lnTo>
                    <a:pt x="64854" y="19656"/>
                  </a:lnTo>
                  <a:lnTo>
                    <a:pt x="57757" y="21890"/>
                  </a:lnTo>
                  <a:lnTo>
                    <a:pt x="57648" y="36018"/>
                  </a:lnTo>
                  <a:lnTo>
                    <a:pt x="53881" y="38475"/>
                  </a:lnTo>
                  <a:cubicBezTo>
                    <a:pt x="50497" y="40652"/>
                    <a:pt x="47330" y="43333"/>
                    <a:pt x="44601" y="46348"/>
                  </a:cubicBezTo>
                  <a:lnTo>
                    <a:pt x="41598" y="49587"/>
                  </a:lnTo>
                  <a:lnTo>
                    <a:pt x="26477" y="47018"/>
                  </a:lnTo>
                  <a:lnTo>
                    <a:pt x="23037" y="53719"/>
                  </a:lnTo>
                  <a:lnTo>
                    <a:pt x="33737" y="64888"/>
                  </a:lnTo>
                  <a:lnTo>
                    <a:pt x="32809" y="69299"/>
                  </a:lnTo>
                  <a:cubicBezTo>
                    <a:pt x="31990" y="73152"/>
                    <a:pt x="31608" y="77117"/>
                    <a:pt x="31717" y="81081"/>
                  </a:cubicBezTo>
                  <a:lnTo>
                    <a:pt x="31827" y="85549"/>
                  </a:lnTo>
                  <a:lnTo>
                    <a:pt x="19052" y="94874"/>
                  </a:lnTo>
                  <a:lnTo>
                    <a:pt x="21236" y="102134"/>
                  </a:lnTo>
                  <a:lnTo>
                    <a:pt x="36849" y="102245"/>
                  </a:lnTo>
                  <a:lnTo>
                    <a:pt x="39251" y="106042"/>
                  </a:lnTo>
                  <a:cubicBezTo>
                    <a:pt x="41271" y="109225"/>
                    <a:pt x="43618" y="112129"/>
                    <a:pt x="46293" y="114754"/>
                  </a:cubicBezTo>
                  <a:lnTo>
                    <a:pt x="49350" y="117769"/>
                  </a:lnTo>
                  <a:lnTo>
                    <a:pt x="46948" y="134298"/>
                  </a:lnTo>
                  <a:lnTo>
                    <a:pt x="53554" y="137704"/>
                  </a:lnTo>
                  <a:lnTo>
                    <a:pt x="64636" y="126201"/>
                  </a:lnTo>
                  <a:lnTo>
                    <a:pt x="69058" y="127206"/>
                  </a:lnTo>
                  <a:cubicBezTo>
                    <a:pt x="73043" y="128100"/>
                    <a:pt x="77083" y="128491"/>
                    <a:pt x="81177" y="128323"/>
                  </a:cubicBezTo>
                  <a:lnTo>
                    <a:pt x="85599" y="128156"/>
                  </a:lnTo>
                  <a:close/>
                  <a:moveTo>
                    <a:pt x="79321" y="116038"/>
                  </a:moveTo>
                  <a:cubicBezTo>
                    <a:pt x="73643" y="116038"/>
                    <a:pt x="68020" y="114642"/>
                    <a:pt x="62834" y="111850"/>
                  </a:cubicBezTo>
                  <a:cubicBezTo>
                    <a:pt x="54427" y="107327"/>
                    <a:pt x="48258" y="99732"/>
                    <a:pt x="45420" y="90463"/>
                  </a:cubicBezTo>
                  <a:cubicBezTo>
                    <a:pt x="42581" y="81193"/>
                    <a:pt x="43454" y="71365"/>
                    <a:pt x="47876" y="62766"/>
                  </a:cubicBezTo>
                  <a:cubicBezTo>
                    <a:pt x="52298" y="54166"/>
                    <a:pt x="59723" y="47856"/>
                    <a:pt x="68785" y="44952"/>
                  </a:cubicBezTo>
                  <a:cubicBezTo>
                    <a:pt x="87509" y="38977"/>
                    <a:pt x="107435" y="49699"/>
                    <a:pt x="113276" y="68852"/>
                  </a:cubicBezTo>
                  <a:cubicBezTo>
                    <a:pt x="116115" y="78122"/>
                    <a:pt x="115242" y="87950"/>
                    <a:pt x="110820" y="96549"/>
                  </a:cubicBezTo>
                  <a:cubicBezTo>
                    <a:pt x="106398" y="105149"/>
                    <a:pt x="98974" y="111459"/>
                    <a:pt x="89911" y="114363"/>
                  </a:cubicBezTo>
                  <a:cubicBezTo>
                    <a:pt x="86418" y="115480"/>
                    <a:pt x="82869" y="116038"/>
                    <a:pt x="79321" y="116038"/>
                  </a:cubicBezTo>
                  <a:close/>
                  <a:moveTo>
                    <a:pt x="79321" y="60029"/>
                  </a:moveTo>
                  <a:cubicBezTo>
                    <a:pt x="77410" y="60029"/>
                    <a:pt x="75499" y="60309"/>
                    <a:pt x="73643" y="60923"/>
                  </a:cubicBezTo>
                  <a:cubicBezTo>
                    <a:pt x="63544" y="64162"/>
                    <a:pt x="57921" y="75162"/>
                    <a:pt x="61033" y="85493"/>
                  </a:cubicBezTo>
                  <a:lnTo>
                    <a:pt x="61033" y="85493"/>
                  </a:lnTo>
                  <a:cubicBezTo>
                    <a:pt x="62561" y="90519"/>
                    <a:pt x="65891" y="94595"/>
                    <a:pt x="70422" y="97052"/>
                  </a:cubicBezTo>
                  <a:cubicBezTo>
                    <a:pt x="74953" y="99509"/>
                    <a:pt x="80140" y="99956"/>
                    <a:pt x="85053" y="98392"/>
                  </a:cubicBezTo>
                  <a:cubicBezTo>
                    <a:pt x="89966" y="96829"/>
                    <a:pt x="93951" y="93422"/>
                    <a:pt x="96353" y="88788"/>
                  </a:cubicBezTo>
                  <a:cubicBezTo>
                    <a:pt x="98755" y="84153"/>
                    <a:pt x="99192" y="78848"/>
                    <a:pt x="97663" y="73822"/>
                  </a:cubicBezTo>
                  <a:cubicBezTo>
                    <a:pt x="95098" y="65446"/>
                    <a:pt x="87509" y="60029"/>
                    <a:pt x="79375" y="60029"/>
                  </a:cubicBezTo>
                  <a:close/>
                </a:path>
              </a:pathLst>
            </a:custGeom>
            <a:solidFill>
              <a:schemeClr val="accent1"/>
            </a:solidFill>
            <a:ln w="5402" cap="flat">
              <a:noFill/>
              <a:prstDash val="solid"/>
              <a:miter/>
            </a:ln>
          </p:spPr>
          <p:txBody>
            <a:bodyPr rtlCol="0" anchor="ctr"/>
            <a:lstStyle/>
            <a:p>
              <a:endParaRPr lang="en-US"/>
            </a:p>
          </p:txBody>
        </p:sp>
      </p:grpSp>
      <p:grpSp>
        <p:nvGrpSpPr>
          <p:cNvPr id="119" name="Graphic 55">
            <a:extLst>
              <a:ext uri="{FF2B5EF4-FFF2-40B4-BE49-F238E27FC236}">
                <a16:creationId xmlns:a16="http://schemas.microsoft.com/office/drawing/2014/main" id="{F55F106B-5AEE-64D9-9AF3-6FF0BBC82FD3}"/>
              </a:ext>
            </a:extLst>
          </p:cNvPr>
          <p:cNvGrpSpPr/>
          <p:nvPr/>
        </p:nvGrpSpPr>
        <p:grpSpPr>
          <a:xfrm>
            <a:off x="7231159" y="5923004"/>
            <a:ext cx="441477" cy="438911"/>
            <a:chOff x="8161124" y="2248664"/>
            <a:chExt cx="441477" cy="438911"/>
          </a:xfrm>
          <a:solidFill>
            <a:schemeClr val="accent2">
              <a:lumMod val="75000"/>
            </a:schemeClr>
          </a:solidFill>
        </p:grpSpPr>
        <p:grpSp>
          <p:nvGrpSpPr>
            <p:cNvPr id="120" name="Graphic 55">
              <a:extLst>
                <a:ext uri="{FF2B5EF4-FFF2-40B4-BE49-F238E27FC236}">
                  <a16:creationId xmlns:a16="http://schemas.microsoft.com/office/drawing/2014/main" id="{3BA01E1B-3A3D-7548-D359-0EC935D8049C}"/>
                </a:ext>
              </a:extLst>
            </p:cNvPr>
            <p:cNvGrpSpPr/>
            <p:nvPr/>
          </p:nvGrpSpPr>
          <p:grpSpPr>
            <a:xfrm>
              <a:off x="8161124" y="2248664"/>
              <a:ext cx="188229" cy="317959"/>
              <a:chOff x="8161124" y="2248664"/>
              <a:chExt cx="188229" cy="317959"/>
            </a:xfrm>
            <a:grpFill/>
          </p:grpSpPr>
          <p:sp>
            <p:nvSpPr>
              <p:cNvPr id="128" name="Freeform: Shape 127">
                <a:extLst>
                  <a:ext uri="{FF2B5EF4-FFF2-40B4-BE49-F238E27FC236}">
                    <a16:creationId xmlns:a16="http://schemas.microsoft.com/office/drawing/2014/main" id="{515102E6-C3A0-8AE5-16D1-2005129C1F38}"/>
                  </a:ext>
                </a:extLst>
              </p:cNvPr>
              <p:cNvSpPr/>
              <p:nvPr/>
            </p:nvSpPr>
            <p:spPr>
              <a:xfrm>
                <a:off x="8161124" y="2269448"/>
                <a:ext cx="150551" cy="297176"/>
              </a:xfrm>
              <a:custGeom>
                <a:avLst/>
                <a:gdLst>
                  <a:gd name="connsiteX0" fmla="*/ 26367 w 150551"/>
                  <a:gd name="connsiteY0" fmla="*/ 297176 h 297176"/>
                  <a:gd name="connsiteX1" fmla="*/ 18888 w 150551"/>
                  <a:gd name="connsiteY1" fmla="*/ 292262 h 297176"/>
                  <a:gd name="connsiteX2" fmla="*/ 0 w 150551"/>
                  <a:gd name="connsiteY2" fmla="*/ 203084 h 297176"/>
                  <a:gd name="connsiteX3" fmla="*/ 139589 w 150551"/>
                  <a:gd name="connsiteY3" fmla="*/ 492 h 297176"/>
                  <a:gd name="connsiteX4" fmla="*/ 150071 w 150551"/>
                  <a:gd name="connsiteY4" fmla="*/ 5574 h 297176"/>
                  <a:gd name="connsiteX5" fmla="*/ 145103 w 150551"/>
                  <a:gd name="connsiteY5" fmla="*/ 16295 h 297176"/>
                  <a:gd name="connsiteX6" fmla="*/ 16432 w 150551"/>
                  <a:gd name="connsiteY6" fmla="*/ 203084 h 297176"/>
                  <a:gd name="connsiteX7" fmla="*/ 33846 w 150551"/>
                  <a:gd name="connsiteY7" fmla="*/ 285282 h 297176"/>
                  <a:gd name="connsiteX8" fmla="*/ 29807 w 150551"/>
                  <a:gd name="connsiteY8" fmla="*/ 296395 h 297176"/>
                  <a:gd name="connsiteX9" fmla="*/ 26422 w 150551"/>
                  <a:gd name="connsiteY9" fmla="*/ 297176 h 297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551" h="297176">
                    <a:moveTo>
                      <a:pt x="26367" y="297176"/>
                    </a:moveTo>
                    <a:cubicBezTo>
                      <a:pt x="23256" y="297176"/>
                      <a:pt x="20308" y="295334"/>
                      <a:pt x="18888" y="292262"/>
                    </a:cubicBezTo>
                    <a:cubicBezTo>
                      <a:pt x="6387" y="264174"/>
                      <a:pt x="0" y="234187"/>
                      <a:pt x="0" y="203084"/>
                    </a:cubicBezTo>
                    <a:cubicBezTo>
                      <a:pt x="0" y="112398"/>
                      <a:pt x="56065" y="30981"/>
                      <a:pt x="139589" y="492"/>
                    </a:cubicBezTo>
                    <a:cubicBezTo>
                      <a:pt x="143847" y="-1072"/>
                      <a:pt x="148542" y="1218"/>
                      <a:pt x="150071" y="5574"/>
                    </a:cubicBezTo>
                    <a:cubicBezTo>
                      <a:pt x="151599" y="9929"/>
                      <a:pt x="149361" y="14731"/>
                      <a:pt x="145103" y="16295"/>
                    </a:cubicBezTo>
                    <a:cubicBezTo>
                      <a:pt x="68130" y="44383"/>
                      <a:pt x="16432" y="119434"/>
                      <a:pt x="16432" y="203084"/>
                    </a:cubicBezTo>
                    <a:cubicBezTo>
                      <a:pt x="16432" y="231786"/>
                      <a:pt x="22273" y="259428"/>
                      <a:pt x="33846" y="285282"/>
                    </a:cubicBezTo>
                    <a:cubicBezTo>
                      <a:pt x="35703" y="289470"/>
                      <a:pt x="33901" y="294440"/>
                      <a:pt x="29807" y="296395"/>
                    </a:cubicBezTo>
                    <a:cubicBezTo>
                      <a:pt x="28715" y="296897"/>
                      <a:pt x="27568" y="297176"/>
                      <a:pt x="26422" y="297176"/>
                    </a:cubicBezTo>
                    <a:close/>
                  </a:path>
                </a:pathLst>
              </a:custGeom>
              <a:grpFill/>
              <a:ln w="5402"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D4BD2BEE-F677-19D7-6E93-EE1B63052587}"/>
                  </a:ext>
                </a:extLst>
              </p:cNvPr>
              <p:cNvSpPr/>
              <p:nvPr/>
            </p:nvSpPr>
            <p:spPr>
              <a:xfrm>
                <a:off x="8286574" y="2248664"/>
                <a:ext cx="62779" cy="64887"/>
              </a:xfrm>
              <a:custGeom>
                <a:avLst/>
                <a:gdLst>
                  <a:gd name="connsiteX0" fmla="*/ 15777 w 62779"/>
                  <a:gd name="connsiteY0" fmla="*/ 64887 h 64887"/>
                  <a:gd name="connsiteX1" fmla="*/ 62780 w 62779"/>
                  <a:gd name="connsiteY1" fmla="*/ 18428 h 64887"/>
                  <a:gd name="connsiteX2" fmla="*/ 0 w 62779"/>
                  <a:gd name="connsiteY2" fmla="*/ 0 h 64887"/>
                  <a:gd name="connsiteX3" fmla="*/ 15777 w 62779"/>
                  <a:gd name="connsiteY3" fmla="*/ 64887 h 64887"/>
                </a:gdLst>
                <a:ahLst/>
                <a:cxnLst>
                  <a:cxn ang="0">
                    <a:pos x="connsiteX0" y="connsiteY0"/>
                  </a:cxn>
                  <a:cxn ang="0">
                    <a:pos x="connsiteX1" y="connsiteY1"/>
                  </a:cxn>
                  <a:cxn ang="0">
                    <a:pos x="connsiteX2" y="connsiteY2"/>
                  </a:cxn>
                  <a:cxn ang="0">
                    <a:pos x="connsiteX3" y="connsiteY3"/>
                  </a:cxn>
                </a:cxnLst>
                <a:rect l="l" t="t" r="r" b="b"/>
                <a:pathLst>
                  <a:path w="62779" h="64887">
                    <a:moveTo>
                      <a:pt x="15777" y="64887"/>
                    </a:moveTo>
                    <a:lnTo>
                      <a:pt x="62780" y="18428"/>
                    </a:lnTo>
                    <a:lnTo>
                      <a:pt x="0" y="0"/>
                    </a:lnTo>
                    <a:lnTo>
                      <a:pt x="15777" y="64887"/>
                    </a:lnTo>
                    <a:close/>
                  </a:path>
                </a:pathLst>
              </a:custGeom>
              <a:grpFill/>
              <a:ln w="5402" cap="flat">
                <a:noFill/>
                <a:prstDash val="solid"/>
                <a:miter/>
              </a:ln>
            </p:spPr>
            <p:txBody>
              <a:bodyPr rtlCol="0" anchor="ctr"/>
              <a:lstStyle/>
              <a:p>
                <a:endParaRPr lang="en-US"/>
              </a:p>
            </p:txBody>
          </p:sp>
        </p:grpSp>
        <p:grpSp>
          <p:nvGrpSpPr>
            <p:cNvPr id="121" name="Graphic 55">
              <a:extLst>
                <a:ext uri="{FF2B5EF4-FFF2-40B4-BE49-F238E27FC236}">
                  <a16:creationId xmlns:a16="http://schemas.microsoft.com/office/drawing/2014/main" id="{487B20D6-FCD2-26EF-AC30-FE6D30F69C98}"/>
                </a:ext>
              </a:extLst>
            </p:cNvPr>
            <p:cNvGrpSpPr/>
            <p:nvPr/>
          </p:nvGrpSpPr>
          <p:grpSpPr>
            <a:xfrm>
              <a:off x="8207253" y="2583004"/>
              <a:ext cx="337627" cy="104572"/>
              <a:chOff x="8207253" y="2583004"/>
              <a:chExt cx="337627" cy="104572"/>
            </a:xfrm>
            <a:grpFill/>
          </p:grpSpPr>
          <p:sp>
            <p:nvSpPr>
              <p:cNvPr id="126" name="Freeform: Shape 125">
                <a:extLst>
                  <a:ext uri="{FF2B5EF4-FFF2-40B4-BE49-F238E27FC236}">
                    <a16:creationId xmlns:a16="http://schemas.microsoft.com/office/drawing/2014/main" id="{EE2CADAA-493D-3277-4938-ABCDBA7E995D}"/>
                  </a:ext>
                </a:extLst>
              </p:cNvPr>
              <p:cNvSpPr/>
              <p:nvPr/>
            </p:nvSpPr>
            <p:spPr>
              <a:xfrm>
                <a:off x="8230742" y="2583004"/>
                <a:ext cx="314138" cy="104572"/>
              </a:xfrm>
              <a:custGeom>
                <a:avLst/>
                <a:gdLst>
                  <a:gd name="connsiteX0" fmla="*/ 140666 w 314138"/>
                  <a:gd name="connsiteY0" fmla="*/ 104572 h 104572"/>
                  <a:gd name="connsiteX1" fmla="*/ 2824 w 314138"/>
                  <a:gd name="connsiteY1" fmla="*/ 51914 h 104572"/>
                  <a:gd name="connsiteX2" fmla="*/ 2005 w 314138"/>
                  <a:gd name="connsiteY2" fmla="*/ 40076 h 104572"/>
                  <a:gd name="connsiteX3" fmla="*/ 13578 w 314138"/>
                  <a:gd name="connsiteY3" fmla="*/ 39238 h 104572"/>
                  <a:gd name="connsiteX4" fmla="*/ 140666 w 314138"/>
                  <a:gd name="connsiteY4" fmla="*/ 87820 h 104572"/>
                  <a:gd name="connsiteX5" fmla="*/ 299253 w 314138"/>
                  <a:gd name="connsiteY5" fmla="*/ 3555 h 104572"/>
                  <a:gd name="connsiteX6" fmla="*/ 310663 w 314138"/>
                  <a:gd name="connsiteY6" fmla="*/ 1545 h 104572"/>
                  <a:gd name="connsiteX7" fmla="*/ 312628 w 314138"/>
                  <a:gd name="connsiteY7" fmla="*/ 13216 h 104572"/>
                  <a:gd name="connsiteX8" fmla="*/ 140666 w 314138"/>
                  <a:gd name="connsiteY8" fmla="*/ 104572 h 10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138" h="104572">
                    <a:moveTo>
                      <a:pt x="140666" y="104572"/>
                    </a:moveTo>
                    <a:cubicBezTo>
                      <a:pt x="90006" y="104572"/>
                      <a:pt x="41038" y="85865"/>
                      <a:pt x="2824" y="51914"/>
                    </a:cubicBezTo>
                    <a:cubicBezTo>
                      <a:pt x="-615" y="48898"/>
                      <a:pt x="-943" y="43593"/>
                      <a:pt x="2005" y="40076"/>
                    </a:cubicBezTo>
                    <a:cubicBezTo>
                      <a:pt x="4953" y="36557"/>
                      <a:pt x="10139" y="36222"/>
                      <a:pt x="13578" y="39238"/>
                    </a:cubicBezTo>
                    <a:cubicBezTo>
                      <a:pt x="48790" y="70565"/>
                      <a:pt x="93936" y="87820"/>
                      <a:pt x="140666" y="87820"/>
                    </a:cubicBezTo>
                    <a:cubicBezTo>
                      <a:pt x="203664" y="87820"/>
                      <a:pt x="262950" y="56325"/>
                      <a:pt x="299253" y="3555"/>
                    </a:cubicBezTo>
                    <a:cubicBezTo>
                      <a:pt x="301874" y="-242"/>
                      <a:pt x="307005" y="-1135"/>
                      <a:pt x="310663" y="1545"/>
                    </a:cubicBezTo>
                    <a:cubicBezTo>
                      <a:pt x="314375" y="4225"/>
                      <a:pt x="315248" y="9419"/>
                      <a:pt x="312628" y="13216"/>
                    </a:cubicBezTo>
                    <a:cubicBezTo>
                      <a:pt x="273268" y="70397"/>
                      <a:pt x="208960" y="104572"/>
                      <a:pt x="140666" y="104572"/>
                    </a:cubicBezTo>
                    <a:close/>
                  </a:path>
                </a:pathLst>
              </a:custGeom>
              <a:grpFill/>
              <a:ln w="5402"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F0D4543A-201F-FFDA-4EF0-648661CA5A7E}"/>
                  </a:ext>
                </a:extLst>
              </p:cNvPr>
              <p:cNvSpPr/>
              <p:nvPr/>
            </p:nvSpPr>
            <p:spPr>
              <a:xfrm>
                <a:off x="8207253" y="2593037"/>
                <a:ext cx="62725" cy="64943"/>
              </a:xfrm>
              <a:custGeom>
                <a:avLst/>
                <a:gdLst>
                  <a:gd name="connsiteX0" fmla="*/ 62725 w 62725"/>
                  <a:gd name="connsiteY0" fmla="*/ 18763 h 64943"/>
                  <a:gd name="connsiteX1" fmla="*/ 0 w 62725"/>
                  <a:gd name="connsiteY1" fmla="*/ 0 h 64943"/>
                  <a:gd name="connsiteX2" fmla="*/ 15449 w 62725"/>
                  <a:gd name="connsiteY2" fmla="*/ 64943 h 64943"/>
                  <a:gd name="connsiteX3" fmla="*/ 62725 w 62725"/>
                  <a:gd name="connsiteY3" fmla="*/ 18763 h 64943"/>
                </a:gdLst>
                <a:ahLst/>
                <a:cxnLst>
                  <a:cxn ang="0">
                    <a:pos x="connsiteX0" y="connsiteY0"/>
                  </a:cxn>
                  <a:cxn ang="0">
                    <a:pos x="connsiteX1" y="connsiteY1"/>
                  </a:cxn>
                  <a:cxn ang="0">
                    <a:pos x="connsiteX2" y="connsiteY2"/>
                  </a:cxn>
                  <a:cxn ang="0">
                    <a:pos x="connsiteX3" y="connsiteY3"/>
                  </a:cxn>
                </a:cxnLst>
                <a:rect l="l" t="t" r="r" b="b"/>
                <a:pathLst>
                  <a:path w="62725" h="64943">
                    <a:moveTo>
                      <a:pt x="62725" y="18763"/>
                    </a:moveTo>
                    <a:lnTo>
                      <a:pt x="0" y="0"/>
                    </a:lnTo>
                    <a:lnTo>
                      <a:pt x="15449" y="64943"/>
                    </a:lnTo>
                    <a:lnTo>
                      <a:pt x="62725" y="18763"/>
                    </a:lnTo>
                    <a:close/>
                  </a:path>
                </a:pathLst>
              </a:custGeom>
              <a:grpFill/>
              <a:ln w="5402" cap="flat">
                <a:noFill/>
                <a:prstDash val="solid"/>
                <a:miter/>
              </a:ln>
            </p:spPr>
            <p:txBody>
              <a:bodyPr rtlCol="0" anchor="ctr"/>
              <a:lstStyle/>
              <a:p>
                <a:endParaRPr lang="en-US"/>
              </a:p>
            </p:txBody>
          </p:sp>
        </p:grpSp>
        <p:grpSp>
          <p:nvGrpSpPr>
            <p:cNvPr id="122" name="Graphic 55">
              <a:extLst>
                <a:ext uri="{FF2B5EF4-FFF2-40B4-BE49-F238E27FC236}">
                  <a16:creationId xmlns:a16="http://schemas.microsoft.com/office/drawing/2014/main" id="{E43BD45C-AAAC-1D63-7F3E-7817D43BE0CA}"/>
                </a:ext>
              </a:extLst>
            </p:cNvPr>
            <p:cNvGrpSpPr/>
            <p:nvPr/>
          </p:nvGrpSpPr>
          <p:grpSpPr>
            <a:xfrm>
              <a:off x="8383871" y="2258628"/>
              <a:ext cx="218730" cy="299619"/>
              <a:chOff x="8383871" y="2258628"/>
              <a:chExt cx="218730" cy="299619"/>
            </a:xfrm>
            <a:grpFill/>
          </p:grpSpPr>
          <p:sp>
            <p:nvSpPr>
              <p:cNvPr id="124" name="Freeform: Shape 123">
                <a:extLst>
                  <a:ext uri="{FF2B5EF4-FFF2-40B4-BE49-F238E27FC236}">
                    <a16:creationId xmlns:a16="http://schemas.microsoft.com/office/drawing/2014/main" id="{B321B22E-B70B-3632-2C0C-24264E190960}"/>
                  </a:ext>
                </a:extLst>
              </p:cNvPr>
              <p:cNvSpPr/>
              <p:nvPr/>
            </p:nvSpPr>
            <p:spPr>
              <a:xfrm>
                <a:off x="8383871" y="2258628"/>
                <a:ext cx="197713" cy="262205"/>
              </a:xfrm>
              <a:custGeom>
                <a:avLst/>
                <a:gdLst>
                  <a:gd name="connsiteX0" fmla="*/ 185758 w 197713"/>
                  <a:gd name="connsiteY0" fmla="*/ 262206 h 262205"/>
                  <a:gd name="connsiteX1" fmla="*/ 184175 w 197713"/>
                  <a:gd name="connsiteY1" fmla="*/ 262038 h 262205"/>
                  <a:gd name="connsiteX2" fmla="*/ 177733 w 197713"/>
                  <a:gd name="connsiteY2" fmla="*/ 252210 h 262205"/>
                  <a:gd name="connsiteX3" fmla="*/ 181336 w 197713"/>
                  <a:gd name="connsiteY3" fmla="*/ 213903 h 262205"/>
                  <a:gd name="connsiteX4" fmla="*/ 7354 w 197713"/>
                  <a:gd name="connsiteY4" fmla="*/ 16672 h 262205"/>
                  <a:gd name="connsiteX5" fmla="*/ 39 w 197713"/>
                  <a:gd name="connsiteY5" fmla="*/ 7514 h 262205"/>
                  <a:gd name="connsiteX6" fmla="*/ 8992 w 197713"/>
                  <a:gd name="connsiteY6" fmla="*/ 31 h 262205"/>
                  <a:gd name="connsiteX7" fmla="*/ 197713 w 197713"/>
                  <a:gd name="connsiteY7" fmla="*/ 213959 h 262205"/>
                  <a:gd name="connsiteX8" fmla="*/ 193783 w 197713"/>
                  <a:gd name="connsiteY8" fmla="*/ 255449 h 262205"/>
                  <a:gd name="connsiteX9" fmla="*/ 185758 w 197713"/>
                  <a:gd name="connsiteY9" fmla="*/ 262206 h 262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13" h="262205">
                    <a:moveTo>
                      <a:pt x="185758" y="262206"/>
                    </a:moveTo>
                    <a:cubicBezTo>
                      <a:pt x="185212" y="262206"/>
                      <a:pt x="184721" y="262206"/>
                      <a:pt x="184175" y="262038"/>
                    </a:cubicBezTo>
                    <a:cubicBezTo>
                      <a:pt x="179753" y="261145"/>
                      <a:pt x="176859" y="256734"/>
                      <a:pt x="177733" y="252210"/>
                    </a:cubicBezTo>
                    <a:cubicBezTo>
                      <a:pt x="180135" y="239702"/>
                      <a:pt x="181336" y="226803"/>
                      <a:pt x="181336" y="213903"/>
                    </a:cubicBezTo>
                    <a:cubicBezTo>
                      <a:pt x="181336" y="111770"/>
                      <a:pt x="106546" y="26947"/>
                      <a:pt x="7354" y="16672"/>
                    </a:cubicBezTo>
                    <a:cubicBezTo>
                      <a:pt x="2878" y="16225"/>
                      <a:pt x="-398" y="12093"/>
                      <a:pt x="39" y="7514"/>
                    </a:cubicBezTo>
                    <a:cubicBezTo>
                      <a:pt x="476" y="2935"/>
                      <a:pt x="4516" y="-359"/>
                      <a:pt x="8992" y="31"/>
                    </a:cubicBezTo>
                    <a:cubicBezTo>
                      <a:pt x="116591" y="11200"/>
                      <a:pt x="197713" y="103170"/>
                      <a:pt x="197713" y="213959"/>
                    </a:cubicBezTo>
                    <a:cubicBezTo>
                      <a:pt x="197713" y="227919"/>
                      <a:pt x="196403" y="241880"/>
                      <a:pt x="193783" y="255449"/>
                    </a:cubicBezTo>
                    <a:cubicBezTo>
                      <a:pt x="193018" y="259470"/>
                      <a:pt x="189579" y="262206"/>
                      <a:pt x="185758" y="262206"/>
                    </a:cubicBezTo>
                    <a:close/>
                  </a:path>
                </a:pathLst>
              </a:custGeom>
              <a:grpFill/>
              <a:ln w="5402"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2345A4F7-F698-8A23-DD3B-3D499C039ACC}"/>
                  </a:ext>
                </a:extLst>
              </p:cNvPr>
              <p:cNvSpPr/>
              <p:nvPr/>
            </p:nvSpPr>
            <p:spPr>
              <a:xfrm>
                <a:off x="8539986" y="2493304"/>
                <a:ext cx="62615" cy="64943"/>
              </a:xfrm>
              <a:custGeom>
                <a:avLst/>
                <a:gdLst>
                  <a:gd name="connsiteX0" fmla="*/ 0 w 62615"/>
                  <a:gd name="connsiteY0" fmla="*/ 0 h 64943"/>
                  <a:gd name="connsiteX1" fmla="*/ 15285 w 62615"/>
                  <a:gd name="connsiteY1" fmla="*/ 64943 h 64943"/>
                  <a:gd name="connsiteX2" fmla="*/ 62616 w 62615"/>
                  <a:gd name="connsiteY2" fmla="*/ 18930 h 64943"/>
                  <a:gd name="connsiteX3" fmla="*/ 0 w 62615"/>
                  <a:gd name="connsiteY3" fmla="*/ 0 h 64943"/>
                </a:gdLst>
                <a:ahLst/>
                <a:cxnLst>
                  <a:cxn ang="0">
                    <a:pos x="connsiteX0" y="connsiteY0"/>
                  </a:cxn>
                  <a:cxn ang="0">
                    <a:pos x="connsiteX1" y="connsiteY1"/>
                  </a:cxn>
                  <a:cxn ang="0">
                    <a:pos x="connsiteX2" y="connsiteY2"/>
                  </a:cxn>
                  <a:cxn ang="0">
                    <a:pos x="connsiteX3" y="connsiteY3"/>
                  </a:cxn>
                </a:cxnLst>
                <a:rect l="l" t="t" r="r" b="b"/>
                <a:pathLst>
                  <a:path w="62615" h="64943">
                    <a:moveTo>
                      <a:pt x="0" y="0"/>
                    </a:moveTo>
                    <a:lnTo>
                      <a:pt x="15285" y="64943"/>
                    </a:lnTo>
                    <a:lnTo>
                      <a:pt x="62616" y="18930"/>
                    </a:lnTo>
                    <a:lnTo>
                      <a:pt x="0" y="0"/>
                    </a:lnTo>
                    <a:close/>
                  </a:path>
                </a:pathLst>
              </a:custGeom>
              <a:grpFill/>
              <a:ln w="5402" cap="flat">
                <a:noFill/>
                <a:prstDash val="solid"/>
                <a:miter/>
              </a:ln>
            </p:spPr>
            <p:txBody>
              <a:bodyPr rtlCol="0" anchor="ctr"/>
              <a:lstStyle/>
              <a:p>
                <a:endParaRPr lang="en-US"/>
              </a:p>
            </p:txBody>
          </p:sp>
        </p:grpSp>
        <p:sp>
          <p:nvSpPr>
            <p:cNvPr id="123" name="Freeform: Shape 122">
              <a:extLst>
                <a:ext uri="{FF2B5EF4-FFF2-40B4-BE49-F238E27FC236}">
                  <a16:creationId xmlns:a16="http://schemas.microsoft.com/office/drawing/2014/main" id="{34F9212E-198C-126F-CC80-C020408B45AE}"/>
                </a:ext>
              </a:extLst>
            </p:cNvPr>
            <p:cNvSpPr/>
            <p:nvPr/>
          </p:nvSpPr>
          <p:spPr>
            <a:xfrm>
              <a:off x="8255075" y="2354874"/>
              <a:ext cx="233868" cy="235147"/>
            </a:xfrm>
            <a:custGeom>
              <a:avLst/>
              <a:gdLst>
                <a:gd name="connsiteX0" fmla="*/ 129708 w 233868"/>
                <a:gd name="connsiteY0" fmla="*/ 235147 h 235147"/>
                <a:gd name="connsiteX1" fmla="*/ 88165 w 233868"/>
                <a:gd name="connsiteY1" fmla="*/ 231909 h 235147"/>
                <a:gd name="connsiteX2" fmla="*/ 82105 w 233868"/>
                <a:gd name="connsiteY2" fmla="*/ 206780 h 235147"/>
                <a:gd name="connsiteX3" fmla="*/ 68676 w 233868"/>
                <a:gd name="connsiteY3" fmla="*/ 199912 h 235147"/>
                <a:gd name="connsiteX4" fmla="*/ 42963 w 233868"/>
                <a:gd name="connsiteY4" fmla="*/ 211582 h 235147"/>
                <a:gd name="connsiteX5" fmla="*/ 15285 w 233868"/>
                <a:gd name="connsiteY5" fmla="*/ 179753 h 235147"/>
                <a:gd name="connsiteX6" fmla="*/ 30134 w 233868"/>
                <a:gd name="connsiteY6" fmla="*/ 153563 h 235147"/>
                <a:gd name="connsiteX7" fmla="*/ 26095 w 233868"/>
                <a:gd name="connsiteY7" fmla="*/ 140832 h 235147"/>
                <a:gd name="connsiteX8" fmla="*/ 0 w 233868"/>
                <a:gd name="connsiteY8" fmla="*/ 129998 h 235147"/>
                <a:gd name="connsiteX9" fmla="*/ 3166 w 233868"/>
                <a:gd name="connsiteY9" fmla="*/ 87503 h 235147"/>
                <a:gd name="connsiteX10" fmla="*/ 30571 w 233868"/>
                <a:gd name="connsiteY10" fmla="*/ 80579 h 235147"/>
                <a:gd name="connsiteX11" fmla="*/ 36904 w 233868"/>
                <a:gd name="connsiteY11" fmla="*/ 67847 h 235147"/>
                <a:gd name="connsiteX12" fmla="*/ 26204 w 233868"/>
                <a:gd name="connsiteY12" fmla="*/ 41825 h 235147"/>
                <a:gd name="connsiteX13" fmla="*/ 57812 w 233868"/>
                <a:gd name="connsiteY13" fmla="*/ 14072 h 235147"/>
                <a:gd name="connsiteX14" fmla="*/ 81504 w 233868"/>
                <a:gd name="connsiteY14" fmla="*/ 28647 h 235147"/>
                <a:gd name="connsiteX15" fmla="*/ 95698 w 233868"/>
                <a:gd name="connsiteY15" fmla="*/ 23956 h 235147"/>
                <a:gd name="connsiteX16" fmla="*/ 105197 w 233868"/>
                <a:gd name="connsiteY16" fmla="*/ 0 h 235147"/>
                <a:gd name="connsiteX17" fmla="*/ 146741 w 233868"/>
                <a:gd name="connsiteY17" fmla="*/ 3239 h 235147"/>
                <a:gd name="connsiteX18" fmla="*/ 152800 w 233868"/>
                <a:gd name="connsiteY18" fmla="*/ 28311 h 235147"/>
                <a:gd name="connsiteX19" fmla="*/ 164756 w 233868"/>
                <a:gd name="connsiteY19" fmla="*/ 34287 h 235147"/>
                <a:gd name="connsiteX20" fmla="*/ 189977 w 233868"/>
                <a:gd name="connsiteY20" fmla="*/ 22895 h 235147"/>
                <a:gd name="connsiteX21" fmla="*/ 217655 w 233868"/>
                <a:gd name="connsiteY21" fmla="*/ 54724 h 235147"/>
                <a:gd name="connsiteX22" fmla="*/ 203788 w 233868"/>
                <a:gd name="connsiteY22" fmla="*/ 79183 h 235147"/>
                <a:gd name="connsiteX23" fmla="*/ 208865 w 233868"/>
                <a:gd name="connsiteY23" fmla="*/ 94651 h 235147"/>
                <a:gd name="connsiteX24" fmla="*/ 233868 w 233868"/>
                <a:gd name="connsiteY24" fmla="*/ 105037 h 235147"/>
                <a:gd name="connsiteX25" fmla="*/ 230702 w 233868"/>
                <a:gd name="connsiteY25" fmla="*/ 147533 h 235147"/>
                <a:gd name="connsiteX26" fmla="*/ 204443 w 233868"/>
                <a:gd name="connsiteY26" fmla="*/ 154178 h 235147"/>
                <a:gd name="connsiteX27" fmla="*/ 198002 w 233868"/>
                <a:gd name="connsiteY27" fmla="*/ 167300 h 235147"/>
                <a:gd name="connsiteX28" fmla="*/ 208756 w 233868"/>
                <a:gd name="connsiteY28" fmla="*/ 193322 h 235147"/>
                <a:gd name="connsiteX29" fmla="*/ 177148 w 233868"/>
                <a:gd name="connsiteY29" fmla="*/ 221075 h 235147"/>
                <a:gd name="connsiteX30" fmla="*/ 153455 w 233868"/>
                <a:gd name="connsiteY30" fmla="*/ 206445 h 235147"/>
                <a:gd name="connsiteX31" fmla="*/ 139262 w 233868"/>
                <a:gd name="connsiteY31" fmla="*/ 211136 h 235147"/>
                <a:gd name="connsiteX32" fmla="*/ 129763 w 233868"/>
                <a:gd name="connsiteY32" fmla="*/ 235092 h 235147"/>
                <a:gd name="connsiteX33" fmla="*/ 101266 w 233868"/>
                <a:gd name="connsiteY33" fmla="*/ 216106 h 235147"/>
                <a:gd name="connsiteX34" fmla="*/ 119063 w 233868"/>
                <a:gd name="connsiteY34" fmla="*/ 217502 h 235147"/>
                <a:gd name="connsiteX35" fmla="*/ 127416 w 233868"/>
                <a:gd name="connsiteY35" fmla="*/ 196561 h 235147"/>
                <a:gd name="connsiteX36" fmla="*/ 131837 w 233868"/>
                <a:gd name="connsiteY36" fmla="*/ 195723 h 235147"/>
                <a:gd name="connsiteX37" fmla="*/ 150562 w 233868"/>
                <a:gd name="connsiteY37" fmla="*/ 189525 h 235147"/>
                <a:gd name="connsiteX38" fmla="*/ 154547 w 233868"/>
                <a:gd name="connsiteY38" fmla="*/ 187627 h 235147"/>
                <a:gd name="connsiteX39" fmla="*/ 175510 w 233868"/>
                <a:gd name="connsiteY39" fmla="*/ 200526 h 235147"/>
                <a:gd name="connsiteX40" fmla="*/ 189049 w 233868"/>
                <a:gd name="connsiteY40" fmla="*/ 188632 h 235147"/>
                <a:gd name="connsiteX41" fmla="*/ 179550 w 233868"/>
                <a:gd name="connsiteY41" fmla="*/ 165625 h 235147"/>
                <a:gd name="connsiteX42" fmla="*/ 182007 w 233868"/>
                <a:gd name="connsiteY42" fmla="*/ 161884 h 235147"/>
                <a:gd name="connsiteX43" fmla="*/ 190632 w 233868"/>
                <a:gd name="connsiteY43" fmla="*/ 144350 h 235147"/>
                <a:gd name="connsiteX44" fmla="*/ 192106 w 233868"/>
                <a:gd name="connsiteY44" fmla="*/ 140106 h 235147"/>
                <a:gd name="connsiteX45" fmla="*/ 215307 w 233868"/>
                <a:gd name="connsiteY45" fmla="*/ 134242 h 235147"/>
                <a:gd name="connsiteX46" fmla="*/ 216672 w 233868"/>
                <a:gd name="connsiteY46" fmla="*/ 116038 h 235147"/>
                <a:gd name="connsiteX47" fmla="*/ 194617 w 233868"/>
                <a:gd name="connsiteY47" fmla="*/ 106880 h 235147"/>
                <a:gd name="connsiteX48" fmla="*/ 193744 w 233868"/>
                <a:gd name="connsiteY48" fmla="*/ 102413 h 235147"/>
                <a:gd name="connsiteX49" fmla="*/ 187193 w 233868"/>
                <a:gd name="connsiteY49" fmla="*/ 82533 h 235147"/>
                <a:gd name="connsiteX50" fmla="*/ 185282 w 233868"/>
                <a:gd name="connsiteY50" fmla="*/ 78513 h 235147"/>
                <a:gd name="connsiteX51" fmla="*/ 197565 w 233868"/>
                <a:gd name="connsiteY51" fmla="*/ 56846 h 235147"/>
                <a:gd name="connsiteX52" fmla="*/ 185719 w 233868"/>
                <a:gd name="connsiteY52" fmla="*/ 43221 h 235147"/>
                <a:gd name="connsiteX53" fmla="*/ 163446 w 233868"/>
                <a:gd name="connsiteY53" fmla="*/ 53328 h 235147"/>
                <a:gd name="connsiteX54" fmla="*/ 159733 w 233868"/>
                <a:gd name="connsiteY54" fmla="*/ 50871 h 235147"/>
                <a:gd name="connsiteX55" fmla="*/ 143192 w 233868"/>
                <a:gd name="connsiteY55" fmla="*/ 42607 h 235147"/>
                <a:gd name="connsiteX56" fmla="*/ 138989 w 233868"/>
                <a:gd name="connsiteY56" fmla="*/ 41099 h 235147"/>
                <a:gd name="connsiteX57" fmla="*/ 133639 w 233868"/>
                <a:gd name="connsiteY57" fmla="*/ 19098 h 235147"/>
                <a:gd name="connsiteX58" fmla="*/ 115842 w 233868"/>
                <a:gd name="connsiteY58" fmla="*/ 17702 h 235147"/>
                <a:gd name="connsiteX59" fmla="*/ 107490 w 233868"/>
                <a:gd name="connsiteY59" fmla="*/ 38642 h 235147"/>
                <a:gd name="connsiteX60" fmla="*/ 103122 w 233868"/>
                <a:gd name="connsiteY60" fmla="*/ 39480 h 235147"/>
                <a:gd name="connsiteX61" fmla="*/ 84398 w 233868"/>
                <a:gd name="connsiteY61" fmla="*/ 45678 h 235147"/>
                <a:gd name="connsiteX62" fmla="*/ 80413 w 233868"/>
                <a:gd name="connsiteY62" fmla="*/ 47577 h 235147"/>
                <a:gd name="connsiteX63" fmla="*/ 59450 w 233868"/>
                <a:gd name="connsiteY63" fmla="*/ 34677 h 235147"/>
                <a:gd name="connsiteX64" fmla="*/ 45911 w 233868"/>
                <a:gd name="connsiteY64" fmla="*/ 46572 h 235147"/>
                <a:gd name="connsiteX65" fmla="*/ 55410 w 233868"/>
                <a:gd name="connsiteY65" fmla="*/ 69522 h 235147"/>
                <a:gd name="connsiteX66" fmla="*/ 52953 w 233868"/>
                <a:gd name="connsiteY66" fmla="*/ 73264 h 235147"/>
                <a:gd name="connsiteX67" fmla="*/ 44383 w 233868"/>
                <a:gd name="connsiteY67" fmla="*/ 90463 h 235147"/>
                <a:gd name="connsiteX68" fmla="*/ 42909 w 233868"/>
                <a:gd name="connsiteY68" fmla="*/ 94651 h 235147"/>
                <a:gd name="connsiteX69" fmla="*/ 18616 w 233868"/>
                <a:gd name="connsiteY69" fmla="*/ 100793 h 235147"/>
                <a:gd name="connsiteX70" fmla="*/ 17251 w 233868"/>
                <a:gd name="connsiteY70" fmla="*/ 118998 h 235147"/>
                <a:gd name="connsiteX71" fmla="*/ 40343 w 233868"/>
                <a:gd name="connsiteY71" fmla="*/ 128602 h 235147"/>
                <a:gd name="connsiteX72" fmla="*/ 41216 w 233868"/>
                <a:gd name="connsiteY72" fmla="*/ 133014 h 235147"/>
                <a:gd name="connsiteX73" fmla="*/ 46730 w 233868"/>
                <a:gd name="connsiteY73" fmla="*/ 150548 h 235147"/>
                <a:gd name="connsiteX74" fmla="*/ 48477 w 233868"/>
                <a:gd name="connsiteY74" fmla="*/ 154513 h 235147"/>
                <a:gd name="connsiteX75" fmla="*/ 35375 w 233868"/>
                <a:gd name="connsiteY75" fmla="*/ 177575 h 235147"/>
                <a:gd name="connsiteX76" fmla="*/ 47221 w 233868"/>
                <a:gd name="connsiteY76" fmla="*/ 191200 h 235147"/>
                <a:gd name="connsiteX77" fmla="*/ 70204 w 233868"/>
                <a:gd name="connsiteY77" fmla="*/ 180814 h 235147"/>
                <a:gd name="connsiteX78" fmla="*/ 73971 w 233868"/>
                <a:gd name="connsiteY78" fmla="*/ 183383 h 235147"/>
                <a:gd name="connsiteX79" fmla="*/ 91713 w 233868"/>
                <a:gd name="connsiteY79" fmla="*/ 192485 h 235147"/>
                <a:gd name="connsiteX80" fmla="*/ 95916 w 233868"/>
                <a:gd name="connsiteY80" fmla="*/ 193992 h 235147"/>
                <a:gd name="connsiteX81" fmla="*/ 101266 w 233868"/>
                <a:gd name="connsiteY81" fmla="*/ 215994 h 235147"/>
                <a:gd name="connsiteX82" fmla="*/ 117480 w 233868"/>
                <a:gd name="connsiteY82" fmla="*/ 169031 h 235147"/>
                <a:gd name="connsiteX83" fmla="*/ 113604 w 233868"/>
                <a:gd name="connsiteY83" fmla="*/ 168864 h 235147"/>
                <a:gd name="connsiteX84" fmla="*/ 79266 w 233868"/>
                <a:gd name="connsiteY84" fmla="*/ 151051 h 235147"/>
                <a:gd name="connsiteX85" fmla="*/ 67256 w 233868"/>
                <a:gd name="connsiteY85" fmla="*/ 113637 h 235147"/>
                <a:gd name="connsiteX86" fmla="*/ 67256 w 233868"/>
                <a:gd name="connsiteY86" fmla="*/ 113637 h 235147"/>
                <a:gd name="connsiteX87" fmla="*/ 84671 w 233868"/>
                <a:gd name="connsiteY87" fmla="*/ 78457 h 235147"/>
                <a:gd name="connsiteX88" fmla="*/ 121247 w 233868"/>
                <a:gd name="connsiteY88" fmla="*/ 66172 h 235147"/>
                <a:gd name="connsiteX89" fmla="*/ 167595 w 233868"/>
                <a:gd name="connsiteY89" fmla="*/ 121399 h 235147"/>
                <a:gd name="connsiteX90" fmla="*/ 117480 w 233868"/>
                <a:gd name="connsiteY90" fmla="*/ 168976 h 235147"/>
                <a:gd name="connsiteX91" fmla="*/ 83579 w 233868"/>
                <a:gd name="connsiteY91" fmla="*/ 114921 h 235147"/>
                <a:gd name="connsiteX92" fmla="*/ 83579 w 233868"/>
                <a:gd name="connsiteY92" fmla="*/ 114921 h 235147"/>
                <a:gd name="connsiteX93" fmla="*/ 91658 w 233868"/>
                <a:gd name="connsiteY93" fmla="*/ 140161 h 235147"/>
                <a:gd name="connsiteX94" fmla="*/ 114860 w 233868"/>
                <a:gd name="connsiteY94" fmla="*/ 152167 h 235147"/>
                <a:gd name="connsiteX95" fmla="*/ 151272 w 233868"/>
                <a:gd name="connsiteY95" fmla="*/ 120170 h 235147"/>
                <a:gd name="connsiteX96" fmla="*/ 119991 w 233868"/>
                <a:gd name="connsiteY96" fmla="*/ 82924 h 235147"/>
                <a:gd name="connsiteX97" fmla="*/ 95316 w 233868"/>
                <a:gd name="connsiteY97" fmla="*/ 91189 h 235147"/>
                <a:gd name="connsiteX98" fmla="*/ 83579 w 233868"/>
                <a:gd name="connsiteY98" fmla="*/ 114921 h 2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33868" h="235147">
                  <a:moveTo>
                    <a:pt x="129708" y="235147"/>
                  </a:moveTo>
                  <a:lnTo>
                    <a:pt x="88165" y="231909"/>
                  </a:lnTo>
                  <a:lnTo>
                    <a:pt x="82105" y="206780"/>
                  </a:lnTo>
                  <a:cubicBezTo>
                    <a:pt x="77465" y="204881"/>
                    <a:pt x="72988" y="202536"/>
                    <a:pt x="68676" y="199912"/>
                  </a:cubicBezTo>
                  <a:lnTo>
                    <a:pt x="42963" y="211582"/>
                  </a:lnTo>
                  <a:lnTo>
                    <a:pt x="15285" y="179753"/>
                  </a:lnTo>
                  <a:lnTo>
                    <a:pt x="30134" y="153563"/>
                  </a:lnTo>
                  <a:cubicBezTo>
                    <a:pt x="28497" y="149431"/>
                    <a:pt x="27186" y="145187"/>
                    <a:pt x="26095" y="140832"/>
                  </a:cubicBezTo>
                  <a:lnTo>
                    <a:pt x="0" y="129998"/>
                  </a:lnTo>
                  <a:lnTo>
                    <a:pt x="3166" y="87503"/>
                  </a:lnTo>
                  <a:lnTo>
                    <a:pt x="30571" y="80579"/>
                  </a:lnTo>
                  <a:cubicBezTo>
                    <a:pt x="32372" y="76167"/>
                    <a:pt x="34502" y="71923"/>
                    <a:pt x="36904" y="67847"/>
                  </a:cubicBezTo>
                  <a:lnTo>
                    <a:pt x="26204" y="41825"/>
                  </a:lnTo>
                  <a:lnTo>
                    <a:pt x="57812" y="14072"/>
                  </a:lnTo>
                  <a:lnTo>
                    <a:pt x="81504" y="28647"/>
                  </a:lnTo>
                  <a:cubicBezTo>
                    <a:pt x="86090" y="26692"/>
                    <a:pt x="90839" y="25129"/>
                    <a:pt x="95698" y="23956"/>
                  </a:cubicBezTo>
                  <a:lnTo>
                    <a:pt x="105197" y="0"/>
                  </a:lnTo>
                  <a:lnTo>
                    <a:pt x="146741" y="3239"/>
                  </a:lnTo>
                  <a:lnTo>
                    <a:pt x="152800" y="28311"/>
                  </a:lnTo>
                  <a:cubicBezTo>
                    <a:pt x="156949" y="30043"/>
                    <a:pt x="160934" y="32053"/>
                    <a:pt x="164756" y="34287"/>
                  </a:cubicBezTo>
                  <a:lnTo>
                    <a:pt x="189977" y="22895"/>
                  </a:lnTo>
                  <a:lnTo>
                    <a:pt x="217655" y="54724"/>
                  </a:lnTo>
                  <a:lnTo>
                    <a:pt x="203788" y="79183"/>
                  </a:lnTo>
                  <a:cubicBezTo>
                    <a:pt x="205917" y="84153"/>
                    <a:pt x="207610" y="89346"/>
                    <a:pt x="208865" y="94651"/>
                  </a:cubicBezTo>
                  <a:lnTo>
                    <a:pt x="233868" y="105037"/>
                  </a:lnTo>
                  <a:lnTo>
                    <a:pt x="230702" y="147533"/>
                  </a:lnTo>
                  <a:lnTo>
                    <a:pt x="204443" y="154178"/>
                  </a:lnTo>
                  <a:cubicBezTo>
                    <a:pt x="202642" y="158701"/>
                    <a:pt x="200458" y="163112"/>
                    <a:pt x="198002" y="167300"/>
                  </a:cubicBezTo>
                  <a:lnTo>
                    <a:pt x="208756" y="193322"/>
                  </a:lnTo>
                  <a:lnTo>
                    <a:pt x="177148" y="221075"/>
                  </a:lnTo>
                  <a:lnTo>
                    <a:pt x="153455" y="206445"/>
                  </a:lnTo>
                  <a:cubicBezTo>
                    <a:pt x="148870" y="208399"/>
                    <a:pt x="144120" y="209963"/>
                    <a:pt x="139262" y="211136"/>
                  </a:cubicBezTo>
                  <a:lnTo>
                    <a:pt x="129763" y="235092"/>
                  </a:lnTo>
                  <a:close/>
                  <a:moveTo>
                    <a:pt x="101266" y="216106"/>
                  </a:moveTo>
                  <a:lnTo>
                    <a:pt x="119063" y="217502"/>
                  </a:lnTo>
                  <a:lnTo>
                    <a:pt x="127416" y="196561"/>
                  </a:lnTo>
                  <a:lnTo>
                    <a:pt x="131837" y="195723"/>
                  </a:lnTo>
                  <a:cubicBezTo>
                    <a:pt x="138279" y="194495"/>
                    <a:pt x="144557" y="192429"/>
                    <a:pt x="150562" y="189525"/>
                  </a:cubicBezTo>
                  <a:lnTo>
                    <a:pt x="154547" y="187627"/>
                  </a:lnTo>
                  <a:lnTo>
                    <a:pt x="175510" y="200526"/>
                  </a:lnTo>
                  <a:lnTo>
                    <a:pt x="189049" y="188632"/>
                  </a:lnTo>
                  <a:lnTo>
                    <a:pt x="179550" y="165625"/>
                  </a:lnTo>
                  <a:lnTo>
                    <a:pt x="182007" y="161884"/>
                  </a:lnTo>
                  <a:cubicBezTo>
                    <a:pt x="185610" y="156411"/>
                    <a:pt x="188503" y="150548"/>
                    <a:pt x="190632" y="144350"/>
                  </a:cubicBezTo>
                  <a:lnTo>
                    <a:pt x="192106" y="140106"/>
                  </a:lnTo>
                  <a:lnTo>
                    <a:pt x="215307" y="134242"/>
                  </a:lnTo>
                  <a:lnTo>
                    <a:pt x="216672" y="116038"/>
                  </a:lnTo>
                  <a:lnTo>
                    <a:pt x="194617" y="106880"/>
                  </a:lnTo>
                  <a:lnTo>
                    <a:pt x="193744" y="102413"/>
                  </a:lnTo>
                  <a:cubicBezTo>
                    <a:pt x="192433" y="95488"/>
                    <a:pt x="190250" y="88788"/>
                    <a:pt x="187193" y="82533"/>
                  </a:cubicBezTo>
                  <a:lnTo>
                    <a:pt x="185282" y="78513"/>
                  </a:lnTo>
                  <a:lnTo>
                    <a:pt x="197565" y="56846"/>
                  </a:lnTo>
                  <a:lnTo>
                    <a:pt x="185719" y="43221"/>
                  </a:lnTo>
                  <a:lnTo>
                    <a:pt x="163446" y="53328"/>
                  </a:lnTo>
                  <a:lnTo>
                    <a:pt x="159733" y="50871"/>
                  </a:lnTo>
                  <a:cubicBezTo>
                    <a:pt x="154602" y="47465"/>
                    <a:pt x="149034" y="44673"/>
                    <a:pt x="143192" y="42607"/>
                  </a:cubicBezTo>
                  <a:lnTo>
                    <a:pt x="138989" y="41099"/>
                  </a:lnTo>
                  <a:lnTo>
                    <a:pt x="133639" y="19098"/>
                  </a:lnTo>
                  <a:lnTo>
                    <a:pt x="115842" y="17702"/>
                  </a:lnTo>
                  <a:lnTo>
                    <a:pt x="107490" y="38642"/>
                  </a:lnTo>
                  <a:lnTo>
                    <a:pt x="103122" y="39480"/>
                  </a:lnTo>
                  <a:cubicBezTo>
                    <a:pt x="96681" y="40708"/>
                    <a:pt x="90348" y="42830"/>
                    <a:pt x="84398" y="45678"/>
                  </a:cubicBezTo>
                  <a:lnTo>
                    <a:pt x="80413" y="47577"/>
                  </a:lnTo>
                  <a:lnTo>
                    <a:pt x="59450" y="34677"/>
                  </a:lnTo>
                  <a:lnTo>
                    <a:pt x="45911" y="46572"/>
                  </a:lnTo>
                  <a:lnTo>
                    <a:pt x="55410" y="69522"/>
                  </a:lnTo>
                  <a:lnTo>
                    <a:pt x="52953" y="73264"/>
                  </a:lnTo>
                  <a:cubicBezTo>
                    <a:pt x="49405" y="78624"/>
                    <a:pt x="46566" y="84432"/>
                    <a:pt x="44383" y="90463"/>
                  </a:cubicBezTo>
                  <a:lnTo>
                    <a:pt x="42909" y="94651"/>
                  </a:lnTo>
                  <a:lnTo>
                    <a:pt x="18616" y="100793"/>
                  </a:lnTo>
                  <a:lnTo>
                    <a:pt x="17251" y="118998"/>
                  </a:lnTo>
                  <a:lnTo>
                    <a:pt x="40343" y="128602"/>
                  </a:lnTo>
                  <a:lnTo>
                    <a:pt x="41216" y="133014"/>
                  </a:lnTo>
                  <a:cubicBezTo>
                    <a:pt x="42363" y="139045"/>
                    <a:pt x="44219" y="144964"/>
                    <a:pt x="46730" y="150548"/>
                  </a:cubicBezTo>
                  <a:lnTo>
                    <a:pt x="48477" y="154513"/>
                  </a:lnTo>
                  <a:lnTo>
                    <a:pt x="35375" y="177575"/>
                  </a:lnTo>
                  <a:lnTo>
                    <a:pt x="47221" y="191200"/>
                  </a:lnTo>
                  <a:lnTo>
                    <a:pt x="70204" y="180814"/>
                  </a:lnTo>
                  <a:lnTo>
                    <a:pt x="73971" y="183383"/>
                  </a:lnTo>
                  <a:cubicBezTo>
                    <a:pt x="79485" y="187180"/>
                    <a:pt x="85490" y="190251"/>
                    <a:pt x="91713" y="192485"/>
                  </a:cubicBezTo>
                  <a:lnTo>
                    <a:pt x="95916" y="193992"/>
                  </a:lnTo>
                  <a:lnTo>
                    <a:pt x="101266" y="215994"/>
                  </a:lnTo>
                  <a:close/>
                  <a:moveTo>
                    <a:pt x="117480" y="169031"/>
                  </a:moveTo>
                  <a:cubicBezTo>
                    <a:pt x="116224" y="169031"/>
                    <a:pt x="114914" y="169031"/>
                    <a:pt x="113604" y="168864"/>
                  </a:cubicBezTo>
                  <a:cubicBezTo>
                    <a:pt x="100175" y="167803"/>
                    <a:pt x="88001" y="161493"/>
                    <a:pt x="79266" y="151051"/>
                  </a:cubicBezTo>
                  <a:cubicBezTo>
                    <a:pt x="70532" y="140608"/>
                    <a:pt x="66274" y="127318"/>
                    <a:pt x="67256" y="113637"/>
                  </a:cubicBezTo>
                  <a:lnTo>
                    <a:pt x="67256" y="113637"/>
                  </a:lnTo>
                  <a:cubicBezTo>
                    <a:pt x="68293" y="99900"/>
                    <a:pt x="74462" y="87447"/>
                    <a:pt x="84671" y="78457"/>
                  </a:cubicBezTo>
                  <a:cubicBezTo>
                    <a:pt x="94879" y="69522"/>
                    <a:pt x="107872" y="65167"/>
                    <a:pt x="121247" y="66172"/>
                  </a:cubicBezTo>
                  <a:cubicBezTo>
                    <a:pt x="148924" y="68350"/>
                    <a:pt x="169724" y="93087"/>
                    <a:pt x="167595" y="121399"/>
                  </a:cubicBezTo>
                  <a:cubicBezTo>
                    <a:pt x="165575" y="148370"/>
                    <a:pt x="143465" y="168976"/>
                    <a:pt x="117480" y="168976"/>
                  </a:cubicBezTo>
                  <a:close/>
                  <a:moveTo>
                    <a:pt x="83579" y="114921"/>
                  </a:moveTo>
                  <a:lnTo>
                    <a:pt x="83579" y="114921"/>
                  </a:lnTo>
                  <a:cubicBezTo>
                    <a:pt x="82869" y="124191"/>
                    <a:pt x="85763" y="133125"/>
                    <a:pt x="91658" y="140161"/>
                  </a:cubicBezTo>
                  <a:cubicBezTo>
                    <a:pt x="97554" y="147197"/>
                    <a:pt x="105797" y="151441"/>
                    <a:pt x="114860" y="152167"/>
                  </a:cubicBezTo>
                  <a:cubicBezTo>
                    <a:pt x="133584" y="153675"/>
                    <a:pt x="149852" y="139268"/>
                    <a:pt x="151272" y="120170"/>
                  </a:cubicBezTo>
                  <a:cubicBezTo>
                    <a:pt x="152691" y="101073"/>
                    <a:pt x="138661" y="84376"/>
                    <a:pt x="119991" y="82924"/>
                  </a:cubicBezTo>
                  <a:cubicBezTo>
                    <a:pt x="110929" y="82198"/>
                    <a:pt x="102194" y="85158"/>
                    <a:pt x="95316" y="91189"/>
                  </a:cubicBezTo>
                  <a:cubicBezTo>
                    <a:pt x="88438" y="97220"/>
                    <a:pt x="84289" y="105652"/>
                    <a:pt x="83579" y="114921"/>
                  </a:cubicBezTo>
                  <a:close/>
                </a:path>
              </a:pathLst>
            </a:custGeom>
            <a:grpFill/>
            <a:ln w="5402" cap="flat">
              <a:noFill/>
              <a:prstDash val="solid"/>
              <a:miter/>
            </a:ln>
          </p:spPr>
          <p:txBody>
            <a:bodyPr rtlCol="0" anchor="ctr"/>
            <a:lstStyle/>
            <a:p>
              <a:endParaRPr lang="en-US"/>
            </a:p>
          </p:txBody>
        </p:sp>
      </p:grpSp>
      <p:grpSp>
        <p:nvGrpSpPr>
          <p:cNvPr id="130" name="Graphic 151">
            <a:extLst>
              <a:ext uri="{FF2B5EF4-FFF2-40B4-BE49-F238E27FC236}">
                <a16:creationId xmlns:a16="http://schemas.microsoft.com/office/drawing/2014/main" id="{09B54007-DD1C-A6F6-4DC8-5B0999F434F6}"/>
              </a:ext>
            </a:extLst>
          </p:cNvPr>
          <p:cNvGrpSpPr/>
          <p:nvPr/>
        </p:nvGrpSpPr>
        <p:grpSpPr>
          <a:xfrm>
            <a:off x="10064428" y="5941804"/>
            <a:ext cx="448738" cy="416743"/>
            <a:chOff x="11035933" y="3529840"/>
            <a:chExt cx="448738" cy="416743"/>
          </a:xfrm>
          <a:solidFill>
            <a:schemeClr val="accent3"/>
          </a:solidFill>
        </p:grpSpPr>
        <p:sp>
          <p:nvSpPr>
            <p:cNvPr id="131" name="Freeform: Shape 130">
              <a:extLst>
                <a:ext uri="{FF2B5EF4-FFF2-40B4-BE49-F238E27FC236}">
                  <a16:creationId xmlns:a16="http://schemas.microsoft.com/office/drawing/2014/main" id="{5AB7D599-5AEF-FA8F-9683-6046B6D649FF}"/>
                </a:ext>
              </a:extLst>
            </p:cNvPr>
            <p:cNvSpPr/>
            <p:nvPr/>
          </p:nvSpPr>
          <p:spPr>
            <a:xfrm>
              <a:off x="11116005" y="3842011"/>
              <a:ext cx="323938" cy="104572"/>
            </a:xfrm>
            <a:custGeom>
              <a:avLst/>
              <a:gdLst>
                <a:gd name="connsiteX0" fmla="*/ 150412 w 323938"/>
                <a:gd name="connsiteY0" fmla="*/ 104516 h 104572"/>
                <a:gd name="connsiteX1" fmla="*/ 2416 w 323938"/>
                <a:gd name="connsiteY1" fmla="*/ 42197 h 104572"/>
                <a:gd name="connsiteX2" fmla="*/ 2416 w 323938"/>
                <a:gd name="connsiteY2" fmla="*/ 30359 h 104572"/>
                <a:gd name="connsiteX3" fmla="*/ 13989 w 323938"/>
                <a:gd name="connsiteY3" fmla="*/ 30359 h 104572"/>
                <a:gd name="connsiteX4" fmla="*/ 150467 w 323938"/>
                <a:gd name="connsiteY4" fmla="*/ 87820 h 104572"/>
                <a:gd name="connsiteX5" fmla="*/ 309054 w 323938"/>
                <a:gd name="connsiteY5" fmla="*/ 3555 h 104572"/>
                <a:gd name="connsiteX6" fmla="*/ 320463 w 323938"/>
                <a:gd name="connsiteY6" fmla="*/ 1545 h 104572"/>
                <a:gd name="connsiteX7" fmla="*/ 322428 w 323938"/>
                <a:gd name="connsiteY7" fmla="*/ 13216 h 104572"/>
                <a:gd name="connsiteX8" fmla="*/ 150467 w 323938"/>
                <a:gd name="connsiteY8" fmla="*/ 104572 h 10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938" h="104572">
                  <a:moveTo>
                    <a:pt x="150412" y="104516"/>
                  </a:moveTo>
                  <a:cubicBezTo>
                    <a:pt x="94565" y="104516"/>
                    <a:pt x="41994" y="82403"/>
                    <a:pt x="2416" y="42197"/>
                  </a:cubicBezTo>
                  <a:cubicBezTo>
                    <a:pt x="-805" y="38959"/>
                    <a:pt x="-805" y="33654"/>
                    <a:pt x="2416" y="30359"/>
                  </a:cubicBezTo>
                  <a:cubicBezTo>
                    <a:pt x="5582" y="27065"/>
                    <a:pt x="10768" y="27065"/>
                    <a:pt x="13989" y="30359"/>
                  </a:cubicBezTo>
                  <a:cubicBezTo>
                    <a:pt x="50510" y="67438"/>
                    <a:pt x="98987" y="87820"/>
                    <a:pt x="150467" y="87820"/>
                  </a:cubicBezTo>
                  <a:cubicBezTo>
                    <a:pt x="213465" y="87820"/>
                    <a:pt x="272751" y="56325"/>
                    <a:pt x="309054" y="3555"/>
                  </a:cubicBezTo>
                  <a:cubicBezTo>
                    <a:pt x="311674" y="-242"/>
                    <a:pt x="316805" y="-1135"/>
                    <a:pt x="320463" y="1545"/>
                  </a:cubicBezTo>
                  <a:cubicBezTo>
                    <a:pt x="324175" y="4225"/>
                    <a:pt x="325049" y="9419"/>
                    <a:pt x="322428" y="13216"/>
                  </a:cubicBezTo>
                  <a:cubicBezTo>
                    <a:pt x="283068" y="70397"/>
                    <a:pt x="218760" y="104572"/>
                    <a:pt x="150467" y="104572"/>
                  </a:cubicBezTo>
                  <a:close/>
                </a:path>
              </a:pathLst>
            </a:custGeom>
            <a:grpFill/>
            <a:ln w="5402"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3024D8BA-E7BA-94C8-327F-9D844BDB5B9B}"/>
                </a:ext>
              </a:extLst>
            </p:cNvPr>
            <p:cNvSpPr/>
            <p:nvPr/>
          </p:nvSpPr>
          <p:spPr>
            <a:xfrm>
              <a:off x="11096657" y="3529840"/>
              <a:ext cx="278655" cy="104590"/>
            </a:xfrm>
            <a:custGeom>
              <a:avLst/>
              <a:gdLst>
                <a:gd name="connsiteX0" fmla="*/ 8171 w 278655"/>
                <a:gd name="connsiteY0" fmla="*/ 104535 h 104590"/>
                <a:gd name="connsiteX1" fmla="*/ 3476 w 278655"/>
                <a:gd name="connsiteY1" fmla="*/ 103027 h 104590"/>
                <a:gd name="connsiteX2" fmla="*/ 1510 w 278655"/>
                <a:gd name="connsiteY2" fmla="*/ 91356 h 104590"/>
                <a:gd name="connsiteX3" fmla="*/ 23292 w 278655"/>
                <a:gd name="connsiteY3" fmla="*/ 64608 h 104590"/>
                <a:gd name="connsiteX4" fmla="*/ 34866 w 278655"/>
                <a:gd name="connsiteY4" fmla="*/ 64497 h 104590"/>
                <a:gd name="connsiteX5" fmla="*/ 34975 w 278655"/>
                <a:gd name="connsiteY5" fmla="*/ 76335 h 104590"/>
                <a:gd name="connsiteX6" fmla="*/ 14885 w 278655"/>
                <a:gd name="connsiteY6" fmla="*/ 101017 h 104590"/>
                <a:gd name="connsiteX7" fmla="*/ 8171 w 278655"/>
                <a:gd name="connsiteY7" fmla="*/ 104591 h 104590"/>
                <a:gd name="connsiteX8" fmla="*/ 53809 w 278655"/>
                <a:gd name="connsiteY8" fmla="*/ 56846 h 104590"/>
                <a:gd name="connsiteX9" fmla="*/ 47203 w 278655"/>
                <a:gd name="connsiteY9" fmla="*/ 53440 h 104590"/>
                <a:gd name="connsiteX10" fmla="*/ 48950 w 278655"/>
                <a:gd name="connsiteY10" fmla="*/ 41713 h 104590"/>
                <a:gd name="connsiteX11" fmla="*/ 77883 w 278655"/>
                <a:gd name="connsiteY11" fmla="*/ 23397 h 104590"/>
                <a:gd name="connsiteX12" fmla="*/ 88911 w 278655"/>
                <a:gd name="connsiteY12" fmla="*/ 27027 h 104590"/>
                <a:gd name="connsiteX13" fmla="*/ 85362 w 278655"/>
                <a:gd name="connsiteY13" fmla="*/ 38307 h 104590"/>
                <a:gd name="connsiteX14" fmla="*/ 58667 w 278655"/>
                <a:gd name="connsiteY14" fmla="*/ 55171 h 104590"/>
                <a:gd name="connsiteX15" fmla="*/ 53809 w 278655"/>
                <a:gd name="connsiteY15" fmla="*/ 56791 h 104590"/>
                <a:gd name="connsiteX16" fmla="*/ 270481 w 278655"/>
                <a:gd name="connsiteY16" fmla="*/ 42048 h 104590"/>
                <a:gd name="connsiteX17" fmla="*/ 266550 w 278655"/>
                <a:gd name="connsiteY17" fmla="*/ 41043 h 104590"/>
                <a:gd name="connsiteX18" fmla="*/ 237890 w 278655"/>
                <a:gd name="connsiteY18" fmla="*/ 27921 h 104590"/>
                <a:gd name="connsiteX19" fmla="*/ 232867 w 278655"/>
                <a:gd name="connsiteY19" fmla="*/ 17255 h 104590"/>
                <a:gd name="connsiteX20" fmla="*/ 243294 w 278655"/>
                <a:gd name="connsiteY20" fmla="*/ 12118 h 104590"/>
                <a:gd name="connsiteX21" fmla="*/ 274411 w 278655"/>
                <a:gd name="connsiteY21" fmla="*/ 26301 h 104590"/>
                <a:gd name="connsiteX22" fmla="*/ 277632 w 278655"/>
                <a:gd name="connsiteY22" fmla="*/ 37693 h 104590"/>
                <a:gd name="connsiteX23" fmla="*/ 270426 w 278655"/>
                <a:gd name="connsiteY23" fmla="*/ 42048 h 104590"/>
                <a:gd name="connsiteX24" fmla="*/ 111894 w 278655"/>
                <a:gd name="connsiteY24" fmla="*/ 26469 h 104590"/>
                <a:gd name="connsiteX25" fmla="*/ 104087 w 278655"/>
                <a:gd name="connsiteY25" fmla="*/ 20661 h 104590"/>
                <a:gd name="connsiteX26" fmla="*/ 109382 w 278655"/>
                <a:gd name="connsiteY26" fmla="*/ 10107 h 104590"/>
                <a:gd name="connsiteX27" fmla="*/ 142574 w 278655"/>
                <a:gd name="connsiteY27" fmla="*/ 2234 h 104590"/>
                <a:gd name="connsiteX28" fmla="*/ 151854 w 278655"/>
                <a:gd name="connsiteY28" fmla="*/ 9325 h 104590"/>
                <a:gd name="connsiteX29" fmla="*/ 144921 w 278655"/>
                <a:gd name="connsiteY29" fmla="*/ 18818 h 104590"/>
                <a:gd name="connsiteX30" fmla="*/ 114350 w 278655"/>
                <a:gd name="connsiteY30" fmla="*/ 26078 h 104590"/>
                <a:gd name="connsiteX31" fmla="*/ 111839 w 278655"/>
                <a:gd name="connsiteY31" fmla="*/ 26469 h 104590"/>
                <a:gd name="connsiteX32" fmla="*/ 209011 w 278655"/>
                <a:gd name="connsiteY32" fmla="*/ 19879 h 104590"/>
                <a:gd name="connsiteX33" fmla="*/ 207592 w 278655"/>
                <a:gd name="connsiteY33" fmla="*/ 19768 h 104590"/>
                <a:gd name="connsiteX34" fmla="*/ 176311 w 278655"/>
                <a:gd name="connsiteY34" fmla="*/ 16752 h 104590"/>
                <a:gd name="connsiteX35" fmla="*/ 168232 w 278655"/>
                <a:gd name="connsiteY35" fmla="*/ 8264 h 104590"/>
                <a:gd name="connsiteX36" fmla="*/ 176529 w 278655"/>
                <a:gd name="connsiteY36" fmla="*/ 0 h 104590"/>
                <a:gd name="connsiteX37" fmla="*/ 210430 w 278655"/>
                <a:gd name="connsiteY37" fmla="*/ 3295 h 104590"/>
                <a:gd name="connsiteX38" fmla="*/ 217036 w 278655"/>
                <a:gd name="connsiteY38" fmla="*/ 13011 h 104590"/>
                <a:gd name="connsiteX39" fmla="*/ 209011 w 278655"/>
                <a:gd name="connsiteY39" fmla="*/ 19935 h 10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8655" h="104590">
                  <a:moveTo>
                    <a:pt x="8171" y="104535"/>
                  </a:moveTo>
                  <a:cubicBezTo>
                    <a:pt x="6533" y="104535"/>
                    <a:pt x="4895" y="104032"/>
                    <a:pt x="3476" y="103027"/>
                  </a:cubicBezTo>
                  <a:cubicBezTo>
                    <a:pt x="-236" y="100347"/>
                    <a:pt x="-1110" y="95153"/>
                    <a:pt x="1510" y="91356"/>
                  </a:cubicBezTo>
                  <a:cubicBezTo>
                    <a:pt x="8007" y="81863"/>
                    <a:pt x="15377" y="72873"/>
                    <a:pt x="23292" y="64608"/>
                  </a:cubicBezTo>
                  <a:cubicBezTo>
                    <a:pt x="26459" y="61314"/>
                    <a:pt x="31645" y="61258"/>
                    <a:pt x="34866" y="64497"/>
                  </a:cubicBezTo>
                  <a:cubicBezTo>
                    <a:pt x="38086" y="67735"/>
                    <a:pt x="38141" y="73040"/>
                    <a:pt x="34975" y="76335"/>
                  </a:cubicBezTo>
                  <a:cubicBezTo>
                    <a:pt x="27660" y="83985"/>
                    <a:pt x="20890" y="92306"/>
                    <a:pt x="14885" y="101017"/>
                  </a:cubicBezTo>
                  <a:cubicBezTo>
                    <a:pt x="13302" y="103362"/>
                    <a:pt x="10736" y="104591"/>
                    <a:pt x="8171" y="104591"/>
                  </a:cubicBezTo>
                  <a:close/>
                  <a:moveTo>
                    <a:pt x="53809" y="56846"/>
                  </a:moveTo>
                  <a:cubicBezTo>
                    <a:pt x="51298" y="56846"/>
                    <a:pt x="48786" y="55674"/>
                    <a:pt x="47203" y="53440"/>
                  </a:cubicBezTo>
                  <a:cubicBezTo>
                    <a:pt x="44528" y="49699"/>
                    <a:pt x="45292" y="44450"/>
                    <a:pt x="48950" y="41713"/>
                  </a:cubicBezTo>
                  <a:cubicBezTo>
                    <a:pt x="58121" y="34845"/>
                    <a:pt x="67839" y="28647"/>
                    <a:pt x="77883" y="23397"/>
                  </a:cubicBezTo>
                  <a:cubicBezTo>
                    <a:pt x="81923" y="21276"/>
                    <a:pt x="86836" y="22951"/>
                    <a:pt x="88911" y="27027"/>
                  </a:cubicBezTo>
                  <a:cubicBezTo>
                    <a:pt x="90985" y="31159"/>
                    <a:pt x="89347" y="36185"/>
                    <a:pt x="85362" y="38307"/>
                  </a:cubicBezTo>
                  <a:cubicBezTo>
                    <a:pt x="76082" y="43165"/>
                    <a:pt x="67129" y="48805"/>
                    <a:pt x="58667" y="55171"/>
                  </a:cubicBezTo>
                  <a:cubicBezTo>
                    <a:pt x="57193" y="56288"/>
                    <a:pt x="55501" y="56791"/>
                    <a:pt x="53809" y="56791"/>
                  </a:cubicBezTo>
                  <a:close/>
                  <a:moveTo>
                    <a:pt x="270481" y="42048"/>
                  </a:moveTo>
                  <a:cubicBezTo>
                    <a:pt x="269170" y="42048"/>
                    <a:pt x="267806" y="41713"/>
                    <a:pt x="266550" y="41043"/>
                  </a:cubicBezTo>
                  <a:cubicBezTo>
                    <a:pt x="257379" y="35906"/>
                    <a:pt x="247716" y="31494"/>
                    <a:pt x="237890" y="27921"/>
                  </a:cubicBezTo>
                  <a:cubicBezTo>
                    <a:pt x="233632" y="26357"/>
                    <a:pt x="231393" y="21611"/>
                    <a:pt x="232867" y="17255"/>
                  </a:cubicBezTo>
                  <a:cubicBezTo>
                    <a:pt x="234396" y="12899"/>
                    <a:pt x="239036" y="10610"/>
                    <a:pt x="243294" y="12118"/>
                  </a:cubicBezTo>
                  <a:cubicBezTo>
                    <a:pt x="253994" y="15971"/>
                    <a:pt x="264421" y="20717"/>
                    <a:pt x="274411" y="26301"/>
                  </a:cubicBezTo>
                  <a:cubicBezTo>
                    <a:pt x="278396" y="28535"/>
                    <a:pt x="279816" y="33616"/>
                    <a:pt x="277632" y="37693"/>
                  </a:cubicBezTo>
                  <a:cubicBezTo>
                    <a:pt x="276158" y="40485"/>
                    <a:pt x="273319" y="42048"/>
                    <a:pt x="270426" y="42048"/>
                  </a:cubicBezTo>
                  <a:close/>
                  <a:moveTo>
                    <a:pt x="111894" y="26469"/>
                  </a:moveTo>
                  <a:cubicBezTo>
                    <a:pt x="108400" y="26469"/>
                    <a:pt x="105233" y="24179"/>
                    <a:pt x="104087" y="20661"/>
                  </a:cubicBezTo>
                  <a:cubicBezTo>
                    <a:pt x="102722" y="16250"/>
                    <a:pt x="105070" y="11559"/>
                    <a:pt x="109382" y="10107"/>
                  </a:cubicBezTo>
                  <a:cubicBezTo>
                    <a:pt x="120191" y="6589"/>
                    <a:pt x="131328" y="3909"/>
                    <a:pt x="142574" y="2234"/>
                  </a:cubicBezTo>
                  <a:cubicBezTo>
                    <a:pt x="147050" y="1564"/>
                    <a:pt x="151199" y="4747"/>
                    <a:pt x="151854" y="9325"/>
                  </a:cubicBezTo>
                  <a:cubicBezTo>
                    <a:pt x="152509" y="13904"/>
                    <a:pt x="149398" y="18148"/>
                    <a:pt x="144921" y="18818"/>
                  </a:cubicBezTo>
                  <a:cubicBezTo>
                    <a:pt x="134603" y="20382"/>
                    <a:pt x="124286" y="22783"/>
                    <a:pt x="114350" y="26078"/>
                  </a:cubicBezTo>
                  <a:cubicBezTo>
                    <a:pt x="113531" y="26357"/>
                    <a:pt x="112658" y="26469"/>
                    <a:pt x="111839" y="26469"/>
                  </a:cubicBezTo>
                  <a:close/>
                  <a:moveTo>
                    <a:pt x="209011" y="19879"/>
                  </a:moveTo>
                  <a:cubicBezTo>
                    <a:pt x="208520" y="19879"/>
                    <a:pt x="208083" y="19879"/>
                    <a:pt x="207592" y="19768"/>
                  </a:cubicBezTo>
                  <a:cubicBezTo>
                    <a:pt x="197329" y="17925"/>
                    <a:pt x="186847" y="16920"/>
                    <a:pt x="176311" y="16752"/>
                  </a:cubicBezTo>
                  <a:cubicBezTo>
                    <a:pt x="171780" y="16697"/>
                    <a:pt x="168177" y="12899"/>
                    <a:pt x="168232" y="8264"/>
                  </a:cubicBezTo>
                  <a:cubicBezTo>
                    <a:pt x="168286" y="3630"/>
                    <a:pt x="171835" y="0"/>
                    <a:pt x="176529" y="0"/>
                  </a:cubicBezTo>
                  <a:cubicBezTo>
                    <a:pt x="187884" y="168"/>
                    <a:pt x="199294" y="1284"/>
                    <a:pt x="210430" y="3295"/>
                  </a:cubicBezTo>
                  <a:cubicBezTo>
                    <a:pt x="214907" y="4076"/>
                    <a:pt x="217855" y="8432"/>
                    <a:pt x="217036" y="13011"/>
                  </a:cubicBezTo>
                  <a:cubicBezTo>
                    <a:pt x="216326" y="17087"/>
                    <a:pt x="212887" y="19935"/>
                    <a:pt x="209011" y="19935"/>
                  </a:cubicBezTo>
                  <a:close/>
                </a:path>
              </a:pathLst>
            </a:custGeom>
            <a:grpFill/>
            <a:ln w="5402"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0150C2C1-6DE2-B89C-23AB-BC9162E1D55E}"/>
                </a:ext>
              </a:extLst>
            </p:cNvPr>
            <p:cNvSpPr/>
            <p:nvPr/>
          </p:nvSpPr>
          <p:spPr>
            <a:xfrm>
              <a:off x="11035933" y="3659336"/>
              <a:ext cx="170160" cy="171153"/>
            </a:xfrm>
            <a:custGeom>
              <a:avLst/>
              <a:gdLst>
                <a:gd name="connsiteX0" fmla="*/ 95644 w 170160"/>
                <a:gd name="connsiteY0" fmla="*/ 171153 h 171153"/>
                <a:gd name="connsiteX1" fmla="*/ 62834 w 170160"/>
                <a:gd name="connsiteY1" fmla="*/ 168585 h 171153"/>
                <a:gd name="connsiteX2" fmla="*/ 58412 w 170160"/>
                <a:gd name="connsiteY2" fmla="*/ 150325 h 171153"/>
                <a:gd name="connsiteX3" fmla="*/ 50824 w 170160"/>
                <a:gd name="connsiteY3" fmla="*/ 146416 h 171153"/>
                <a:gd name="connsiteX4" fmla="*/ 32209 w 170160"/>
                <a:gd name="connsiteY4" fmla="*/ 154848 h 171153"/>
                <a:gd name="connsiteX5" fmla="*/ 10372 w 170160"/>
                <a:gd name="connsiteY5" fmla="*/ 129719 h 171153"/>
                <a:gd name="connsiteX6" fmla="*/ 21127 w 170160"/>
                <a:gd name="connsiteY6" fmla="*/ 110733 h 171153"/>
                <a:gd name="connsiteX7" fmla="*/ 18943 w 170160"/>
                <a:gd name="connsiteY7" fmla="*/ 103753 h 171153"/>
                <a:gd name="connsiteX8" fmla="*/ 0 w 170160"/>
                <a:gd name="connsiteY8" fmla="*/ 95879 h 171153"/>
                <a:gd name="connsiteX9" fmla="*/ 2511 w 170160"/>
                <a:gd name="connsiteY9" fmla="*/ 62319 h 171153"/>
                <a:gd name="connsiteX10" fmla="*/ 22382 w 170160"/>
                <a:gd name="connsiteY10" fmla="*/ 57293 h 171153"/>
                <a:gd name="connsiteX11" fmla="*/ 25876 w 170160"/>
                <a:gd name="connsiteY11" fmla="*/ 50201 h 171153"/>
                <a:gd name="connsiteX12" fmla="*/ 18124 w 170160"/>
                <a:gd name="connsiteY12" fmla="*/ 31327 h 171153"/>
                <a:gd name="connsiteX13" fmla="*/ 43072 w 170160"/>
                <a:gd name="connsiteY13" fmla="*/ 9437 h 171153"/>
                <a:gd name="connsiteX14" fmla="*/ 60214 w 170160"/>
                <a:gd name="connsiteY14" fmla="*/ 20047 h 171153"/>
                <a:gd name="connsiteX15" fmla="*/ 68239 w 170160"/>
                <a:gd name="connsiteY15" fmla="*/ 17367 h 171153"/>
                <a:gd name="connsiteX16" fmla="*/ 75172 w 170160"/>
                <a:gd name="connsiteY16" fmla="*/ 0 h 171153"/>
                <a:gd name="connsiteX17" fmla="*/ 107981 w 170160"/>
                <a:gd name="connsiteY17" fmla="*/ 2569 h 171153"/>
                <a:gd name="connsiteX18" fmla="*/ 112403 w 170160"/>
                <a:gd name="connsiteY18" fmla="*/ 20829 h 171153"/>
                <a:gd name="connsiteX19" fmla="*/ 118954 w 170160"/>
                <a:gd name="connsiteY19" fmla="*/ 24123 h 171153"/>
                <a:gd name="connsiteX20" fmla="*/ 137242 w 170160"/>
                <a:gd name="connsiteY20" fmla="*/ 15859 h 171153"/>
                <a:gd name="connsiteX21" fmla="*/ 159078 w 170160"/>
                <a:gd name="connsiteY21" fmla="*/ 40987 h 171153"/>
                <a:gd name="connsiteX22" fmla="*/ 149034 w 170160"/>
                <a:gd name="connsiteY22" fmla="*/ 58745 h 171153"/>
                <a:gd name="connsiteX23" fmla="*/ 151981 w 170160"/>
                <a:gd name="connsiteY23" fmla="*/ 67680 h 171153"/>
                <a:gd name="connsiteX24" fmla="*/ 170160 w 170160"/>
                <a:gd name="connsiteY24" fmla="*/ 75218 h 171153"/>
                <a:gd name="connsiteX25" fmla="*/ 167649 w 170160"/>
                <a:gd name="connsiteY25" fmla="*/ 108779 h 171153"/>
                <a:gd name="connsiteX26" fmla="*/ 148597 w 170160"/>
                <a:gd name="connsiteY26" fmla="*/ 113637 h 171153"/>
                <a:gd name="connsiteX27" fmla="*/ 144994 w 170160"/>
                <a:gd name="connsiteY27" fmla="*/ 120952 h 171153"/>
                <a:gd name="connsiteX28" fmla="*/ 152800 w 170160"/>
                <a:gd name="connsiteY28" fmla="*/ 139826 h 171153"/>
                <a:gd name="connsiteX29" fmla="*/ 127852 w 170160"/>
                <a:gd name="connsiteY29" fmla="*/ 161716 h 171153"/>
                <a:gd name="connsiteX30" fmla="*/ 110656 w 170160"/>
                <a:gd name="connsiteY30" fmla="*/ 151106 h 171153"/>
                <a:gd name="connsiteX31" fmla="*/ 102631 w 170160"/>
                <a:gd name="connsiteY31" fmla="*/ 153787 h 171153"/>
                <a:gd name="connsiteX32" fmla="*/ 95698 w 170160"/>
                <a:gd name="connsiteY32" fmla="*/ 171153 h 171153"/>
                <a:gd name="connsiteX33" fmla="*/ 75882 w 170160"/>
                <a:gd name="connsiteY33" fmla="*/ 152837 h 171153"/>
                <a:gd name="connsiteX34" fmla="*/ 84944 w 170160"/>
                <a:gd name="connsiteY34" fmla="*/ 153563 h 171153"/>
                <a:gd name="connsiteX35" fmla="*/ 90676 w 170160"/>
                <a:gd name="connsiteY35" fmla="*/ 139212 h 171153"/>
                <a:gd name="connsiteX36" fmla="*/ 95098 w 170160"/>
                <a:gd name="connsiteY36" fmla="*/ 138375 h 171153"/>
                <a:gd name="connsiteX37" fmla="*/ 107708 w 170160"/>
                <a:gd name="connsiteY37" fmla="*/ 134186 h 171153"/>
                <a:gd name="connsiteX38" fmla="*/ 111693 w 170160"/>
                <a:gd name="connsiteY38" fmla="*/ 132288 h 171153"/>
                <a:gd name="connsiteX39" fmla="*/ 126105 w 170160"/>
                <a:gd name="connsiteY39" fmla="*/ 141167 h 171153"/>
                <a:gd name="connsiteX40" fmla="*/ 132984 w 170160"/>
                <a:gd name="connsiteY40" fmla="*/ 135136 h 171153"/>
                <a:gd name="connsiteX41" fmla="*/ 126487 w 170160"/>
                <a:gd name="connsiteY41" fmla="*/ 119333 h 171153"/>
                <a:gd name="connsiteX42" fmla="*/ 128944 w 170160"/>
                <a:gd name="connsiteY42" fmla="*/ 115591 h 171153"/>
                <a:gd name="connsiteX43" fmla="*/ 134785 w 170160"/>
                <a:gd name="connsiteY43" fmla="*/ 103753 h 171153"/>
                <a:gd name="connsiteX44" fmla="*/ 136259 w 170160"/>
                <a:gd name="connsiteY44" fmla="*/ 99509 h 171153"/>
                <a:gd name="connsiteX45" fmla="*/ 152200 w 170160"/>
                <a:gd name="connsiteY45" fmla="*/ 95489 h 171153"/>
                <a:gd name="connsiteX46" fmla="*/ 152910 w 170160"/>
                <a:gd name="connsiteY46" fmla="*/ 86219 h 171153"/>
                <a:gd name="connsiteX47" fmla="*/ 137788 w 170160"/>
                <a:gd name="connsiteY47" fmla="*/ 79909 h 171153"/>
                <a:gd name="connsiteX48" fmla="*/ 136914 w 170160"/>
                <a:gd name="connsiteY48" fmla="*/ 75441 h 171153"/>
                <a:gd name="connsiteX49" fmla="*/ 132492 w 170160"/>
                <a:gd name="connsiteY49" fmla="*/ 62040 h 171153"/>
                <a:gd name="connsiteX50" fmla="*/ 130582 w 170160"/>
                <a:gd name="connsiteY50" fmla="*/ 58019 h 171153"/>
                <a:gd name="connsiteX51" fmla="*/ 138989 w 170160"/>
                <a:gd name="connsiteY51" fmla="*/ 43165 h 171153"/>
                <a:gd name="connsiteX52" fmla="*/ 132929 w 170160"/>
                <a:gd name="connsiteY52" fmla="*/ 36241 h 171153"/>
                <a:gd name="connsiteX53" fmla="*/ 117644 w 170160"/>
                <a:gd name="connsiteY53" fmla="*/ 43165 h 171153"/>
                <a:gd name="connsiteX54" fmla="*/ 113932 w 170160"/>
                <a:gd name="connsiteY54" fmla="*/ 40708 h 171153"/>
                <a:gd name="connsiteX55" fmla="*/ 102795 w 170160"/>
                <a:gd name="connsiteY55" fmla="*/ 35124 h 171153"/>
                <a:gd name="connsiteX56" fmla="*/ 98591 w 170160"/>
                <a:gd name="connsiteY56" fmla="*/ 33616 h 171153"/>
                <a:gd name="connsiteX57" fmla="*/ 94934 w 170160"/>
                <a:gd name="connsiteY57" fmla="*/ 18539 h 171153"/>
                <a:gd name="connsiteX58" fmla="*/ 85872 w 170160"/>
                <a:gd name="connsiteY58" fmla="*/ 17813 h 171153"/>
                <a:gd name="connsiteX59" fmla="*/ 80140 w 170160"/>
                <a:gd name="connsiteY59" fmla="*/ 32165 h 171153"/>
                <a:gd name="connsiteX60" fmla="*/ 75772 w 170160"/>
                <a:gd name="connsiteY60" fmla="*/ 33002 h 171153"/>
                <a:gd name="connsiteX61" fmla="*/ 63162 w 170160"/>
                <a:gd name="connsiteY61" fmla="*/ 37190 h 171153"/>
                <a:gd name="connsiteX62" fmla="*/ 59177 w 170160"/>
                <a:gd name="connsiteY62" fmla="*/ 39089 h 171153"/>
                <a:gd name="connsiteX63" fmla="*/ 44765 w 170160"/>
                <a:gd name="connsiteY63" fmla="*/ 30210 h 171153"/>
                <a:gd name="connsiteX64" fmla="*/ 37886 w 170160"/>
                <a:gd name="connsiteY64" fmla="*/ 36241 h 171153"/>
                <a:gd name="connsiteX65" fmla="*/ 44383 w 170160"/>
                <a:gd name="connsiteY65" fmla="*/ 52044 h 171153"/>
                <a:gd name="connsiteX66" fmla="*/ 41926 w 170160"/>
                <a:gd name="connsiteY66" fmla="*/ 55785 h 171153"/>
                <a:gd name="connsiteX67" fmla="*/ 36194 w 170160"/>
                <a:gd name="connsiteY67" fmla="*/ 67400 h 171153"/>
                <a:gd name="connsiteX68" fmla="*/ 34720 w 170160"/>
                <a:gd name="connsiteY68" fmla="*/ 71588 h 171153"/>
                <a:gd name="connsiteX69" fmla="*/ 18015 w 170160"/>
                <a:gd name="connsiteY69" fmla="*/ 75832 h 171153"/>
                <a:gd name="connsiteX70" fmla="*/ 17305 w 170160"/>
                <a:gd name="connsiteY70" fmla="*/ 85102 h 171153"/>
                <a:gd name="connsiteX71" fmla="*/ 33191 w 170160"/>
                <a:gd name="connsiteY71" fmla="*/ 91691 h 171153"/>
                <a:gd name="connsiteX72" fmla="*/ 34065 w 170160"/>
                <a:gd name="connsiteY72" fmla="*/ 96103 h 171153"/>
                <a:gd name="connsiteX73" fmla="*/ 37777 w 170160"/>
                <a:gd name="connsiteY73" fmla="*/ 107941 h 171153"/>
                <a:gd name="connsiteX74" fmla="*/ 39524 w 170160"/>
                <a:gd name="connsiteY74" fmla="*/ 111906 h 171153"/>
                <a:gd name="connsiteX75" fmla="*/ 30571 w 170160"/>
                <a:gd name="connsiteY75" fmla="*/ 127765 h 171153"/>
                <a:gd name="connsiteX76" fmla="*/ 36631 w 170160"/>
                <a:gd name="connsiteY76" fmla="*/ 134745 h 171153"/>
                <a:gd name="connsiteX77" fmla="*/ 52462 w 170160"/>
                <a:gd name="connsiteY77" fmla="*/ 127597 h 171153"/>
                <a:gd name="connsiteX78" fmla="*/ 56229 w 170160"/>
                <a:gd name="connsiteY78" fmla="*/ 130166 h 171153"/>
                <a:gd name="connsiteX79" fmla="*/ 68184 w 170160"/>
                <a:gd name="connsiteY79" fmla="*/ 136308 h 171153"/>
                <a:gd name="connsiteX80" fmla="*/ 72388 w 170160"/>
                <a:gd name="connsiteY80" fmla="*/ 137816 h 171153"/>
                <a:gd name="connsiteX81" fmla="*/ 76045 w 170160"/>
                <a:gd name="connsiteY81" fmla="*/ 152949 h 171153"/>
                <a:gd name="connsiteX82" fmla="*/ 85435 w 170160"/>
                <a:gd name="connsiteY82" fmla="*/ 115312 h 171153"/>
                <a:gd name="connsiteX83" fmla="*/ 83197 w 170160"/>
                <a:gd name="connsiteY83" fmla="*/ 115200 h 171153"/>
                <a:gd name="connsiteX84" fmla="*/ 56502 w 170160"/>
                <a:gd name="connsiteY84" fmla="*/ 83371 h 171153"/>
                <a:gd name="connsiteX85" fmla="*/ 56502 w 170160"/>
                <a:gd name="connsiteY85" fmla="*/ 83371 h 171153"/>
                <a:gd name="connsiteX86" fmla="*/ 87619 w 170160"/>
                <a:gd name="connsiteY86" fmla="*/ 56065 h 171153"/>
                <a:gd name="connsiteX87" fmla="*/ 107435 w 170160"/>
                <a:gd name="connsiteY87" fmla="*/ 66339 h 171153"/>
                <a:gd name="connsiteX88" fmla="*/ 114368 w 170160"/>
                <a:gd name="connsiteY88" fmla="*/ 87894 h 171153"/>
                <a:gd name="connsiteX89" fmla="*/ 104323 w 170160"/>
                <a:gd name="connsiteY89" fmla="*/ 108164 h 171153"/>
                <a:gd name="connsiteX90" fmla="*/ 85490 w 170160"/>
                <a:gd name="connsiteY90" fmla="*/ 115312 h 171153"/>
                <a:gd name="connsiteX91" fmla="*/ 72824 w 170160"/>
                <a:gd name="connsiteY91" fmla="*/ 84655 h 171153"/>
                <a:gd name="connsiteX92" fmla="*/ 84452 w 170160"/>
                <a:gd name="connsiteY92" fmla="*/ 98504 h 171153"/>
                <a:gd name="connsiteX93" fmla="*/ 93624 w 170160"/>
                <a:gd name="connsiteY93" fmla="*/ 95433 h 171153"/>
                <a:gd name="connsiteX94" fmla="*/ 97991 w 170160"/>
                <a:gd name="connsiteY94" fmla="*/ 86610 h 171153"/>
                <a:gd name="connsiteX95" fmla="*/ 94988 w 170160"/>
                <a:gd name="connsiteY95" fmla="*/ 77228 h 171153"/>
                <a:gd name="connsiteX96" fmla="*/ 86363 w 170160"/>
                <a:gd name="connsiteY96" fmla="*/ 72761 h 171153"/>
                <a:gd name="connsiteX97" fmla="*/ 72824 w 170160"/>
                <a:gd name="connsiteY97" fmla="*/ 84655 h 171153"/>
                <a:gd name="connsiteX98" fmla="*/ 72824 w 170160"/>
                <a:gd name="connsiteY98" fmla="*/ 84655 h 17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70160" h="171153">
                  <a:moveTo>
                    <a:pt x="95644" y="171153"/>
                  </a:moveTo>
                  <a:lnTo>
                    <a:pt x="62834" y="168585"/>
                  </a:lnTo>
                  <a:lnTo>
                    <a:pt x="58412" y="150325"/>
                  </a:lnTo>
                  <a:cubicBezTo>
                    <a:pt x="55792" y="149208"/>
                    <a:pt x="53281" y="147923"/>
                    <a:pt x="50824" y="146416"/>
                  </a:cubicBezTo>
                  <a:lnTo>
                    <a:pt x="32209" y="154848"/>
                  </a:lnTo>
                  <a:lnTo>
                    <a:pt x="10372" y="129719"/>
                  </a:lnTo>
                  <a:lnTo>
                    <a:pt x="21127" y="110733"/>
                  </a:lnTo>
                  <a:cubicBezTo>
                    <a:pt x="20253" y="108444"/>
                    <a:pt x="19544" y="106154"/>
                    <a:pt x="18943" y="103753"/>
                  </a:cubicBezTo>
                  <a:lnTo>
                    <a:pt x="0" y="95879"/>
                  </a:lnTo>
                  <a:lnTo>
                    <a:pt x="2511" y="62319"/>
                  </a:lnTo>
                  <a:lnTo>
                    <a:pt x="22382" y="57293"/>
                  </a:lnTo>
                  <a:cubicBezTo>
                    <a:pt x="23420" y="54892"/>
                    <a:pt x="24566" y="52491"/>
                    <a:pt x="25876" y="50201"/>
                  </a:cubicBezTo>
                  <a:lnTo>
                    <a:pt x="18124" y="31327"/>
                  </a:lnTo>
                  <a:lnTo>
                    <a:pt x="43072" y="9437"/>
                  </a:lnTo>
                  <a:lnTo>
                    <a:pt x="60214" y="20047"/>
                  </a:lnTo>
                  <a:cubicBezTo>
                    <a:pt x="62834" y="18986"/>
                    <a:pt x="65509" y="18093"/>
                    <a:pt x="68239" y="17367"/>
                  </a:cubicBezTo>
                  <a:lnTo>
                    <a:pt x="75172" y="0"/>
                  </a:lnTo>
                  <a:lnTo>
                    <a:pt x="107981" y="2569"/>
                  </a:lnTo>
                  <a:lnTo>
                    <a:pt x="112403" y="20829"/>
                  </a:lnTo>
                  <a:cubicBezTo>
                    <a:pt x="114641" y="21778"/>
                    <a:pt x="116825" y="22895"/>
                    <a:pt x="118954" y="24123"/>
                  </a:cubicBezTo>
                  <a:lnTo>
                    <a:pt x="137242" y="15859"/>
                  </a:lnTo>
                  <a:lnTo>
                    <a:pt x="159078" y="40987"/>
                  </a:lnTo>
                  <a:lnTo>
                    <a:pt x="149034" y="58745"/>
                  </a:lnTo>
                  <a:cubicBezTo>
                    <a:pt x="150180" y="61649"/>
                    <a:pt x="151217" y="64664"/>
                    <a:pt x="151981" y="67680"/>
                  </a:cubicBezTo>
                  <a:lnTo>
                    <a:pt x="170160" y="75218"/>
                  </a:lnTo>
                  <a:lnTo>
                    <a:pt x="167649" y="108779"/>
                  </a:lnTo>
                  <a:lnTo>
                    <a:pt x="148597" y="113637"/>
                  </a:lnTo>
                  <a:cubicBezTo>
                    <a:pt x="147560" y="116150"/>
                    <a:pt x="146304" y="118607"/>
                    <a:pt x="144994" y="120952"/>
                  </a:cubicBezTo>
                  <a:lnTo>
                    <a:pt x="152800" y="139826"/>
                  </a:lnTo>
                  <a:lnTo>
                    <a:pt x="127852" y="161716"/>
                  </a:lnTo>
                  <a:lnTo>
                    <a:pt x="110656" y="151106"/>
                  </a:lnTo>
                  <a:cubicBezTo>
                    <a:pt x="108036" y="152167"/>
                    <a:pt x="105361" y="153061"/>
                    <a:pt x="102631" y="153787"/>
                  </a:cubicBezTo>
                  <a:lnTo>
                    <a:pt x="95698" y="171153"/>
                  </a:lnTo>
                  <a:close/>
                  <a:moveTo>
                    <a:pt x="75882" y="152837"/>
                  </a:moveTo>
                  <a:lnTo>
                    <a:pt x="84944" y="153563"/>
                  </a:lnTo>
                  <a:lnTo>
                    <a:pt x="90676" y="139212"/>
                  </a:lnTo>
                  <a:lnTo>
                    <a:pt x="95098" y="138375"/>
                  </a:lnTo>
                  <a:cubicBezTo>
                    <a:pt x="99465" y="137537"/>
                    <a:pt x="103668" y="136141"/>
                    <a:pt x="107708" y="134186"/>
                  </a:cubicBezTo>
                  <a:lnTo>
                    <a:pt x="111693" y="132288"/>
                  </a:lnTo>
                  <a:lnTo>
                    <a:pt x="126105" y="141167"/>
                  </a:lnTo>
                  <a:lnTo>
                    <a:pt x="132984" y="135136"/>
                  </a:lnTo>
                  <a:lnTo>
                    <a:pt x="126487" y="119333"/>
                  </a:lnTo>
                  <a:lnTo>
                    <a:pt x="128944" y="115591"/>
                  </a:lnTo>
                  <a:cubicBezTo>
                    <a:pt x="131346" y="111906"/>
                    <a:pt x="133311" y="107941"/>
                    <a:pt x="134785" y="103753"/>
                  </a:cubicBezTo>
                  <a:lnTo>
                    <a:pt x="136259" y="99509"/>
                  </a:lnTo>
                  <a:lnTo>
                    <a:pt x="152200" y="95489"/>
                  </a:lnTo>
                  <a:lnTo>
                    <a:pt x="152910" y="86219"/>
                  </a:lnTo>
                  <a:lnTo>
                    <a:pt x="137788" y="79909"/>
                  </a:lnTo>
                  <a:lnTo>
                    <a:pt x="136914" y="75441"/>
                  </a:lnTo>
                  <a:cubicBezTo>
                    <a:pt x="136041" y="70807"/>
                    <a:pt x="134567" y="66284"/>
                    <a:pt x="132492" y="62040"/>
                  </a:cubicBezTo>
                  <a:lnTo>
                    <a:pt x="130582" y="58019"/>
                  </a:lnTo>
                  <a:lnTo>
                    <a:pt x="138989" y="43165"/>
                  </a:lnTo>
                  <a:lnTo>
                    <a:pt x="132929" y="36241"/>
                  </a:lnTo>
                  <a:lnTo>
                    <a:pt x="117644" y="43165"/>
                  </a:lnTo>
                  <a:lnTo>
                    <a:pt x="113932" y="40708"/>
                  </a:lnTo>
                  <a:cubicBezTo>
                    <a:pt x="110492" y="38419"/>
                    <a:pt x="106725" y="36520"/>
                    <a:pt x="102795" y="35124"/>
                  </a:cubicBezTo>
                  <a:lnTo>
                    <a:pt x="98591" y="33616"/>
                  </a:lnTo>
                  <a:lnTo>
                    <a:pt x="94934" y="18539"/>
                  </a:lnTo>
                  <a:lnTo>
                    <a:pt x="85872" y="17813"/>
                  </a:lnTo>
                  <a:lnTo>
                    <a:pt x="80140" y="32165"/>
                  </a:lnTo>
                  <a:lnTo>
                    <a:pt x="75772" y="33002"/>
                  </a:lnTo>
                  <a:cubicBezTo>
                    <a:pt x="71405" y="33840"/>
                    <a:pt x="67147" y="35236"/>
                    <a:pt x="63162" y="37190"/>
                  </a:cubicBezTo>
                  <a:lnTo>
                    <a:pt x="59177" y="39089"/>
                  </a:lnTo>
                  <a:lnTo>
                    <a:pt x="44765" y="30210"/>
                  </a:lnTo>
                  <a:lnTo>
                    <a:pt x="37886" y="36241"/>
                  </a:lnTo>
                  <a:lnTo>
                    <a:pt x="44383" y="52044"/>
                  </a:lnTo>
                  <a:lnTo>
                    <a:pt x="41926" y="55785"/>
                  </a:lnTo>
                  <a:cubicBezTo>
                    <a:pt x="39579" y="59415"/>
                    <a:pt x="37613" y="63324"/>
                    <a:pt x="36194" y="67400"/>
                  </a:cubicBezTo>
                  <a:lnTo>
                    <a:pt x="34720" y="71588"/>
                  </a:lnTo>
                  <a:lnTo>
                    <a:pt x="18015" y="75832"/>
                  </a:lnTo>
                  <a:lnTo>
                    <a:pt x="17305" y="85102"/>
                  </a:lnTo>
                  <a:lnTo>
                    <a:pt x="33191" y="91691"/>
                  </a:lnTo>
                  <a:lnTo>
                    <a:pt x="34065" y="96103"/>
                  </a:lnTo>
                  <a:cubicBezTo>
                    <a:pt x="34829" y="100179"/>
                    <a:pt x="36085" y="104144"/>
                    <a:pt x="37777" y="107941"/>
                  </a:cubicBezTo>
                  <a:lnTo>
                    <a:pt x="39524" y="111906"/>
                  </a:lnTo>
                  <a:lnTo>
                    <a:pt x="30571" y="127765"/>
                  </a:lnTo>
                  <a:lnTo>
                    <a:pt x="36631" y="134745"/>
                  </a:lnTo>
                  <a:lnTo>
                    <a:pt x="52462" y="127597"/>
                  </a:lnTo>
                  <a:lnTo>
                    <a:pt x="56229" y="130166"/>
                  </a:lnTo>
                  <a:cubicBezTo>
                    <a:pt x="59941" y="132735"/>
                    <a:pt x="63981" y="134801"/>
                    <a:pt x="68184" y="136308"/>
                  </a:cubicBezTo>
                  <a:lnTo>
                    <a:pt x="72388" y="137816"/>
                  </a:lnTo>
                  <a:lnTo>
                    <a:pt x="76045" y="152949"/>
                  </a:lnTo>
                  <a:close/>
                  <a:moveTo>
                    <a:pt x="85435" y="115312"/>
                  </a:moveTo>
                  <a:cubicBezTo>
                    <a:pt x="84671" y="115312"/>
                    <a:pt x="83961" y="115312"/>
                    <a:pt x="83197" y="115200"/>
                  </a:cubicBezTo>
                  <a:cubicBezTo>
                    <a:pt x="67256" y="113972"/>
                    <a:pt x="55301" y="99677"/>
                    <a:pt x="56502" y="83371"/>
                  </a:cubicBezTo>
                  <a:lnTo>
                    <a:pt x="56502" y="83371"/>
                  </a:lnTo>
                  <a:cubicBezTo>
                    <a:pt x="57703" y="67065"/>
                    <a:pt x="71569" y="54892"/>
                    <a:pt x="87619" y="56065"/>
                  </a:cubicBezTo>
                  <a:cubicBezTo>
                    <a:pt x="95371" y="56679"/>
                    <a:pt x="102358" y="60309"/>
                    <a:pt x="107435" y="66339"/>
                  </a:cubicBezTo>
                  <a:cubicBezTo>
                    <a:pt x="112458" y="72370"/>
                    <a:pt x="114914" y="80020"/>
                    <a:pt x="114368" y="87894"/>
                  </a:cubicBezTo>
                  <a:cubicBezTo>
                    <a:pt x="113768" y="95768"/>
                    <a:pt x="110219" y="102971"/>
                    <a:pt x="104323" y="108164"/>
                  </a:cubicBezTo>
                  <a:cubicBezTo>
                    <a:pt x="99028" y="112799"/>
                    <a:pt x="92423" y="115312"/>
                    <a:pt x="85490" y="115312"/>
                  </a:cubicBezTo>
                  <a:close/>
                  <a:moveTo>
                    <a:pt x="72824" y="84655"/>
                  </a:moveTo>
                  <a:cubicBezTo>
                    <a:pt x="72279" y="91747"/>
                    <a:pt x="77519" y="97946"/>
                    <a:pt x="84452" y="98504"/>
                  </a:cubicBezTo>
                  <a:cubicBezTo>
                    <a:pt x="87837" y="98783"/>
                    <a:pt x="91058" y="97666"/>
                    <a:pt x="93624" y="95433"/>
                  </a:cubicBezTo>
                  <a:cubicBezTo>
                    <a:pt x="96189" y="93199"/>
                    <a:pt x="97718" y="90072"/>
                    <a:pt x="97991" y="86610"/>
                  </a:cubicBezTo>
                  <a:cubicBezTo>
                    <a:pt x="98264" y="83148"/>
                    <a:pt x="97172" y="79853"/>
                    <a:pt x="94988" y="77228"/>
                  </a:cubicBezTo>
                  <a:cubicBezTo>
                    <a:pt x="92805" y="74604"/>
                    <a:pt x="89748" y="73040"/>
                    <a:pt x="86363" y="72761"/>
                  </a:cubicBezTo>
                  <a:cubicBezTo>
                    <a:pt x="79375" y="72203"/>
                    <a:pt x="73370" y="77563"/>
                    <a:pt x="72824" y="84655"/>
                  </a:cubicBezTo>
                  <a:lnTo>
                    <a:pt x="72824" y="84655"/>
                  </a:lnTo>
                  <a:close/>
                </a:path>
              </a:pathLst>
            </a:custGeom>
            <a:grpFill/>
            <a:ln w="5402" cap="flat">
              <a:noFill/>
              <a:prstDash val="solid"/>
              <a:miter/>
            </a:ln>
          </p:spPr>
          <p:txBody>
            <a:bodyPr rtlCol="0" anchor="ctr"/>
            <a:lstStyle/>
            <a:p>
              <a:endParaRPr lang="en-US"/>
            </a:p>
          </p:txBody>
        </p:sp>
        <p:grpSp>
          <p:nvGrpSpPr>
            <p:cNvPr id="134" name="Graphic 151">
              <a:extLst>
                <a:ext uri="{FF2B5EF4-FFF2-40B4-BE49-F238E27FC236}">
                  <a16:creationId xmlns:a16="http://schemas.microsoft.com/office/drawing/2014/main" id="{3B79A7C2-F6F4-878D-7BA4-0BEF6B911260}"/>
                </a:ext>
              </a:extLst>
            </p:cNvPr>
            <p:cNvGrpSpPr/>
            <p:nvPr/>
          </p:nvGrpSpPr>
          <p:grpSpPr>
            <a:xfrm>
              <a:off x="11368065" y="3646157"/>
              <a:ext cx="116606" cy="184052"/>
              <a:chOff x="11368065" y="3646157"/>
              <a:chExt cx="116606" cy="184052"/>
            </a:xfrm>
            <a:grpFill/>
          </p:grpSpPr>
          <p:sp>
            <p:nvSpPr>
              <p:cNvPr id="137" name="Freeform: Shape 136">
                <a:extLst>
                  <a:ext uri="{FF2B5EF4-FFF2-40B4-BE49-F238E27FC236}">
                    <a16:creationId xmlns:a16="http://schemas.microsoft.com/office/drawing/2014/main" id="{7515B043-9FAF-54B2-6F4F-783B0470F791}"/>
                  </a:ext>
                </a:extLst>
              </p:cNvPr>
              <p:cNvSpPr/>
              <p:nvPr/>
            </p:nvSpPr>
            <p:spPr>
              <a:xfrm>
                <a:off x="11368065" y="3738742"/>
                <a:ext cx="116606" cy="91467"/>
              </a:xfrm>
              <a:custGeom>
                <a:avLst/>
                <a:gdLst>
                  <a:gd name="connsiteX0" fmla="*/ 116606 w 116606"/>
                  <a:gd name="connsiteY0" fmla="*/ 91468 h 91467"/>
                  <a:gd name="connsiteX1" fmla="*/ 0 w 116606"/>
                  <a:gd name="connsiteY1" fmla="*/ 91468 h 91467"/>
                  <a:gd name="connsiteX2" fmla="*/ 0 w 116606"/>
                  <a:gd name="connsiteY2" fmla="*/ 38810 h 91467"/>
                  <a:gd name="connsiteX3" fmla="*/ 58303 w 116606"/>
                  <a:gd name="connsiteY3" fmla="*/ 0 h 91467"/>
                  <a:gd name="connsiteX4" fmla="*/ 116606 w 116606"/>
                  <a:gd name="connsiteY4" fmla="*/ 38810 h 91467"/>
                  <a:gd name="connsiteX5" fmla="*/ 116606 w 116606"/>
                  <a:gd name="connsiteY5" fmla="*/ 91468 h 91467"/>
                  <a:gd name="connsiteX6" fmla="*/ 16377 w 116606"/>
                  <a:gd name="connsiteY6" fmla="*/ 74716 h 91467"/>
                  <a:gd name="connsiteX7" fmla="*/ 100229 w 116606"/>
                  <a:gd name="connsiteY7" fmla="*/ 74716 h 91467"/>
                  <a:gd name="connsiteX8" fmla="*/ 100229 w 116606"/>
                  <a:gd name="connsiteY8" fmla="*/ 38810 h 91467"/>
                  <a:gd name="connsiteX9" fmla="*/ 58303 w 116606"/>
                  <a:gd name="connsiteY9" fmla="*/ 16752 h 91467"/>
                  <a:gd name="connsiteX10" fmla="*/ 16377 w 116606"/>
                  <a:gd name="connsiteY10" fmla="*/ 38810 h 91467"/>
                  <a:gd name="connsiteX11" fmla="*/ 16377 w 116606"/>
                  <a:gd name="connsiteY11" fmla="*/ 74716 h 9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606" h="91467">
                    <a:moveTo>
                      <a:pt x="116606" y="91468"/>
                    </a:moveTo>
                    <a:lnTo>
                      <a:pt x="0" y="91468"/>
                    </a:lnTo>
                    <a:lnTo>
                      <a:pt x="0" y="38810"/>
                    </a:lnTo>
                    <a:cubicBezTo>
                      <a:pt x="0" y="17032"/>
                      <a:pt x="25603" y="0"/>
                      <a:pt x="58303" y="0"/>
                    </a:cubicBezTo>
                    <a:cubicBezTo>
                      <a:pt x="91003" y="0"/>
                      <a:pt x="116606" y="17032"/>
                      <a:pt x="116606" y="38810"/>
                    </a:cubicBezTo>
                    <a:lnTo>
                      <a:pt x="116606" y="91468"/>
                    </a:lnTo>
                    <a:close/>
                    <a:moveTo>
                      <a:pt x="16377" y="74716"/>
                    </a:moveTo>
                    <a:lnTo>
                      <a:pt x="100229" y="74716"/>
                    </a:lnTo>
                    <a:lnTo>
                      <a:pt x="100229" y="38810"/>
                    </a:lnTo>
                    <a:cubicBezTo>
                      <a:pt x="100229" y="28367"/>
                      <a:pt x="83033" y="16752"/>
                      <a:pt x="58303" y="16752"/>
                    </a:cubicBezTo>
                    <a:cubicBezTo>
                      <a:pt x="33574" y="16752"/>
                      <a:pt x="16377" y="28367"/>
                      <a:pt x="16377" y="38810"/>
                    </a:cubicBezTo>
                    <a:lnTo>
                      <a:pt x="16377" y="74716"/>
                    </a:lnTo>
                    <a:close/>
                  </a:path>
                </a:pathLst>
              </a:custGeom>
              <a:grpFill/>
              <a:ln w="5402"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A42DBAB2-794E-68CF-A9CD-D8B8F0EEA40E}"/>
                  </a:ext>
                </a:extLst>
              </p:cNvPr>
              <p:cNvSpPr/>
              <p:nvPr/>
            </p:nvSpPr>
            <p:spPr>
              <a:xfrm>
                <a:off x="11386462" y="3646157"/>
                <a:ext cx="79812" cy="81639"/>
              </a:xfrm>
              <a:custGeom>
                <a:avLst/>
                <a:gdLst>
                  <a:gd name="connsiteX0" fmla="*/ 39906 w 79812"/>
                  <a:gd name="connsiteY0" fmla="*/ 81640 h 81639"/>
                  <a:gd name="connsiteX1" fmla="*/ 0 w 79812"/>
                  <a:gd name="connsiteY1" fmla="*/ 40820 h 81639"/>
                  <a:gd name="connsiteX2" fmla="*/ 39906 w 79812"/>
                  <a:gd name="connsiteY2" fmla="*/ 0 h 81639"/>
                  <a:gd name="connsiteX3" fmla="*/ 79812 w 79812"/>
                  <a:gd name="connsiteY3" fmla="*/ 40820 h 81639"/>
                  <a:gd name="connsiteX4" fmla="*/ 39906 w 79812"/>
                  <a:gd name="connsiteY4" fmla="*/ 81640 h 81639"/>
                  <a:gd name="connsiteX5" fmla="*/ 39906 w 79812"/>
                  <a:gd name="connsiteY5" fmla="*/ 16752 h 81639"/>
                  <a:gd name="connsiteX6" fmla="*/ 16377 w 79812"/>
                  <a:gd name="connsiteY6" fmla="*/ 40820 h 81639"/>
                  <a:gd name="connsiteX7" fmla="*/ 39906 w 79812"/>
                  <a:gd name="connsiteY7" fmla="*/ 64888 h 81639"/>
                  <a:gd name="connsiteX8" fmla="*/ 63435 w 79812"/>
                  <a:gd name="connsiteY8" fmla="*/ 40820 h 81639"/>
                  <a:gd name="connsiteX9" fmla="*/ 39906 w 79812"/>
                  <a:gd name="connsiteY9" fmla="*/ 16752 h 8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812" h="81639">
                    <a:moveTo>
                      <a:pt x="39906" y="81640"/>
                    </a:moveTo>
                    <a:cubicBezTo>
                      <a:pt x="17906" y="81640"/>
                      <a:pt x="0" y="63324"/>
                      <a:pt x="0" y="40820"/>
                    </a:cubicBezTo>
                    <a:cubicBezTo>
                      <a:pt x="0" y="18316"/>
                      <a:pt x="17906" y="0"/>
                      <a:pt x="39906" y="0"/>
                    </a:cubicBezTo>
                    <a:cubicBezTo>
                      <a:pt x="61906" y="0"/>
                      <a:pt x="79812" y="18316"/>
                      <a:pt x="79812" y="40820"/>
                    </a:cubicBezTo>
                    <a:cubicBezTo>
                      <a:pt x="79812" y="63324"/>
                      <a:pt x="61906" y="81640"/>
                      <a:pt x="39906" y="81640"/>
                    </a:cubicBezTo>
                    <a:close/>
                    <a:moveTo>
                      <a:pt x="39906" y="16752"/>
                    </a:moveTo>
                    <a:cubicBezTo>
                      <a:pt x="26913" y="16752"/>
                      <a:pt x="16377" y="27530"/>
                      <a:pt x="16377" y="40820"/>
                    </a:cubicBezTo>
                    <a:cubicBezTo>
                      <a:pt x="16377" y="54110"/>
                      <a:pt x="26913" y="64888"/>
                      <a:pt x="39906" y="64888"/>
                    </a:cubicBezTo>
                    <a:cubicBezTo>
                      <a:pt x="52899" y="64888"/>
                      <a:pt x="63435" y="54110"/>
                      <a:pt x="63435" y="40820"/>
                    </a:cubicBezTo>
                    <a:cubicBezTo>
                      <a:pt x="63435" y="27530"/>
                      <a:pt x="52899" y="16752"/>
                      <a:pt x="39906" y="16752"/>
                    </a:cubicBezTo>
                    <a:close/>
                  </a:path>
                </a:pathLst>
              </a:custGeom>
              <a:grpFill/>
              <a:ln w="5402" cap="flat">
                <a:noFill/>
                <a:prstDash val="solid"/>
                <a:miter/>
              </a:ln>
            </p:spPr>
            <p:txBody>
              <a:bodyPr rtlCol="0" anchor="ctr"/>
              <a:lstStyle/>
              <a:p>
                <a:endParaRPr lang="en-US"/>
              </a:p>
            </p:txBody>
          </p:sp>
        </p:grpSp>
        <p:sp>
          <p:nvSpPr>
            <p:cNvPr id="135" name="Freeform: Shape 134">
              <a:extLst>
                <a:ext uri="{FF2B5EF4-FFF2-40B4-BE49-F238E27FC236}">
                  <a16:creationId xmlns:a16="http://schemas.microsoft.com/office/drawing/2014/main" id="{130C6B66-788E-0C48-0F11-9D77C623FC41}"/>
                </a:ext>
              </a:extLst>
            </p:cNvPr>
            <p:cNvSpPr/>
            <p:nvPr/>
          </p:nvSpPr>
          <p:spPr>
            <a:xfrm>
              <a:off x="11357311" y="3554745"/>
              <a:ext cx="73206" cy="77675"/>
            </a:xfrm>
            <a:custGeom>
              <a:avLst/>
              <a:gdLst>
                <a:gd name="connsiteX0" fmla="*/ 73207 w 73206"/>
                <a:gd name="connsiteY0" fmla="*/ 77675 h 77675"/>
                <a:gd name="connsiteX1" fmla="*/ 0 w 73206"/>
                <a:gd name="connsiteY1" fmla="*/ 49643 h 77675"/>
                <a:gd name="connsiteX2" fmla="*/ 54646 w 73206"/>
                <a:gd name="connsiteY2" fmla="*/ 0 h 77675"/>
                <a:gd name="connsiteX3" fmla="*/ 73207 w 73206"/>
                <a:gd name="connsiteY3" fmla="*/ 77675 h 77675"/>
                <a:gd name="connsiteX4" fmla="*/ 41598 w 73206"/>
                <a:gd name="connsiteY4" fmla="*/ 41713 h 77675"/>
                <a:gd name="connsiteX5" fmla="*/ 42199 w 73206"/>
                <a:gd name="connsiteY5" fmla="*/ 41937 h 77675"/>
                <a:gd name="connsiteX6" fmla="*/ 42035 w 73206"/>
                <a:gd name="connsiteY6" fmla="*/ 41323 h 77675"/>
                <a:gd name="connsiteX7" fmla="*/ 41598 w 73206"/>
                <a:gd name="connsiteY7" fmla="*/ 41713 h 7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06" h="77675">
                  <a:moveTo>
                    <a:pt x="73207" y="77675"/>
                  </a:moveTo>
                  <a:lnTo>
                    <a:pt x="0" y="49643"/>
                  </a:lnTo>
                  <a:lnTo>
                    <a:pt x="54646" y="0"/>
                  </a:lnTo>
                  <a:lnTo>
                    <a:pt x="73207" y="77675"/>
                  </a:lnTo>
                  <a:close/>
                  <a:moveTo>
                    <a:pt x="41598" y="41713"/>
                  </a:moveTo>
                  <a:lnTo>
                    <a:pt x="42199" y="41937"/>
                  </a:lnTo>
                  <a:lnTo>
                    <a:pt x="42035" y="41323"/>
                  </a:lnTo>
                  <a:lnTo>
                    <a:pt x="41598" y="41713"/>
                  </a:lnTo>
                  <a:close/>
                </a:path>
              </a:pathLst>
            </a:custGeom>
            <a:grpFill/>
            <a:ln w="5402"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EAE34DB2-6DA0-2E00-5B0B-CE600F6A47AC}"/>
                </a:ext>
              </a:extLst>
            </p:cNvPr>
            <p:cNvSpPr/>
            <p:nvPr/>
          </p:nvSpPr>
          <p:spPr>
            <a:xfrm>
              <a:off x="11097621" y="3845957"/>
              <a:ext cx="73206" cy="77675"/>
            </a:xfrm>
            <a:custGeom>
              <a:avLst/>
              <a:gdLst>
                <a:gd name="connsiteX0" fmla="*/ 18561 w 73206"/>
                <a:gd name="connsiteY0" fmla="*/ 77675 h 77675"/>
                <a:gd name="connsiteX1" fmla="*/ 0 w 73206"/>
                <a:gd name="connsiteY1" fmla="*/ 0 h 77675"/>
                <a:gd name="connsiteX2" fmla="*/ 73207 w 73206"/>
                <a:gd name="connsiteY2" fmla="*/ 28032 h 77675"/>
                <a:gd name="connsiteX3" fmla="*/ 18561 w 73206"/>
                <a:gd name="connsiteY3" fmla="*/ 77675 h 77675"/>
                <a:gd name="connsiteX4" fmla="*/ 31008 w 73206"/>
                <a:gd name="connsiteY4" fmla="*/ 35738 h 77675"/>
                <a:gd name="connsiteX5" fmla="*/ 31171 w 73206"/>
                <a:gd name="connsiteY5" fmla="*/ 36353 h 77675"/>
                <a:gd name="connsiteX6" fmla="*/ 31608 w 73206"/>
                <a:gd name="connsiteY6" fmla="*/ 35962 h 77675"/>
                <a:gd name="connsiteX7" fmla="*/ 31008 w 73206"/>
                <a:gd name="connsiteY7" fmla="*/ 35738 h 7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06" h="77675">
                  <a:moveTo>
                    <a:pt x="18561" y="77675"/>
                  </a:moveTo>
                  <a:lnTo>
                    <a:pt x="0" y="0"/>
                  </a:lnTo>
                  <a:lnTo>
                    <a:pt x="73207" y="28032"/>
                  </a:lnTo>
                  <a:lnTo>
                    <a:pt x="18561" y="77675"/>
                  </a:lnTo>
                  <a:close/>
                  <a:moveTo>
                    <a:pt x="31008" y="35738"/>
                  </a:moveTo>
                  <a:lnTo>
                    <a:pt x="31171" y="36353"/>
                  </a:lnTo>
                  <a:lnTo>
                    <a:pt x="31608" y="35962"/>
                  </a:lnTo>
                  <a:lnTo>
                    <a:pt x="31008" y="35738"/>
                  </a:lnTo>
                  <a:close/>
                </a:path>
              </a:pathLst>
            </a:custGeom>
            <a:grpFill/>
            <a:ln w="5402" cap="flat">
              <a:noFill/>
              <a:prstDash val="solid"/>
              <a:miter/>
            </a:ln>
          </p:spPr>
          <p:txBody>
            <a:bodyPr rtlCol="0" anchor="ctr"/>
            <a:lstStyle/>
            <a:p>
              <a:endParaRPr lang="en-US"/>
            </a:p>
          </p:txBody>
        </p:sp>
      </p:grpSp>
    </p:spTree>
    <p:extLst>
      <p:ext uri="{BB962C8B-B14F-4D97-AF65-F5344CB8AC3E}">
        <p14:creationId xmlns:p14="http://schemas.microsoft.com/office/powerpoint/2010/main" val="2689315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39C14A1-486E-85E5-8C94-F18C0086457E}"/>
              </a:ext>
            </a:extLst>
          </p:cNvPr>
          <p:cNvSpPr txBox="1"/>
          <p:nvPr/>
        </p:nvSpPr>
        <p:spPr>
          <a:xfrm>
            <a:off x="5228915" y="3840894"/>
            <a:ext cx="3075471" cy="419457"/>
          </a:xfrm>
          <a:prstGeom prst="round2SameRect">
            <a:avLst/>
          </a:prstGeom>
          <a:solidFill>
            <a:schemeClr val="accent1"/>
          </a:solidFill>
          <a:ln>
            <a:solidFill>
              <a:schemeClr val="accent1"/>
            </a:solidFill>
          </a:ln>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Cohort</a:t>
            </a:r>
            <a:endParaRPr lang="en-US" sz="2000">
              <a:solidFill>
                <a:prstClr val="white"/>
              </a:solidFill>
              <a:cs typeface="Calibri"/>
            </a:endParaRPr>
          </a:p>
        </p:txBody>
      </p:sp>
      <p:sp>
        <p:nvSpPr>
          <p:cNvPr id="216" name="Title 1">
            <a:extLst>
              <a:ext uri="{FF2B5EF4-FFF2-40B4-BE49-F238E27FC236}">
                <a16:creationId xmlns:a16="http://schemas.microsoft.com/office/drawing/2014/main" id="{3C69A8C7-0F52-7E50-D718-D0DE72E05216}"/>
              </a:ext>
            </a:extLst>
          </p:cNvPr>
          <p:cNvSpPr>
            <a:spLocks noGrp="1"/>
          </p:cNvSpPr>
          <p:nvPr>
            <p:ph type="title"/>
          </p:nvPr>
        </p:nvSpPr>
        <p:spPr/>
        <p:txBody>
          <a:bodyPr>
            <a:normAutofit/>
          </a:bodyPr>
          <a:lstStyle/>
          <a:p>
            <a:r>
              <a:rPr lang="en-US"/>
              <a:t>Implementation Approach</a:t>
            </a:r>
          </a:p>
        </p:txBody>
      </p:sp>
      <p:sp>
        <p:nvSpPr>
          <p:cNvPr id="8" name="Text Placeholder 2">
            <a:extLst>
              <a:ext uri="{FF2B5EF4-FFF2-40B4-BE49-F238E27FC236}">
                <a16:creationId xmlns:a16="http://schemas.microsoft.com/office/drawing/2014/main" id="{4F4DF370-C0D4-64B5-96B2-4D4CF0D585AF}"/>
              </a:ext>
            </a:extLst>
          </p:cNvPr>
          <p:cNvSpPr>
            <a:spLocks noGrp="1"/>
          </p:cNvSpPr>
          <p:nvPr>
            <p:ph type="body" sz="quarter" idx="10"/>
          </p:nvPr>
        </p:nvSpPr>
        <p:spPr>
          <a:xfrm>
            <a:off x="667688" y="1055391"/>
            <a:ext cx="10856624" cy="369332"/>
          </a:xfrm>
        </p:spPr>
        <p:txBody>
          <a:bodyPr/>
          <a:lstStyle/>
          <a:p>
            <a:r>
              <a:rPr lang="en-US" sz="2000"/>
              <a:t>Iterative Cohorts of I/T/U sites</a:t>
            </a:r>
          </a:p>
        </p:txBody>
      </p:sp>
      <p:sp>
        <p:nvSpPr>
          <p:cNvPr id="222" name="Arrow: Pentagon 221">
            <a:extLst>
              <a:ext uri="{FF2B5EF4-FFF2-40B4-BE49-F238E27FC236}">
                <a16:creationId xmlns:a16="http://schemas.microsoft.com/office/drawing/2014/main" id="{8A1969F4-9968-5893-76D6-2759A312E01C}"/>
              </a:ext>
            </a:extLst>
          </p:cNvPr>
          <p:cNvSpPr/>
          <p:nvPr/>
        </p:nvSpPr>
        <p:spPr>
          <a:xfrm rot="5400000">
            <a:off x="9390221" y="1074003"/>
            <a:ext cx="711935" cy="1039289"/>
          </a:xfrm>
          <a:prstGeom prst="homePlate">
            <a:avLst>
              <a:gd name="adj" fmla="val 30351"/>
            </a:avLst>
          </a:prstGeom>
          <a:solidFill>
            <a:schemeClr val="bg1"/>
          </a:soli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Rounded Corners 53">
            <a:extLst>
              <a:ext uri="{FF2B5EF4-FFF2-40B4-BE49-F238E27FC236}">
                <a16:creationId xmlns:a16="http://schemas.microsoft.com/office/drawing/2014/main" id="{0B690881-D138-EFA4-8343-66697139A84F}"/>
              </a:ext>
            </a:extLst>
          </p:cNvPr>
          <p:cNvSpPr/>
          <p:nvPr/>
        </p:nvSpPr>
        <p:spPr>
          <a:xfrm>
            <a:off x="508220" y="1977785"/>
            <a:ext cx="11532929" cy="1661832"/>
          </a:xfrm>
          <a:prstGeom prst="roundRect">
            <a:avLst>
              <a:gd name="adj" fmla="val 3228"/>
            </a:avLst>
          </a:prstGeom>
          <a:solidFill>
            <a:schemeClr val="bg1">
              <a:lumMod val="75000"/>
            </a:schemeClr>
          </a:solidFill>
          <a:ln>
            <a:noFill/>
          </a:ln>
          <a:effectLst>
            <a:outerShdw blurRad="50800" dist="38100" dir="2700000" algn="tl" rotWithShape="0">
              <a:schemeClr val="bg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Rounded Corners 55">
            <a:extLst>
              <a:ext uri="{FF2B5EF4-FFF2-40B4-BE49-F238E27FC236}">
                <a16:creationId xmlns:a16="http://schemas.microsoft.com/office/drawing/2014/main" id="{EF61D913-9AC4-D4F3-4CA7-CFF711B9C7C7}"/>
              </a:ext>
            </a:extLst>
          </p:cNvPr>
          <p:cNvSpPr/>
          <p:nvPr/>
        </p:nvSpPr>
        <p:spPr>
          <a:xfrm>
            <a:off x="331809" y="2091383"/>
            <a:ext cx="11681788" cy="1261889"/>
          </a:xfrm>
          <a:prstGeom prst="roundRect">
            <a:avLst>
              <a:gd name="adj" fmla="val 3228"/>
            </a:avLst>
          </a:prstGeom>
          <a:solidFill>
            <a:srgbClr val="FBFBFB"/>
          </a:solidFill>
          <a:ln>
            <a:noFill/>
          </a:ln>
          <a:effectLst>
            <a:outerShdw blurRad="50800" dist="38100" dir="2700000" algn="tl" rotWithShape="0">
              <a:schemeClr val="bg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Rounded Corners 57" descr="Graphic illustrating the IHS enterprise implementation planning process, segmented into four main sections: Align, Engage, Active, and Measure. This section represents the Cohort Approach Framework. Arrows connect these sections to depict progression and interdependencies among the phases.">
            <a:extLst>
              <a:ext uri="{FF2B5EF4-FFF2-40B4-BE49-F238E27FC236}">
                <a16:creationId xmlns:a16="http://schemas.microsoft.com/office/drawing/2014/main" id="{71779757-98E9-402A-DDA0-E62722080BAB}"/>
              </a:ext>
            </a:extLst>
          </p:cNvPr>
          <p:cNvSpPr/>
          <p:nvPr/>
        </p:nvSpPr>
        <p:spPr>
          <a:xfrm>
            <a:off x="301952" y="2033942"/>
            <a:ext cx="11709371" cy="992710"/>
          </a:xfrm>
          <a:prstGeom prst="roundRect">
            <a:avLst>
              <a:gd name="adj" fmla="val 3228"/>
            </a:avLst>
          </a:prstGeom>
          <a:solidFill>
            <a:schemeClr val="bg1">
              <a:lumMod val="95000"/>
            </a:schemeClr>
          </a:solidFill>
          <a:ln>
            <a:noFill/>
          </a:ln>
          <a:effectLst>
            <a:outerShdw blurRad="50800" dist="38100" dir="2700000" algn="tl" rotWithShape="0">
              <a:schemeClr val="bg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TextBox 125">
            <a:extLst>
              <a:ext uri="{FF2B5EF4-FFF2-40B4-BE49-F238E27FC236}">
                <a16:creationId xmlns:a16="http://schemas.microsoft.com/office/drawing/2014/main" id="{78000B91-E10D-32A9-1BBC-F767E16383A0}"/>
              </a:ext>
            </a:extLst>
          </p:cNvPr>
          <p:cNvSpPr txBox="1"/>
          <p:nvPr/>
        </p:nvSpPr>
        <p:spPr>
          <a:xfrm>
            <a:off x="298533" y="3195773"/>
            <a:ext cx="1280160" cy="333721"/>
          </a:xfrm>
          <a:prstGeom prst="rect">
            <a:avLst/>
          </a:prstGeom>
          <a:noFill/>
        </p:spPr>
        <p:txBody>
          <a:bodyPr wrap="square" lIns="18288" tIns="18288" rIns="18288" bIns="18288" rtlCol="0" anchor="t" anchorCtr="0">
            <a:noAutofit/>
          </a:bodyPr>
          <a:lstStyle/>
          <a:p>
            <a:pPr marL="0" marR="0" lvl="0" indent="0" algn="ctr" defTabSz="914400" rtl="0" eaLnBrk="1" fontAlgn="auto" latinLnBrk="0" hangingPunct="1">
              <a:lnSpc>
                <a:spcPct val="25773"/>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Cohort 2</a:t>
            </a:r>
          </a:p>
        </p:txBody>
      </p:sp>
      <p:sp>
        <p:nvSpPr>
          <p:cNvPr id="127" name="TextBox 126">
            <a:extLst>
              <a:ext uri="{FF2B5EF4-FFF2-40B4-BE49-F238E27FC236}">
                <a16:creationId xmlns:a16="http://schemas.microsoft.com/office/drawing/2014/main" id="{689BF348-1087-78BA-04D3-E0448949A7E0}"/>
              </a:ext>
            </a:extLst>
          </p:cNvPr>
          <p:cNvSpPr txBox="1"/>
          <p:nvPr/>
        </p:nvSpPr>
        <p:spPr>
          <a:xfrm>
            <a:off x="535907" y="3500223"/>
            <a:ext cx="1280160" cy="216372"/>
          </a:xfrm>
          <a:prstGeom prst="rect">
            <a:avLst/>
          </a:prstGeom>
          <a:noFill/>
          <a:ln>
            <a:noFill/>
          </a:ln>
        </p:spPr>
        <p:txBody>
          <a:bodyPr wrap="square" lIns="18288" tIns="18288" rIns="18288" bIns="18288" rtlCol="0" anchor="t" anchorCtr="0">
            <a:noAutofit/>
          </a:bodyPr>
          <a:lstStyle/>
          <a:p>
            <a:pPr marL="0" marR="0" lvl="0" indent="0" algn="ctr" defTabSz="914400" rtl="0" eaLnBrk="1" fontAlgn="auto" latinLnBrk="0" hangingPunct="1">
              <a:lnSpc>
                <a:spcPct val="30927"/>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Cohort 3</a:t>
            </a:r>
          </a:p>
        </p:txBody>
      </p:sp>
      <p:sp>
        <p:nvSpPr>
          <p:cNvPr id="52" name="TextBox 51">
            <a:extLst>
              <a:ext uri="{FF2B5EF4-FFF2-40B4-BE49-F238E27FC236}">
                <a16:creationId xmlns:a16="http://schemas.microsoft.com/office/drawing/2014/main" id="{81F1EF82-0476-AEDB-E27C-04D27EAB0902}"/>
              </a:ext>
              <a:ext uri="{C183D7F6-B498-43B3-948B-1728B52AA6E4}">
                <adec:decorative xmlns:adec="http://schemas.microsoft.com/office/drawing/2017/decorative" val="1"/>
              </a:ext>
            </a:extLst>
          </p:cNvPr>
          <p:cNvSpPr txBox="1"/>
          <p:nvPr/>
        </p:nvSpPr>
        <p:spPr>
          <a:xfrm>
            <a:off x="84825" y="2875766"/>
            <a:ext cx="1280160" cy="165316"/>
          </a:xfrm>
          <a:prstGeom prst="rect">
            <a:avLst/>
          </a:prstGeom>
          <a:noFill/>
        </p:spPr>
        <p:txBody>
          <a:bodyPr wrap="square" lIns="18288" tIns="18288" rIns="18288" bIns="18288" rtlCol="0" anchor="t" anchorCtr="0">
            <a:noAutofit/>
          </a:bodyPr>
          <a:lstStyle/>
          <a:p>
            <a:pPr marL="0" marR="0" lvl="0" indent="0" algn="ctr" defTabSz="914400" rtl="0" eaLnBrk="1" fontAlgn="auto" latinLnBrk="0" hangingPunct="1">
              <a:lnSpc>
                <a:spcPct val="19329"/>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Cohort 1</a:t>
            </a:r>
            <a:endParaRPr kumimoji="0" lang="en-US"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 name="Arrow: Chevron 36">
            <a:extLst>
              <a:ext uri="{FF2B5EF4-FFF2-40B4-BE49-F238E27FC236}">
                <a16:creationId xmlns:a16="http://schemas.microsoft.com/office/drawing/2014/main" id="{0FBEF94E-DE5F-1F09-5A40-7A1893586840}"/>
              </a:ext>
            </a:extLst>
          </p:cNvPr>
          <p:cNvSpPr/>
          <p:nvPr/>
        </p:nvSpPr>
        <p:spPr>
          <a:xfrm>
            <a:off x="272115" y="1853110"/>
            <a:ext cx="2938021" cy="457200"/>
          </a:xfrm>
          <a:prstGeom prst="chevron">
            <a:avLst>
              <a:gd name="adj" fmla="val 26787"/>
            </a:avLst>
          </a:prstGeom>
          <a:solidFill>
            <a:schemeClr val="accent1"/>
          </a:solidFill>
          <a:ln>
            <a:solidFill>
              <a:srgbClr val="0F4C76"/>
            </a:solidFill>
          </a:ln>
        </p:spPr>
        <p:style>
          <a:lnRef idx="2">
            <a:scrgbClr r="0" g="0" b="0"/>
          </a:lnRef>
          <a:fillRef idx="1">
            <a:scrgbClr r="0" g="0" b="0"/>
          </a:fillRef>
          <a:effectRef idx="0">
            <a:schemeClr val="accent6">
              <a:shade val="80000"/>
              <a:hueOff val="0"/>
              <a:satOff val="0"/>
              <a:lumOff val="0"/>
              <a:alphaOff val="0"/>
            </a:schemeClr>
          </a:effectRef>
          <a:fontRef idx="minor">
            <a:schemeClr val="lt1"/>
          </a:fontRef>
        </p:style>
        <p:txBody>
          <a:bodyPr spcFirstLastPara="0" vert="horz" wrap="square" lIns="76381" tIns="76381" rIns="76381" bIns="45720" numCol="1" spcCol="1270" anchor="ctr" anchorCtr="0">
            <a:noAutofit/>
          </a:bodyPr>
          <a:lstStyle/>
          <a:p>
            <a:pPr algn="ctr" defTabSz="1600200">
              <a:lnSpc>
                <a:spcPct val="90000"/>
              </a:lnSpc>
              <a:spcBef>
                <a:spcPct val="0"/>
              </a:spcBef>
              <a:spcAft>
                <a:spcPct val="35000"/>
              </a:spcAft>
            </a:pPr>
            <a:r>
              <a:rPr lang="en-US" sz="2400" b="1">
                <a:solidFill>
                  <a:prstClr val="white"/>
                </a:solidFill>
                <a:latin typeface="Calibri" panose="020F0502020204030204" pitchFamily="34" charset="0"/>
                <a:cs typeface="Calibri" panose="020F0502020204030204" pitchFamily="34" charset="0"/>
              </a:rPr>
              <a:t>ALIGN</a:t>
            </a:r>
          </a:p>
        </p:txBody>
      </p:sp>
      <p:sp>
        <p:nvSpPr>
          <p:cNvPr id="39" name="Arrow: Chevron 38">
            <a:extLst>
              <a:ext uri="{FF2B5EF4-FFF2-40B4-BE49-F238E27FC236}">
                <a16:creationId xmlns:a16="http://schemas.microsoft.com/office/drawing/2014/main" id="{78A76DE0-2C98-E8D5-5680-5C97F3E8C046}"/>
              </a:ext>
            </a:extLst>
          </p:cNvPr>
          <p:cNvSpPr/>
          <p:nvPr/>
        </p:nvSpPr>
        <p:spPr>
          <a:xfrm>
            <a:off x="3234272" y="1850495"/>
            <a:ext cx="2938021" cy="457200"/>
          </a:xfrm>
          <a:prstGeom prst="chevron">
            <a:avLst>
              <a:gd name="adj" fmla="val 26787"/>
            </a:avLst>
          </a:prstGeom>
          <a:solidFill>
            <a:schemeClr val="accent6"/>
          </a:solidFill>
          <a:ln>
            <a:solidFill>
              <a:schemeClr val="bg2"/>
            </a:solidFill>
          </a:ln>
        </p:spPr>
        <p:style>
          <a:lnRef idx="2">
            <a:scrgbClr r="0" g="0" b="0"/>
          </a:lnRef>
          <a:fillRef idx="1">
            <a:scrgbClr r="0" g="0" b="0"/>
          </a:fillRef>
          <a:effectRef idx="0">
            <a:schemeClr val="accent6">
              <a:shade val="80000"/>
              <a:hueOff val="103172"/>
              <a:satOff val="-10169"/>
              <a:lumOff val="13234"/>
              <a:alphaOff val="0"/>
            </a:schemeClr>
          </a:effectRef>
          <a:fontRef idx="minor">
            <a:schemeClr val="lt1"/>
          </a:fontRef>
        </p:style>
        <p:txBody>
          <a:bodyPr spcFirstLastPara="0" vert="horz" wrap="square" lIns="76381" tIns="76381" rIns="76381" bIns="45720" numCol="1" spcCol="1270" anchor="ctr" anchorCtr="0">
            <a:noAutofit/>
          </a:bodyPr>
          <a:lstStyle/>
          <a:p>
            <a:pPr algn="ctr" defTabSz="1600200">
              <a:lnSpc>
                <a:spcPct val="90000"/>
              </a:lnSpc>
              <a:spcBef>
                <a:spcPct val="0"/>
              </a:spcBef>
              <a:spcAft>
                <a:spcPct val="35000"/>
              </a:spcAft>
            </a:pPr>
            <a:r>
              <a:rPr lang="en-US" sz="2400" b="1">
                <a:solidFill>
                  <a:schemeClr val="bg1"/>
                </a:solidFill>
                <a:latin typeface="Calibri" panose="020F0502020204030204" pitchFamily="34" charset="0"/>
                <a:cs typeface="Calibri" panose="020F0502020204030204" pitchFamily="34" charset="0"/>
              </a:rPr>
              <a:t>ENGAGE</a:t>
            </a:r>
          </a:p>
        </p:txBody>
      </p:sp>
      <p:sp>
        <p:nvSpPr>
          <p:cNvPr id="40" name="Arrow: Chevron 39">
            <a:extLst>
              <a:ext uri="{FF2B5EF4-FFF2-40B4-BE49-F238E27FC236}">
                <a16:creationId xmlns:a16="http://schemas.microsoft.com/office/drawing/2014/main" id="{C4AE0262-E3C6-40C4-8BC8-D73F30A33160}"/>
              </a:ext>
            </a:extLst>
          </p:cNvPr>
          <p:cNvSpPr/>
          <p:nvPr/>
        </p:nvSpPr>
        <p:spPr>
          <a:xfrm>
            <a:off x="6169394" y="1853933"/>
            <a:ext cx="2938021" cy="457200"/>
          </a:xfrm>
          <a:prstGeom prst="chevron">
            <a:avLst>
              <a:gd name="adj" fmla="val 26787"/>
            </a:avLst>
          </a:prstGeom>
          <a:solidFill>
            <a:schemeClr val="accent2">
              <a:lumMod val="75000"/>
            </a:schemeClr>
          </a:solidFill>
          <a:ln>
            <a:solidFill>
              <a:schemeClr val="accent2">
                <a:lumMod val="75000"/>
              </a:schemeClr>
            </a:solidFill>
          </a:ln>
        </p:spPr>
        <p:style>
          <a:lnRef idx="2">
            <a:scrgbClr r="0" g="0" b="0"/>
          </a:lnRef>
          <a:fillRef idx="1">
            <a:scrgbClr r="0" g="0" b="0"/>
          </a:fillRef>
          <a:effectRef idx="0">
            <a:schemeClr val="accent6">
              <a:shade val="80000"/>
              <a:hueOff val="206345"/>
              <a:satOff val="-20337"/>
              <a:lumOff val="26467"/>
              <a:alphaOff val="0"/>
            </a:schemeClr>
          </a:effectRef>
          <a:fontRef idx="minor">
            <a:schemeClr val="lt1"/>
          </a:fontRef>
        </p:style>
        <p:txBody>
          <a:bodyPr spcFirstLastPara="0" vert="horz" wrap="square" lIns="76381" tIns="76381" rIns="76381" bIns="45720" numCol="1" spcCol="1270" anchor="ctr" anchorCtr="0">
            <a:noAutofit/>
          </a:bodyPr>
          <a:lstStyle/>
          <a:p>
            <a:pPr algn="ctr" defTabSz="1600200">
              <a:lnSpc>
                <a:spcPct val="90000"/>
              </a:lnSpc>
              <a:spcBef>
                <a:spcPct val="0"/>
              </a:spcBef>
              <a:spcAft>
                <a:spcPct val="35000"/>
              </a:spcAft>
            </a:pPr>
            <a:r>
              <a:rPr lang="en-US" sz="2400" b="1">
                <a:solidFill>
                  <a:schemeClr val="bg1"/>
                </a:solidFill>
                <a:latin typeface="Calibri"/>
                <a:ea typeface="Calibri"/>
                <a:cs typeface="Calibri"/>
              </a:rPr>
              <a:t>ACTIVATE</a:t>
            </a:r>
          </a:p>
        </p:txBody>
      </p:sp>
      <p:sp>
        <p:nvSpPr>
          <p:cNvPr id="41" name="Arrow: Chevron 40">
            <a:extLst>
              <a:ext uri="{FF2B5EF4-FFF2-40B4-BE49-F238E27FC236}">
                <a16:creationId xmlns:a16="http://schemas.microsoft.com/office/drawing/2014/main" id="{D9FE739A-F030-7700-6CEF-1A62568994B4}"/>
              </a:ext>
            </a:extLst>
          </p:cNvPr>
          <p:cNvSpPr/>
          <p:nvPr/>
        </p:nvSpPr>
        <p:spPr>
          <a:xfrm>
            <a:off x="9113103" y="1850252"/>
            <a:ext cx="2938021" cy="457200"/>
          </a:xfrm>
          <a:prstGeom prst="chevron">
            <a:avLst>
              <a:gd name="adj" fmla="val 26787"/>
            </a:avLst>
          </a:prstGeom>
          <a:solidFill>
            <a:schemeClr val="accent3"/>
          </a:solidFill>
          <a:ln>
            <a:solidFill>
              <a:schemeClr val="accent3">
                <a:lumMod val="20000"/>
                <a:lumOff val="80000"/>
              </a:schemeClr>
            </a:solidFill>
          </a:ln>
        </p:spPr>
        <p:style>
          <a:lnRef idx="2">
            <a:scrgbClr r="0" g="0" b="0"/>
          </a:lnRef>
          <a:fillRef idx="1">
            <a:scrgbClr r="0" g="0" b="0"/>
          </a:fillRef>
          <a:effectRef idx="0">
            <a:schemeClr val="accent6">
              <a:shade val="80000"/>
              <a:hueOff val="309517"/>
              <a:satOff val="-30506"/>
              <a:lumOff val="39701"/>
              <a:alphaOff val="0"/>
            </a:schemeClr>
          </a:effectRef>
          <a:fontRef idx="minor">
            <a:schemeClr val="lt1"/>
          </a:fontRef>
        </p:style>
        <p:txBody>
          <a:bodyPr spcFirstLastPara="0" vert="horz" wrap="square" lIns="76381" tIns="76381" rIns="76381" bIns="45720" numCol="1" spcCol="1270" anchor="ctr" anchorCtr="0">
            <a:noAutofit/>
          </a:bodyPr>
          <a:lstStyle/>
          <a:p>
            <a:pPr algn="ctr" defTabSz="1600200">
              <a:lnSpc>
                <a:spcPct val="90000"/>
              </a:lnSpc>
              <a:spcBef>
                <a:spcPct val="0"/>
              </a:spcBef>
              <a:spcAft>
                <a:spcPct val="35000"/>
              </a:spcAft>
            </a:pPr>
            <a:r>
              <a:rPr lang="en-US" sz="2400" b="1">
                <a:solidFill>
                  <a:schemeClr val="bg1"/>
                </a:solidFill>
                <a:latin typeface="Calibri" panose="020F0502020204030204" pitchFamily="34" charset="0"/>
                <a:cs typeface="Calibri" panose="020F0502020204030204" pitchFamily="34" charset="0"/>
              </a:rPr>
              <a:t>MEASURE</a:t>
            </a:r>
          </a:p>
        </p:txBody>
      </p:sp>
      <p:sp>
        <p:nvSpPr>
          <p:cNvPr id="124" name="Arrow: Pentagon 123">
            <a:extLst>
              <a:ext uri="{FF2B5EF4-FFF2-40B4-BE49-F238E27FC236}">
                <a16:creationId xmlns:a16="http://schemas.microsoft.com/office/drawing/2014/main" id="{7AEA2907-B626-2BCB-769C-A91FF1B50425}"/>
              </a:ext>
            </a:extLst>
          </p:cNvPr>
          <p:cNvSpPr/>
          <p:nvPr/>
        </p:nvSpPr>
        <p:spPr>
          <a:xfrm rot="5400000">
            <a:off x="8736614" y="1100973"/>
            <a:ext cx="691134" cy="964540"/>
          </a:xfrm>
          <a:prstGeom prst="homePlate">
            <a:avLst>
              <a:gd name="adj" fmla="val 30351"/>
            </a:avLst>
          </a:prstGeom>
          <a:solidFill>
            <a:schemeClr val="accent4"/>
          </a:solidFill>
          <a:ln>
            <a:noFill/>
          </a:ln>
        </p:spPr>
        <p:style>
          <a:lnRef idx="2">
            <a:scrgbClr r="0" g="0" b="0"/>
          </a:lnRef>
          <a:fillRef idx="1">
            <a:scrgbClr r="0" g="0" b="0"/>
          </a:fillRef>
          <a:effectRef idx="0">
            <a:schemeClr val="accent6">
              <a:shade val="80000"/>
              <a:hueOff val="0"/>
              <a:satOff val="0"/>
              <a:lumOff val="0"/>
              <a:alphaOff val="0"/>
            </a:schemeClr>
          </a:effectRef>
          <a:fontRef idx="minor">
            <a:schemeClr val="lt1"/>
          </a:fontRef>
        </p:style>
        <p:txBody>
          <a:bodyPr spcFirstLastPara="0" vert="horz" wrap="square" lIns="76381" tIns="76381" rIns="76381" bIns="45720" numCol="1" spcCol="1270" anchor="ctr" anchorCtr="0">
            <a:noAutofit/>
          </a:bodyPr>
          <a:lstStyle/>
          <a:p>
            <a:pPr algn="ctr" defTabSz="1600200">
              <a:lnSpc>
                <a:spcPct val="90000"/>
              </a:lnSpc>
              <a:spcBef>
                <a:spcPct val="0"/>
              </a:spcBef>
              <a:spcAft>
                <a:spcPct val="35000"/>
              </a:spcAft>
            </a:pPr>
            <a:endParaRPr lang="en-US" sz="2400" b="1">
              <a:solidFill>
                <a:prstClr val="white"/>
              </a:solidFill>
              <a:latin typeface="Calibri" panose="020F0502020204030204" pitchFamily="34" charset="0"/>
              <a:cs typeface="Calibri" panose="020F0502020204030204" pitchFamily="34" charset="0"/>
            </a:endParaRPr>
          </a:p>
        </p:txBody>
      </p:sp>
      <p:sp>
        <p:nvSpPr>
          <p:cNvPr id="125" name="TextBox 124">
            <a:extLst>
              <a:ext uri="{FF2B5EF4-FFF2-40B4-BE49-F238E27FC236}">
                <a16:creationId xmlns:a16="http://schemas.microsoft.com/office/drawing/2014/main" id="{96164070-7681-8FC1-74F9-5350AF5979E1}"/>
              </a:ext>
            </a:extLst>
          </p:cNvPr>
          <p:cNvSpPr txBox="1"/>
          <p:nvPr/>
        </p:nvSpPr>
        <p:spPr>
          <a:xfrm>
            <a:off x="8347525" y="1496510"/>
            <a:ext cx="1452052" cy="457201"/>
          </a:xfrm>
          <a:prstGeom prst="rect">
            <a:avLst/>
          </a:prstGeom>
          <a:noFill/>
        </p:spPr>
        <p:txBody>
          <a:bodyPr wrap="square" lIns="18288" tIns="18288" rIns="18288" bIns="18288" rtlCol="0" anchor="b" anchorCtr="0">
            <a:noAutofit/>
          </a:bodyPr>
          <a:lstStyle>
            <a:defPPr>
              <a:defRPr lang="en-US"/>
            </a:defPPr>
            <a:lvl1pPr algn="ctr">
              <a:lnSpc>
                <a:spcPts val="900"/>
              </a:lnSpc>
              <a:defRPr sz="800">
                <a:latin typeface="Arial Narrow" panose="020B0606020202030204" pitchFamily="34" charset="0"/>
              </a:defRPr>
            </a:lvl1pPr>
          </a:lstStyle>
          <a:p>
            <a:pPr>
              <a:lnSpc>
                <a:spcPct val="100000"/>
              </a:lnSpc>
              <a:defRPr/>
            </a:pPr>
            <a:r>
              <a:rPr lang="en-US" sz="1400" b="1">
                <a:latin typeface="+mn-lt"/>
              </a:rPr>
              <a:t>Cohort</a:t>
            </a:r>
          </a:p>
          <a:p>
            <a:pPr marL="0" marR="0" lvl="0" indent="0" algn="ctr" defTabSz="914400">
              <a:lnSpc>
                <a:spcPct val="100000"/>
              </a:lnSpc>
              <a:spcBef>
                <a:spcPts val="0"/>
              </a:spcBef>
              <a:spcAft>
                <a:spcPts val="0"/>
              </a:spcAft>
              <a:buNone/>
              <a:tabLst/>
              <a:defRPr/>
            </a:pPr>
            <a:r>
              <a:rPr lang="en-US" sz="1400" b="1">
                <a:latin typeface="+mn-lt"/>
              </a:rPr>
              <a:t>Go-Live</a:t>
            </a:r>
            <a:br>
              <a:rPr lang="en-US" sz="1400" b="1" i="0" u="none" strike="noStrike" kern="1200" cap="none" spc="0" normalizeH="0" baseline="0" noProof="0">
                <a:ln>
                  <a:noFill/>
                </a:ln>
                <a:effectLst/>
                <a:uLnTx/>
                <a:uFillTx/>
                <a:latin typeface="+mn-lt"/>
              </a:rPr>
            </a:br>
            <a:endParaRPr lang="en-US" sz="1400" b="1" i="0" u="none" strike="noStrike" kern="1200" cap="none" spc="0" normalizeH="0" baseline="0" noProof="0">
              <a:ln>
                <a:noFill/>
              </a:ln>
              <a:effectLst/>
              <a:uLnTx/>
              <a:uFillTx/>
              <a:latin typeface="+mn-lt"/>
            </a:endParaRPr>
          </a:p>
        </p:txBody>
      </p:sp>
      <p:sp>
        <p:nvSpPr>
          <p:cNvPr id="229" name="Rectangle: Rounded Corners 228">
            <a:extLst>
              <a:ext uri="{FF2B5EF4-FFF2-40B4-BE49-F238E27FC236}">
                <a16:creationId xmlns:a16="http://schemas.microsoft.com/office/drawing/2014/main" id="{BD77AEEF-7556-33FB-D086-467D7645439B}"/>
              </a:ext>
            </a:extLst>
          </p:cNvPr>
          <p:cNvSpPr/>
          <p:nvPr/>
        </p:nvSpPr>
        <p:spPr>
          <a:xfrm>
            <a:off x="207093" y="3698615"/>
            <a:ext cx="2793998" cy="51077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Pilot</a:t>
            </a: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0" name="TextBox 9">
            <a:extLst>
              <a:ext uri="{FF2B5EF4-FFF2-40B4-BE49-F238E27FC236}">
                <a16:creationId xmlns:a16="http://schemas.microsoft.com/office/drawing/2014/main" id="{7A55AB3A-948A-5856-0078-23A65A962027}"/>
              </a:ext>
            </a:extLst>
          </p:cNvPr>
          <p:cNvSpPr txBox="1"/>
          <p:nvPr/>
        </p:nvSpPr>
        <p:spPr>
          <a:xfrm>
            <a:off x="326335" y="3840894"/>
            <a:ext cx="3075471" cy="419457"/>
          </a:xfrm>
          <a:prstGeom prst="round2SameRect">
            <a:avLst/>
          </a:prstGeom>
          <a:solidFill>
            <a:schemeClr val="accent1"/>
          </a:solidFill>
          <a:ln>
            <a:solidFill>
              <a:schemeClr val="accent1"/>
            </a:solidFill>
          </a:ln>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Pilot</a:t>
            </a:r>
            <a:endParaRPr lang="en-US" sz="2000">
              <a:solidFill>
                <a:prstClr val="white"/>
              </a:solidFill>
              <a:cs typeface="Calibri"/>
            </a:endParaRPr>
          </a:p>
        </p:txBody>
      </p:sp>
      <p:sp>
        <p:nvSpPr>
          <p:cNvPr id="11" name="TextBox 10">
            <a:extLst>
              <a:ext uri="{FF2B5EF4-FFF2-40B4-BE49-F238E27FC236}">
                <a16:creationId xmlns:a16="http://schemas.microsoft.com/office/drawing/2014/main" id="{2F56CBE3-9D18-1265-0E34-ABF036C75548}"/>
              </a:ext>
            </a:extLst>
          </p:cNvPr>
          <p:cNvSpPr txBox="1"/>
          <p:nvPr/>
        </p:nvSpPr>
        <p:spPr>
          <a:xfrm>
            <a:off x="232371" y="4253846"/>
            <a:ext cx="4726491" cy="1995824"/>
          </a:xfrm>
          <a:prstGeom prst="roundRect">
            <a:avLst>
              <a:gd name="adj" fmla="val 9107"/>
            </a:avLst>
          </a:prstGeom>
          <a:solidFill>
            <a:schemeClr val="bg2"/>
          </a:solidFill>
          <a:effectLst>
            <a:outerShdw blurRad="50800" dist="38100" dir="2700000" algn="tl" rotWithShape="0">
              <a:schemeClr val="accent1">
                <a:alpha val="40000"/>
              </a:schemeClr>
            </a:outerShdw>
          </a:effectLst>
        </p:spPr>
        <p:txBody>
          <a:bodyPr wrap="square" lIns="365760" tIns="45720" rIns="365760" bIns="45720" anchor="ctr">
            <a:noAutofit/>
          </a:bodyPr>
          <a:lstStyle>
            <a:defPPr>
              <a:defRPr lang="en-US"/>
            </a:defPPr>
            <a:lvl1pPr marL="342900" indent="-342900">
              <a:lnSpc>
                <a:spcPct val="90000"/>
              </a:lnSpc>
              <a:spcBef>
                <a:spcPts val="200"/>
              </a:spcBef>
              <a:buClr>
                <a:schemeClr val="accent1"/>
              </a:buClr>
              <a:buFont typeface="Wingdings"/>
              <a:buChar char="§"/>
              <a:defRPr sz="2200">
                <a:solidFill>
                  <a:srgbClr val="404040"/>
                </a:solidFill>
              </a:defRPr>
            </a:lvl1pPr>
            <a:lvl2pPr marL="685800" indent="-228600">
              <a:lnSpc>
                <a:spcPct val="90000"/>
              </a:lnSpc>
              <a:spcBef>
                <a:spcPts val="500"/>
              </a:spcBef>
              <a:buFont typeface="Arial" panose="020B0604020202020204" pitchFamily="34" charset="0"/>
              <a:buChar char="•"/>
              <a:defRPr sz="2000"/>
            </a:lvl2pPr>
            <a:lvl3pPr marL="1143000" indent="-228600">
              <a:lnSpc>
                <a:spcPct val="90000"/>
              </a:lnSpc>
              <a:spcBef>
                <a:spcPts val="500"/>
              </a:spcBef>
              <a:buFont typeface="Arial" panose="020B0604020202020204" pitchFamily="34" charset="0"/>
              <a:buChar char="•"/>
            </a:lvl3pPr>
            <a:lvl4pPr marL="1600200" indent="-228600">
              <a:lnSpc>
                <a:spcPct val="90000"/>
              </a:lnSpc>
              <a:spcBef>
                <a:spcPts val="500"/>
              </a:spcBef>
              <a:buFont typeface="Arial" panose="020B0604020202020204" pitchFamily="34" charset="0"/>
              <a:buChar char="•"/>
              <a:defRPr sz="1600"/>
            </a:lvl4pPr>
            <a:lvl5pPr marL="2057400" indent="-228600">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buClr>
                <a:schemeClr val="tx1"/>
              </a:buClr>
              <a:buFont typeface="Arial" panose="020B0604020202020204" pitchFamily="34" charset="0"/>
              <a:buChar char="•"/>
            </a:pPr>
            <a:r>
              <a:rPr lang="en-US" sz="1800">
                <a:solidFill>
                  <a:schemeClr val="tx1"/>
                </a:solidFill>
              </a:rPr>
              <a:t>The first group of facilities selected for simultaneous system implementation</a:t>
            </a:r>
          </a:p>
          <a:p>
            <a:pPr>
              <a:buClr>
                <a:schemeClr val="tx1"/>
              </a:buClr>
              <a:buFont typeface="Arial" panose="020B0604020202020204" pitchFamily="34" charset="0"/>
              <a:buChar char="•"/>
            </a:pPr>
            <a:r>
              <a:rPr lang="en-US" sz="1800">
                <a:solidFill>
                  <a:schemeClr val="tx1"/>
                </a:solidFill>
              </a:rPr>
              <a:t>Pilot sites will be direct service facilities, which are yet to be determined </a:t>
            </a:r>
          </a:p>
        </p:txBody>
      </p:sp>
      <p:sp>
        <p:nvSpPr>
          <p:cNvPr id="13" name="TextBox 12">
            <a:extLst>
              <a:ext uri="{FF2B5EF4-FFF2-40B4-BE49-F238E27FC236}">
                <a16:creationId xmlns:a16="http://schemas.microsoft.com/office/drawing/2014/main" id="{E5A538B2-8C62-40E4-C7F9-ACE7D64DD8A3}"/>
              </a:ext>
            </a:extLst>
          </p:cNvPr>
          <p:cNvSpPr txBox="1"/>
          <p:nvPr/>
        </p:nvSpPr>
        <p:spPr>
          <a:xfrm>
            <a:off x="5134952" y="4253845"/>
            <a:ext cx="6824678" cy="1995825"/>
          </a:xfrm>
          <a:prstGeom prst="roundRect">
            <a:avLst>
              <a:gd name="adj" fmla="val 9107"/>
            </a:avLst>
          </a:prstGeom>
          <a:solidFill>
            <a:schemeClr val="bg2"/>
          </a:solidFill>
          <a:effectLst>
            <a:outerShdw blurRad="50800" dist="38100" dir="2700000" algn="tl" rotWithShape="0">
              <a:schemeClr val="accent1">
                <a:alpha val="40000"/>
              </a:schemeClr>
            </a:outerShdw>
          </a:effectLst>
        </p:spPr>
        <p:txBody>
          <a:bodyPr wrap="square" lIns="365760" tIns="45720" rIns="365760" bIns="45720" anchor="ctr">
            <a:noAutofit/>
          </a:bodyPr>
          <a:lstStyle>
            <a:defPPr>
              <a:defRPr lang="en-US"/>
            </a:defPPr>
            <a:lvl1pPr marL="342900" indent="-342900">
              <a:lnSpc>
                <a:spcPct val="90000"/>
              </a:lnSpc>
              <a:spcBef>
                <a:spcPts val="200"/>
              </a:spcBef>
              <a:buClr>
                <a:schemeClr val="accent1"/>
              </a:buClr>
              <a:buFont typeface="Wingdings"/>
              <a:buChar char="§"/>
              <a:defRPr sz="2200">
                <a:solidFill>
                  <a:srgbClr val="404040"/>
                </a:solidFill>
              </a:defRPr>
            </a:lvl1pPr>
            <a:lvl2pPr marL="685800" indent="-228600">
              <a:lnSpc>
                <a:spcPct val="90000"/>
              </a:lnSpc>
              <a:spcBef>
                <a:spcPts val="500"/>
              </a:spcBef>
              <a:buFont typeface="Arial" panose="020B0604020202020204" pitchFamily="34" charset="0"/>
              <a:buChar char="•"/>
              <a:defRPr sz="2000"/>
            </a:lvl2pPr>
            <a:lvl3pPr marL="1143000" indent="-228600">
              <a:lnSpc>
                <a:spcPct val="90000"/>
              </a:lnSpc>
              <a:spcBef>
                <a:spcPts val="500"/>
              </a:spcBef>
              <a:buFont typeface="Arial" panose="020B0604020202020204" pitchFamily="34" charset="0"/>
              <a:buChar char="•"/>
            </a:lvl3pPr>
            <a:lvl4pPr marL="1600200" indent="-228600">
              <a:lnSpc>
                <a:spcPct val="90000"/>
              </a:lnSpc>
              <a:spcBef>
                <a:spcPts val="500"/>
              </a:spcBef>
              <a:buFont typeface="Arial" panose="020B0604020202020204" pitchFamily="34" charset="0"/>
              <a:buChar char="•"/>
              <a:defRPr sz="1600"/>
            </a:lvl4pPr>
            <a:lvl5pPr marL="2057400" indent="-228600">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buClr>
                <a:schemeClr val="tx1"/>
              </a:buClr>
              <a:buFont typeface="Arial" panose="020B0604020202020204" pitchFamily="34" charset="0"/>
              <a:buChar char="•"/>
            </a:pPr>
            <a:r>
              <a:rPr lang="en-US" sz="1800">
                <a:solidFill>
                  <a:schemeClr val="tx1"/>
                </a:solidFill>
              </a:rPr>
              <a:t>Cohorts will be sequenced based on their </a:t>
            </a:r>
            <a:r>
              <a:rPr lang="en-US" sz="1800" b="1">
                <a:solidFill>
                  <a:schemeClr val="tx1"/>
                </a:solidFill>
              </a:rPr>
              <a:t>organizational, operational, and technical readiness</a:t>
            </a:r>
          </a:p>
          <a:p>
            <a:pPr>
              <a:buClr>
                <a:schemeClr val="tx1"/>
              </a:buClr>
              <a:buFont typeface="Arial" panose="020B0604020202020204" pitchFamily="34" charset="0"/>
              <a:buChar char="•"/>
            </a:pPr>
            <a:r>
              <a:rPr lang="en-US" sz="1800">
                <a:solidFill>
                  <a:schemeClr val="tx1"/>
                </a:solidFill>
              </a:rPr>
              <a:t>A group of sites that </a:t>
            </a:r>
            <a:r>
              <a:rPr lang="en-US" sz="1800" b="1">
                <a:solidFill>
                  <a:schemeClr val="tx1"/>
                </a:solidFill>
              </a:rPr>
              <a:t>share readiness characteristics</a:t>
            </a:r>
            <a:r>
              <a:rPr lang="en-US" sz="1800">
                <a:solidFill>
                  <a:schemeClr val="tx1"/>
                </a:solidFill>
              </a:rPr>
              <a:t>. Cohorts are not limited to federal sites and will include tribal and urban organizations</a:t>
            </a:r>
          </a:p>
          <a:p>
            <a:pPr>
              <a:buClr>
                <a:schemeClr val="tx1"/>
              </a:buClr>
              <a:buFont typeface="Arial" panose="020B0604020202020204" pitchFamily="34" charset="0"/>
              <a:buChar char="•"/>
            </a:pPr>
            <a:r>
              <a:rPr lang="en-US" sz="1800">
                <a:solidFill>
                  <a:schemeClr val="tx1"/>
                </a:solidFill>
              </a:rPr>
              <a:t>The cohort selection process will utilize information from</a:t>
            </a:r>
            <a:r>
              <a:rPr lang="en-US" sz="1800" b="1">
                <a:solidFill>
                  <a:schemeClr val="tx1"/>
                </a:solidFill>
              </a:rPr>
              <a:t> iterative site assessments and readiness reviews</a:t>
            </a:r>
          </a:p>
        </p:txBody>
      </p:sp>
      <p:grpSp>
        <p:nvGrpSpPr>
          <p:cNvPr id="17" name="Group 16">
            <a:extLst>
              <a:ext uri="{FF2B5EF4-FFF2-40B4-BE49-F238E27FC236}">
                <a16:creationId xmlns:a16="http://schemas.microsoft.com/office/drawing/2014/main" id="{DD451C3C-48EC-0564-DEB4-D05B90070E7D}"/>
              </a:ext>
            </a:extLst>
          </p:cNvPr>
          <p:cNvGrpSpPr/>
          <p:nvPr/>
        </p:nvGrpSpPr>
        <p:grpSpPr>
          <a:xfrm>
            <a:off x="3490430" y="2342631"/>
            <a:ext cx="5364335" cy="1326511"/>
            <a:chOff x="3490430" y="2342631"/>
            <a:chExt cx="5364335" cy="1326511"/>
          </a:xfrm>
        </p:grpSpPr>
        <p:grpSp>
          <p:nvGrpSpPr>
            <p:cNvPr id="121" name="Group 120">
              <a:extLst>
                <a:ext uri="{FF2B5EF4-FFF2-40B4-BE49-F238E27FC236}">
                  <a16:creationId xmlns:a16="http://schemas.microsoft.com/office/drawing/2014/main" id="{0CA629B2-1265-4908-BC0C-F66F434EF795}"/>
                </a:ext>
              </a:extLst>
            </p:cNvPr>
            <p:cNvGrpSpPr/>
            <p:nvPr/>
          </p:nvGrpSpPr>
          <p:grpSpPr>
            <a:xfrm>
              <a:off x="3490430" y="2668547"/>
              <a:ext cx="5349935" cy="611859"/>
              <a:chOff x="3746389" y="5873298"/>
              <a:chExt cx="2462613" cy="204788"/>
            </a:xfrm>
          </p:grpSpPr>
          <p:sp>
            <p:nvSpPr>
              <p:cNvPr id="138" name="Rectangle: Rounded Corners 137">
                <a:extLst>
                  <a:ext uri="{FF2B5EF4-FFF2-40B4-BE49-F238E27FC236}">
                    <a16:creationId xmlns:a16="http://schemas.microsoft.com/office/drawing/2014/main" id="{84673FBB-7A2C-1223-334D-DCE111BB706F}"/>
                  </a:ext>
                </a:extLst>
              </p:cNvPr>
              <p:cNvSpPr/>
              <p:nvPr/>
            </p:nvSpPr>
            <p:spPr>
              <a:xfrm>
                <a:off x="3815229" y="5873298"/>
                <a:ext cx="2361744" cy="204788"/>
              </a:xfrm>
              <a:prstGeom prst="roundRect">
                <a:avLst>
                  <a:gd name="adj" fmla="val 2713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sp>
            <p:nvSpPr>
              <p:cNvPr id="140" name="TextBox 139">
                <a:extLst>
                  <a:ext uri="{FF2B5EF4-FFF2-40B4-BE49-F238E27FC236}">
                    <a16:creationId xmlns:a16="http://schemas.microsoft.com/office/drawing/2014/main" id="{B14CFD9E-0CFD-706C-94A0-3388C0519919}"/>
                  </a:ext>
                </a:extLst>
              </p:cNvPr>
              <p:cNvSpPr txBox="1"/>
              <p:nvPr/>
            </p:nvSpPr>
            <p:spPr>
              <a:xfrm>
                <a:off x="3746389" y="5923145"/>
                <a:ext cx="2462613" cy="153106"/>
              </a:xfrm>
              <a:prstGeom prst="rect">
                <a:avLst/>
              </a:prstGeom>
              <a:noFill/>
            </p:spPr>
            <p:txBody>
              <a:bodyPr wrap="square" lIns="18288" tIns="18288" rIns="18288" bIns="18288" rtlCol="0" anchor="ctr" anchorCtr="0">
                <a:noAutofit/>
              </a:bodyPr>
              <a:lstStyle/>
              <a:p>
                <a:pPr algn="ctr">
                  <a:lnSpc>
                    <a:spcPct val="42808"/>
                  </a:lnSpc>
                  <a:defRPr/>
                </a:pPr>
                <a:r>
                  <a:rPr kumimoji="0" lang="en-US" b="1" i="0" u="none" strike="noStrike" kern="1200" cap="none" spc="0" normalizeH="0" baseline="0" noProof="0" dirty="0">
                    <a:ln>
                      <a:noFill/>
                    </a:ln>
                    <a:solidFill>
                      <a:schemeClr val="accent1"/>
                    </a:solidFill>
                    <a:effectLst/>
                    <a:uLnTx/>
                    <a:uFillTx/>
                    <a:latin typeface="Calibri" panose="020F0502020204030204"/>
                    <a:ea typeface="+mn-ea"/>
                    <a:cs typeface="+mn-cs"/>
                  </a:rPr>
                  <a:t>Continuous Improvement</a:t>
                </a:r>
                <a:endParaRPr kumimoji="0" lang="en-US" sz="1400" b="0" i="0"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grpSp>
        <p:sp>
          <p:nvSpPr>
            <p:cNvPr id="15" name="Arrow: U-Turn 14">
              <a:extLst>
                <a:ext uri="{FF2B5EF4-FFF2-40B4-BE49-F238E27FC236}">
                  <a16:creationId xmlns:a16="http://schemas.microsoft.com/office/drawing/2014/main" id="{AF723B11-49D5-EBEB-3AF5-F210EF7210AA}"/>
                </a:ext>
              </a:extLst>
            </p:cNvPr>
            <p:cNvSpPr/>
            <p:nvPr/>
          </p:nvSpPr>
          <p:spPr>
            <a:xfrm rot="5400000">
              <a:off x="6804705" y="1619082"/>
              <a:ext cx="1162098" cy="2938022"/>
            </a:xfrm>
            <a:prstGeom prst="uturnArrow">
              <a:avLst>
                <a:gd name="adj1" fmla="val 15904"/>
                <a:gd name="adj2" fmla="val 23624"/>
                <a:gd name="adj3" fmla="val 25000"/>
                <a:gd name="adj4" fmla="val 44959"/>
                <a:gd name="adj5" fmla="val 75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U-Turn 15">
              <a:extLst>
                <a:ext uri="{FF2B5EF4-FFF2-40B4-BE49-F238E27FC236}">
                  <a16:creationId xmlns:a16="http://schemas.microsoft.com/office/drawing/2014/main" id="{4DD19926-D357-B59C-56B8-8BCFE838B2C5}"/>
                </a:ext>
              </a:extLst>
            </p:cNvPr>
            <p:cNvSpPr/>
            <p:nvPr/>
          </p:nvSpPr>
          <p:spPr>
            <a:xfrm rot="16200000">
              <a:off x="4444703" y="1454669"/>
              <a:ext cx="1162098" cy="2938022"/>
            </a:xfrm>
            <a:prstGeom prst="uturnArrow">
              <a:avLst>
                <a:gd name="adj1" fmla="val 15904"/>
                <a:gd name="adj2" fmla="val 23624"/>
                <a:gd name="adj3" fmla="val 25000"/>
                <a:gd name="adj4" fmla="val 44959"/>
                <a:gd name="adj5" fmla="val 75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629993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695BC-F107-3A68-6697-4B3F2E8F2AF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AFB25BE-A534-976D-5C47-67C98B39551A}"/>
              </a:ext>
            </a:extLst>
          </p:cNvPr>
          <p:cNvSpPr>
            <a:spLocks noGrp="1"/>
          </p:cNvSpPr>
          <p:nvPr>
            <p:ph type="title"/>
          </p:nvPr>
        </p:nvSpPr>
        <p:spPr>
          <a:xfrm>
            <a:off x="667688" y="435829"/>
            <a:ext cx="10405596" cy="1200329"/>
          </a:xfrm>
        </p:spPr>
        <p:txBody>
          <a:bodyPr/>
          <a:lstStyle/>
          <a:p>
            <a:r>
              <a:rPr lang="en-US" sz="4000" dirty="0">
                <a:solidFill>
                  <a:srgbClr val="0B3959"/>
                </a:solidFill>
              </a:rPr>
              <a:t>Influence of Lifecycle Cost Estimate (LCCE) on Cohort Selection</a:t>
            </a:r>
            <a:endParaRPr lang="en-US" sz="4000" dirty="0">
              <a:solidFill>
                <a:srgbClr val="0B3959"/>
              </a:solidFill>
              <a:cs typeface="Calibri Light"/>
            </a:endParaRPr>
          </a:p>
        </p:txBody>
      </p:sp>
      <p:sp>
        <p:nvSpPr>
          <p:cNvPr id="7" name="Text Placeholder 6">
            <a:extLst>
              <a:ext uri="{FF2B5EF4-FFF2-40B4-BE49-F238E27FC236}">
                <a16:creationId xmlns:a16="http://schemas.microsoft.com/office/drawing/2014/main" id="{AEAF7EF4-B957-9E50-75F2-A5175038F3B8}"/>
              </a:ext>
            </a:extLst>
          </p:cNvPr>
          <p:cNvSpPr>
            <a:spLocks noGrp="1"/>
          </p:cNvSpPr>
          <p:nvPr>
            <p:ph type="body" sz="quarter" idx="10"/>
          </p:nvPr>
        </p:nvSpPr>
        <p:spPr>
          <a:xfrm>
            <a:off x="663577" y="1515819"/>
            <a:ext cx="10856624" cy="369332"/>
          </a:xfrm>
        </p:spPr>
        <p:txBody>
          <a:bodyPr/>
          <a:lstStyle/>
          <a:p>
            <a:pPr marL="0" lvl="1" indent="0">
              <a:spcBef>
                <a:spcPts val="1000"/>
              </a:spcBef>
              <a:buClr>
                <a:schemeClr val="accent1"/>
              </a:buClr>
              <a:buNone/>
            </a:pPr>
            <a:r>
              <a:rPr lang="en-US" i="1">
                <a:solidFill>
                  <a:schemeClr val="tx1">
                    <a:lumMod val="75000"/>
                    <a:lumOff val="25000"/>
                  </a:schemeClr>
                </a:solidFill>
                <a:latin typeface="+mj-lt"/>
                <a:cs typeface="Calibri"/>
              </a:rPr>
              <a:t>Ensuring technical and people readiness prior to starting and throughout the implementation journey.</a:t>
            </a:r>
          </a:p>
        </p:txBody>
      </p:sp>
      <p:sp>
        <p:nvSpPr>
          <p:cNvPr id="15" name="Rectangle: Top Corners Rounded 14">
            <a:extLst>
              <a:ext uri="{FF2B5EF4-FFF2-40B4-BE49-F238E27FC236}">
                <a16:creationId xmlns:a16="http://schemas.microsoft.com/office/drawing/2014/main" id="{D2865F09-3955-665D-5E31-6C481E5F77A5}"/>
              </a:ext>
              <a:ext uri="{C183D7F6-B498-43B3-948B-1728B52AA6E4}">
                <adec:decorative xmlns:adec="http://schemas.microsoft.com/office/drawing/2017/decorative" val="1"/>
              </a:ext>
            </a:extLst>
          </p:cNvPr>
          <p:cNvSpPr/>
          <p:nvPr/>
        </p:nvSpPr>
        <p:spPr>
          <a:xfrm>
            <a:off x="687861" y="1946460"/>
            <a:ext cx="3585078" cy="1147284"/>
          </a:xfrm>
          <a:prstGeom prst="round2SameRect">
            <a:avLst/>
          </a:prstGeom>
          <a:solidFill>
            <a:schemeClr val="accent1"/>
          </a:solidFill>
          <a:ln>
            <a:noFill/>
          </a:ln>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spcFirstLastPara="0" vert="horz" wrap="square" lIns="245060" tIns="1768910" rIns="245060" bIns="405922" numCol="1" spcCol="1270" anchor="t" anchorCtr="0">
            <a:noAutofit/>
          </a:bodyPr>
          <a:lstStyle/>
          <a:p>
            <a:pPr marL="0" marR="0" lvl="1" indent="0" algn="l" defTabSz="577850" rtl="0" eaLnBrk="1" fontAlgn="auto" latinLnBrk="0" hangingPunct="1">
              <a:lnSpc>
                <a:spcPct val="90000"/>
              </a:lnSpc>
              <a:spcBef>
                <a:spcPct val="0"/>
              </a:spcBef>
              <a:spcAft>
                <a:spcPct val="15000"/>
              </a:spcAft>
              <a:buClrTx/>
              <a:buSzTx/>
              <a:buFontTx/>
              <a:buNone/>
              <a:tabLst/>
              <a:defRPr/>
            </a:pPr>
            <a:endParaRPr kumimoji="0" lang="en-US" sz="1800" b="0" i="1"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DAEA71BF-6B3B-808B-265D-9B2409BEF981}"/>
              </a:ext>
            </a:extLst>
          </p:cNvPr>
          <p:cNvSpPr txBox="1"/>
          <p:nvPr/>
        </p:nvSpPr>
        <p:spPr>
          <a:xfrm>
            <a:off x="686519" y="2282538"/>
            <a:ext cx="3585077"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Calibri"/>
              </a:rPr>
              <a:t>Facility Assessment</a:t>
            </a:r>
          </a:p>
        </p:txBody>
      </p:sp>
      <p:sp>
        <p:nvSpPr>
          <p:cNvPr id="43" name="TextBox 42">
            <a:extLst>
              <a:ext uri="{FF2B5EF4-FFF2-40B4-BE49-F238E27FC236}">
                <a16:creationId xmlns:a16="http://schemas.microsoft.com/office/drawing/2014/main" id="{373D64E6-BBE0-4433-B9BF-4F692CAB48FA}"/>
              </a:ext>
            </a:extLst>
          </p:cNvPr>
          <p:cNvSpPr txBox="1"/>
          <p:nvPr/>
        </p:nvSpPr>
        <p:spPr>
          <a:xfrm>
            <a:off x="687860" y="3108020"/>
            <a:ext cx="3585078" cy="1938992"/>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2000" i="0" u="none" strike="noStrike" kern="1200" cap="none" spc="0" normalizeH="0" baseline="0" noProof="0">
                <a:ln>
                  <a:noFill/>
                </a:ln>
                <a:solidFill>
                  <a:srgbClr val="000000"/>
                </a:solidFill>
                <a:effectLst/>
                <a:uLnTx/>
                <a:uFillTx/>
                <a:latin typeface="Calibri" panose="020F0502020204030204"/>
                <a:ea typeface="+mn-ea"/>
                <a:cs typeface="Calibri"/>
              </a:rPr>
              <a:t>Each facility will be </a:t>
            </a:r>
            <a:r>
              <a:rPr kumimoji="0" lang="en-US" sz="2000" b="1" i="0" u="none" strike="noStrike" kern="1200" cap="none" spc="0" normalizeH="0" baseline="0" noProof="0">
                <a:ln>
                  <a:noFill/>
                </a:ln>
                <a:solidFill>
                  <a:srgbClr val="000000"/>
                </a:solidFill>
                <a:effectLst/>
                <a:uLnTx/>
                <a:uFillTx/>
                <a:latin typeface="Calibri" panose="020F0502020204030204"/>
                <a:ea typeface="+mn-ea"/>
                <a:cs typeface="Calibri"/>
              </a:rPr>
              <a:t>individually</a:t>
            </a:r>
            <a:r>
              <a:rPr kumimoji="0" lang="en-US" sz="2000" i="0" u="none" strike="noStrike" kern="1200" cap="none" spc="0" normalizeH="0" baseline="0" noProof="0">
                <a:ln>
                  <a:noFill/>
                </a:ln>
                <a:solidFill>
                  <a:srgbClr val="000000"/>
                </a:solidFill>
                <a:effectLst/>
                <a:uLnTx/>
                <a:uFillTx/>
                <a:latin typeface="Calibri" panose="020F0502020204030204"/>
                <a:ea typeface="+mn-ea"/>
                <a:cs typeface="Calibri"/>
              </a:rPr>
              <a:t> </a:t>
            </a:r>
            <a:r>
              <a:rPr kumimoji="0" lang="en-US" sz="2000" b="1" i="0" u="none" strike="noStrike" kern="1200" cap="none" spc="0" normalizeH="0" baseline="0" noProof="0">
                <a:ln>
                  <a:noFill/>
                </a:ln>
                <a:solidFill>
                  <a:srgbClr val="000000"/>
                </a:solidFill>
                <a:effectLst/>
                <a:uLnTx/>
                <a:uFillTx/>
                <a:latin typeface="Calibri" panose="020F0502020204030204"/>
                <a:ea typeface="+mn-ea"/>
                <a:cs typeface="Calibri"/>
              </a:rPr>
              <a:t>reviewed</a:t>
            </a:r>
            <a:r>
              <a:rPr kumimoji="0" lang="en-US" sz="2000" i="0" u="none" strike="noStrike" kern="1200" cap="none" spc="0" normalizeH="0" baseline="0" noProof="0">
                <a:ln>
                  <a:noFill/>
                </a:ln>
                <a:solidFill>
                  <a:srgbClr val="000000"/>
                </a:solidFill>
                <a:effectLst/>
                <a:uLnTx/>
                <a:uFillTx/>
                <a:latin typeface="Calibri" panose="020F0502020204030204"/>
                <a:ea typeface="+mn-ea"/>
                <a:cs typeface="Calibri"/>
              </a:rPr>
              <a:t> to develop a cost estimate</a:t>
            </a:r>
          </a:p>
          <a:p>
            <a:pPr marL="285750" marR="0" lvl="0" indent="-2857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2000" i="0" u="none" strike="noStrike" kern="1200" cap="none" spc="0" normalizeH="0" baseline="0" noProof="0">
                <a:ln>
                  <a:noFill/>
                </a:ln>
                <a:solidFill>
                  <a:srgbClr val="000000"/>
                </a:solidFill>
                <a:effectLst/>
                <a:uLnTx/>
                <a:uFillTx/>
                <a:latin typeface="Calibri" panose="020F0502020204030204"/>
                <a:ea typeface="+mn-ea"/>
                <a:cs typeface="Calibri"/>
              </a:rPr>
              <a:t>Factors include user counts, provider counts, beds, and other utilization data</a:t>
            </a:r>
          </a:p>
        </p:txBody>
      </p:sp>
      <p:sp>
        <p:nvSpPr>
          <p:cNvPr id="13" name="Rectangle: Top Corners Rounded 12">
            <a:extLst>
              <a:ext uri="{FF2B5EF4-FFF2-40B4-BE49-F238E27FC236}">
                <a16:creationId xmlns:a16="http://schemas.microsoft.com/office/drawing/2014/main" id="{ED884CF6-0025-C8F4-C327-C9BBAF63E3FC}"/>
              </a:ext>
              <a:ext uri="{C183D7F6-B498-43B3-948B-1728B52AA6E4}">
                <adec:decorative xmlns:adec="http://schemas.microsoft.com/office/drawing/2017/decorative" val="1"/>
              </a:ext>
            </a:extLst>
          </p:cNvPr>
          <p:cNvSpPr/>
          <p:nvPr/>
        </p:nvSpPr>
        <p:spPr>
          <a:xfrm>
            <a:off x="4364298" y="1946460"/>
            <a:ext cx="3585078" cy="1147284"/>
          </a:xfrm>
          <a:prstGeom prst="round2SameRect">
            <a:avLst/>
          </a:prstGeom>
          <a:solidFill>
            <a:schemeClr val="accent2">
              <a:lumMod val="75000"/>
            </a:schemeClr>
          </a:solidFill>
          <a:ln>
            <a:solidFill>
              <a:schemeClr val="accent2">
                <a:lumMod val="75000"/>
              </a:schemeClr>
            </a:solid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spcFirstLastPara="0" vert="horz" wrap="square" lIns="245060" tIns="1768910" rIns="245060" bIns="405922" numCol="1" spcCol="1270" anchor="t" anchorCtr="0">
            <a:noAutofit/>
          </a:bodyPr>
          <a:lstStyle/>
          <a:p>
            <a:pPr marL="114300" marR="0" lvl="1" indent="-114300" algn="l" defTabSz="577850" rtl="0" eaLnBrk="1" fontAlgn="auto" latinLnBrk="0" hangingPunct="1">
              <a:lnSpc>
                <a:spcPct val="90000"/>
              </a:lnSpc>
              <a:spcBef>
                <a:spcPct val="0"/>
              </a:spcBef>
              <a:spcAft>
                <a:spcPct val="15000"/>
              </a:spcAft>
              <a:buClrTx/>
              <a:buSzTx/>
              <a:buFontTx/>
              <a:buChar char="•"/>
              <a:tabLst/>
              <a:defRPr/>
            </a:pPr>
            <a:endParaRPr kumimoji="0" lang="en-US" sz="1800" b="0" i="1"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10F74E8-25E4-95A2-4F8A-2C77B5DEFDAD}"/>
              </a:ext>
            </a:extLst>
          </p:cNvPr>
          <p:cNvSpPr txBox="1"/>
          <p:nvPr/>
        </p:nvSpPr>
        <p:spPr>
          <a:xfrm>
            <a:off x="4334595" y="2117437"/>
            <a:ext cx="3614779"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Calibri"/>
              </a:rPr>
              <a:t>Site Preparation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Calibri"/>
              </a:rPr>
              <a:t>Go-Live</a:t>
            </a:r>
          </a:p>
        </p:txBody>
      </p:sp>
      <p:sp>
        <p:nvSpPr>
          <p:cNvPr id="2" name="TextBox 1">
            <a:extLst>
              <a:ext uri="{FF2B5EF4-FFF2-40B4-BE49-F238E27FC236}">
                <a16:creationId xmlns:a16="http://schemas.microsoft.com/office/drawing/2014/main" id="{4B645D2C-95FA-BC8E-23C0-EB22B1E2685B}"/>
              </a:ext>
            </a:extLst>
          </p:cNvPr>
          <p:cNvSpPr txBox="1"/>
          <p:nvPr/>
        </p:nvSpPr>
        <p:spPr>
          <a:xfrm>
            <a:off x="4364298" y="3097853"/>
            <a:ext cx="3585078" cy="2862322"/>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kumimoji="0" lang="en-US" sz="2000" i="0" u="none" strike="noStrike" kern="1200" cap="none" spc="0" normalizeH="0" baseline="0" noProof="0">
                <a:ln>
                  <a:noFill/>
                </a:ln>
                <a:solidFill>
                  <a:srgbClr val="000000"/>
                </a:solidFill>
                <a:effectLst/>
                <a:uLnTx/>
                <a:uFillTx/>
                <a:latin typeface="Calibri" panose="020F0502020204030204"/>
                <a:ea typeface="+mn-ea"/>
                <a:cs typeface="+mn-cs"/>
              </a:rPr>
              <a:t>DHITMO will review utilization data with site</a:t>
            </a:r>
          </a:p>
          <a:p>
            <a:pPr marL="342900" marR="0" lvl="0" indent="-342900"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kumimoji="0" lang="en-US" sz="2000" i="0" u="none" strike="noStrike" kern="1200" cap="none" spc="0" normalizeH="0" baseline="0" noProof="0">
                <a:ln>
                  <a:noFill/>
                </a:ln>
                <a:solidFill>
                  <a:srgbClr val="000000"/>
                </a:solidFill>
                <a:effectLst/>
                <a:uLnTx/>
                <a:uFillTx/>
                <a:latin typeface="Calibri" panose="020F0502020204030204"/>
                <a:ea typeface="+mn-ea"/>
                <a:cs typeface="+mn-cs"/>
              </a:rPr>
              <a:t>Develop both an </a:t>
            </a: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implementation estimate </a:t>
            </a:r>
            <a:r>
              <a:rPr kumimoji="0" lang="en-US" sz="2000" i="0" u="none" strike="noStrike" kern="1200" cap="none" spc="0" normalizeH="0" baseline="0" noProof="0">
                <a:ln>
                  <a:noFill/>
                </a:ln>
                <a:solidFill>
                  <a:srgbClr val="000000"/>
                </a:solidFill>
                <a:effectLst/>
                <a:uLnTx/>
                <a:uFillTx/>
                <a:latin typeface="Calibri" panose="020F0502020204030204"/>
                <a:ea typeface="+mn-ea"/>
                <a:cs typeface="+mn-cs"/>
              </a:rPr>
              <a:t>and an </a:t>
            </a: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annual sustainment estimate</a:t>
            </a:r>
          </a:p>
          <a:p>
            <a:pPr marL="342900" marR="0" lvl="0" indent="-342900"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kumimoji="0" lang="en-US" sz="2000" i="0" u="none" strike="noStrike" kern="1200" cap="none" spc="0" normalizeH="0" baseline="0" noProof="0">
                <a:ln>
                  <a:noFill/>
                </a:ln>
                <a:solidFill>
                  <a:srgbClr val="000000"/>
                </a:solidFill>
                <a:effectLst/>
                <a:uLnTx/>
                <a:uFillTx/>
                <a:latin typeface="Calibri" panose="020F0502020204030204"/>
                <a:ea typeface="+mn-ea"/>
                <a:cs typeface="+mn-cs"/>
              </a:rPr>
              <a:t>Items subject to the IHS Annual HIT Assessment process</a:t>
            </a:r>
          </a:p>
        </p:txBody>
      </p:sp>
      <p:sp>
        <p:nvSpPr>
          <p:cNvPr id="12" name="Rectangle: Top Corners Rounded 11">
            <a:extLst>
              <a:ext uri="{FF2B5EF4-FFF2-40B4-BE49-F238E27FC236}">
                <a16:creationId xmlns:a16="http://schemas.microsoft.com/office/drawing/2014/main" id="{BAC0BB3F-7F5F-6189-FA33-560BB6729B23}"/>
              </a:ext>
              <a:ext uri="{C183D7F6-B498-43B3-948B-1728B52AA6E4}">
                <adec:decorative xmlns:adec="http://schemas.microsoft.com/office/drawing/2017/decorative" val="1"/>
              </a:ext>
            </a:extLst>
          </p:cNvPr>
          <p:cNvSpPr/>
          <p:nvPr/>
        </p:nvSpPr>
        <p:spPr>
          <a:xfrm>
            <a:off x="8049241" y="1946460"/>
            <a:ext cx="3585078" cy="1147284"/>
          </a:xfrm>
          <a:prstGeom prst="round2SameRect">
            <a:avLst/>
          </a:prstGeom>
          <a:solidFill>
            <a:schemeClr val="accent3"/>
          </a:solidFill>
          <a:ln>
            <a:noFill/>
          </a:ln>
          <a:effectLst>
            <a:outerShdw blurRad="50800" dist="38100" dir="2700000" algn="tl"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spcFirstLastPara="0" vert="horz" wrap="square" lIns="245060" tIns="1768910" rIns="245060" bIns="405922" numCol="1" spcCol="1270" anchor="t" anchorCtr="0">
            <a:noAutofit/>
          </a:bodyPr>
          <a:lstStyle/>
          <a:p>
            <a:pPr marL="114300" marR="0" lvl="1" indent="-114300" algn="l" defTabSz="577850" rtl="0" eaLnBrk="1" fontAlgn="auto" latinLnBrk="0" hangingPunct="1">
              <a:lnSpc>
                <a:spcPct val="90000"/>
              </a:lnSpc>
              <a:spcBef>
                <a:spcPct val="0"/>
              </a:spcBef>
              <a:spcAft>
                <a:spcPct val="15000"/>
              </a:spcAft>
              <a:buClrTx/>
              <a:buSzTx/>
              <a:buFontTx/>
              <a:buChar char="•"/>
              <a:tabLst/>
              <a:defRPr/>
            </a:pPr>
            <a:endParaRPr kumimoji="0" lang="en-US" sz="1800" b="0" i="1"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C176D67A-12CA-4251-98AB-305088019060}"/>
              </a:ext>
            </a:extLst>
          </p:cNvPr>
          <p:cNvSpPr txBox="1"/>
          <p:nvPr/>
        </p:nvSpPr>
        <p:spPr>
          <a:xfrm>
            <a:off x="8371957" y="2282536"/>
            <a:ext cx="3010794" cy="461665"/>
          </a:xfrm>
          <a:prstGeom prst="rect">
            <a:avLst/>
          </a:prstGeom>
          <a:noFill/>
          <a:ln>
            <a:noFill/>
          </a:ln>
        </p:spPr>
        <p:style>
          <a:lnRef idx="2">
            <a:schemeClr val="accent6">
              <a:shade val="15000"/>
            </a:schemeClr>
          </a:lnRef>
          <a:fillRef idx="1">
            <a:schemeClr val="accent6"/>
          </a:fillRef>
          <a:effectRef idx="0">
            <a:schemeClr val="accent6"/>
          </a:effectRef>
          <a:fontRef idx="minor">
            <a:schemeClr val="lt1"/>
          </a:fontRef>
        </p:style>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Calibri"/>
              </a:rPr>
              <a:t>Operating Procedures</a:t>
            </a:r>
          </a:p>
        </p:txBody>
      </p:sp>
      <p:sp>
        <p:nvSpPr>
          <p:cNvPr id="4" name="TextBox 3">
            <a:extLst>
              <a:ext uri="{FF2B5EF4-FFF2-40B4-BE49-F238E27FC236}">
                <a16:creationId xmlns:a16="http://schemas.microsoft.com/office/drawing/2014/main" id="{C3118101-CF70-9A6C-5067-FABD0A97145B}"/>
              </a:ext>
            </a:extLst>
          </p:cNvPr>
          <p:cNvSpPr txBox="1"/>
          <p:nvPr/>
        </p:nvSpPr>
        <p:spPr>
          <a:xfrm>
            <a:off x="8049240" y="3097961"/>
            <a:ext cx="3585077" cy="2862322"/>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kumimoji="0" lang="en-US" sz="2000" i="0" u="none" strike="noStrike" kern="1200" cap="none" spc="0" normalizeH="0" baseline="0" noProof="0">
                <a:ln>
                  <a:noFill/>
                </a:ln>
                <a:solidFill>
                  <a:srgbClr val="000000"/>
                </a:solidFill>
                <a:effectLst/>
                <a:uLnTx/>
                <a:uFillTx/>
                <a:latin typeface="Calibri" panose="020F0502020204030204"/>
                <a:ea typeface="+mn-ea"/>
                <a:cs typeface="+mn-cs"/>
              </a:rPr>
              <a:t>DHITMO is establishing procedures</a:t>
            </a:r>
          </a:p>
          <a:p>
            <a:pPr marL="285750" marR="0" lvl="0" indent="-285750"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kumimoji="0" lang="en-US" sz="2000" i="0" u="none" strike="noStrike" kern="1200" cap="none" spc="0" normalizeH="0" baseline="0" noProof="0">
                <a:ln>
                  <a:noFill/>
                </a:ln>
                <a:solidFill>
                  <a:srgbClr val="000000"/>
                </a:solidFill>
                <a:effectLst/>
                <a:uLnTx/>
                <a:uFillTx/>
                <a:latin typeface="Calibri" panose="020F0502020204030204"/>
                <a:ea typeface="+mn-ea"/>
                <a:cs typeface="+mn-cs"/>
              </a:rPr>
              <a:t>Procedures will support </a:t>
            </a: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cost estimates</a:t>
            </a:r>
            <a:r>
              <a:rPr kumimoji="0" lang="en-US" sz="2000" i="0" u="none" strike="noStrike" kern="1200" cap="none" spc="0" normalizeH="0" baseline="0" noProof="0">
                <a:ln>
                  <a:noFill/>
                </a:ln>
                <a:solidFill>
                  <a:srgbClr val="000000"/>
                </a:solidFill>
                <a:effectLst/>
                <a:uLnTx/>
                <a:uFillTx/>
                <a:latin typeface="Calibri" panose="020F0502020204030204"/>
                <a:ea typeface="+mn-ea"/>
                <a:cs typeface="+mn-cs"/>
              </a:rPr>
              <a:t> for implementation, sustainment, and HIT Assessment</a:t>
            </a:r>
          </a:p>
          <a:p>
            <a:pPr marL="285750" marR="0" lvl="0" indent="-285750"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kumimoji="0" lang="en-US" sz="2000" i="0" u="none" strike="noStrike" kern="1200" cap="none" spc="0" normalizeH="0" baseline="0" noProof="0">
                <a:ln>
                  <a:noFill/>
                </a:ln>
                <a:solidFill>
                  <a:srgbClr val="000000"/>
                </a:solidFill>
                <a:effectLst/>
                <a:uLnTx/>
                <a:uFillTx/>
                <a:latin typeface="Calibri" panose="020F0502020204030204"/>
                <a:ea typeface="+mn-ea"/>
                <a:cs typeface="+mn-cs"/>
              </a:rPr>
              <a:t>Details will be communicated after leadership review and approval</a:t>
            </a:r>
          </a:p>
        </p:txBody>
      </p:sp>
      <p:sp>
        <p:nvSpPr>
          <p:cNvPr id="6" name="Rectangle 5">
            <a:extLst>
              <a:ext uri="{FF2B5EF4-FFF2-40B4-BE49-F238E27FC236}">
                <a16:creationId xmlns:a16="http://schemas.microsoft.com/office/drawing/2014/main" id="{425F0D24-69A1-8022-9E57-AB16C70DE2A8}"/>
              </a:ext>
              <a:ext uri="{C183D7F6-B498-43B3-948B-1728B52AA6E4}">
                <adec:decorative xmlns:adec="http://schemas.microsoft.com/office/drawing/2017/decorative" val="1"/>
              </a:ext>
            </a:extLst>
          </p:cNvPr>
          <p:cNvSpPr/>
          <p:nvPr/>
        </p:nvSpPr>
        <p:spPr>
          <a:xfrm>
            <a:off x="687860" y="6288176"/>
            <a:ext cx="3585077" cy="45719"/>
          </a:xfrm>
          <a:prstGeom prst="rect">
            <a:avLst/>
          </a:prstGeom>
          <a:solidFill>
            <a:schemeClr val="accent1"/>
          </a:solidFill>
          <a:ln>
            <a:solidFill>
              <a:schemeClr val="accent1"/>
            </a:solidFill>
          </a:ln>
        </p:spPr>
        <p:style>
          <a:lnRef idx="2">
            <a:schemeClr val="accent4">
              <a:shade val="15000"/>
            </a:schemeClr>
          </a:lnRef>
          <a:fillRef idx="1">
            <a:schemeClr val="accent4"/>
          </a:fillRef>
          <a:effectRef idx="0">
            <a:schemeClr val="accent4"/>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9" name="Rectangle 8">
            <a:extLst>
              <a:ext uri="{FF2B5EF4-FFF2-40B4-BE49-F238E27FC236}">
                <a16:creationId xmlns:a16="http://schemas.microsoft.com/office/drawing/2014/main" id="{BF87E30B-4F53-144D-1CE1-0355D1224DC7}"/>
              </a:ext>
              <a:ext uri="{C183D7F6-B498-43B3-948B-1728B52AA6E4}">
                <adec:decorative xmlns:adec="http://schemas.microsoft.com/office/drawing/2017/decorative" val="1"/>
              </a:ext>
            </a:extLst>
          </p:cNvPr>
          <p:cNvSpPr/>
          <p:nvPr/>
        </p:nvSpPr>
        <p:spPr>
          <a:xfrm>
            <a:off x="4364298" y="6288176"/>
            <a:ext cx="3585077" cy="45719"/>
          </a:xfrm>
          <a:prstGeom prst="rect">
            <a:avLst/>
          </a:prstGeom>
          <a:solidFill>
            <a:schemeClr val="accent2">
              <a:lumMod val="75000"/>
            </a:schemeClr>
          </a:solidFill>
          <a:ln>
            <a:solidFill>
              <a:schemeClr val="accent2">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C468B23-E3E1-D23F-7224-E00EB66AD062}"/>
              </a:ext>
              <a:ext uri="{C183D7F6-B498-43B3-948B-1728B52AA6E4}">
                <adec:decorative xmlns:adec="http://schemas.microsoft.com/office/drawing/2017/decorative" val="1"/>
              </a:ext>
            </a:extLst>
          </p:cNvPr>
          <p:cNvSpPr/>
          <p:nvPr/>
        </p:nvSpPr>
        <p:spPr>
          <a:xfrm>
            <a:off x="8080771" y="6288176"/>
            <a:ext cx="3553546" cy="45719"/>
          </a:xfrm>
          <a:prstGeom prst="rect">
            <a:avLst/>
          </a:prstGeom>
          <a:solidFill>
            <a:schemeClr val="accent3"/>
          </a:solidFill>
          <a:ln>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2500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0CA9D737-533F-3D19-DCE9-525452389421}"/>
              </a:ext>
            </a:extLst>
          </p:cNvPr>
          <p:cNvSpPr>
            <a:spLocks/>
          </p:cNvSpPr>
          <p:nvPr/>
        </p:nvSpPr>
        <p:spPr>
          <a:xfrm>
            <a:off x="9618233" y="5872275"/>
            <a:ext cx="844764" cy="844764"/>
          </a:xfrm>
          <a:prstGeom prst="ellipse">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51EB4D7B-85E2-76E8-7F15-A581895A2926}"/>
              </a:ext>
            </a:extLst>
          </p:cNvPr>
          <p:cNvSpPr>
            <a:spLocks/>
          </p:cNvSpPr>
          <p:nvPr/>
        </p:nvSpPr>
        <p:spPr>
          <a:xfrm>
            <a:off x="5819935" y="5872275"/>
            <a:ext cx="844764" cy="844764"/>
          </a:xfrm>
          <a:prstGeom prst="ellipse">
            <a:avLst/>
          </a:prstGeom>
          <a:solidFill>
            <a:schemeClr val="bg1"/>
          </a:solid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a:extLst>
              <a:ext uri="{FF2B5EF4-FFF2-40B4-BE49-F238E27FC236}">
                <a16:creationId xmlns:a16="http://schemas.microsoft.com/office/drawing/2014/main" id="{F34ACAD6-1285-41C2-79AD-70DE117A5F7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14312" y="5949013"/>
            <a:ext cx="656008" cy="641322"/>
          </a:xfrm>
          <a:prstGeom prst="rect">
            <a:avLst/>
          </a:prstGeom>
        </p:spPr>
      </p:pic>
      <p:sp>
        <p:nvSpPr>
          <p:cNvPr id="28" name="Oval 27">
            <a:extLst>
              <a:ext uri="{FF2B5EF4-FFF2-40B4-BE49-F238E27FC236}">
                <a16:creationId xmlns:a16="http://schemas.microsoft.com/office/drawing/2014/main" id="{912497F2-AE1F-9D69-1A8E-02C5C313E720}"/>
              </a:ext>
            </a:extLst>
          </p:cNvPr>
          <p:cNvSpPr>
            <a:spLocks/>
          </p:cNvSpPr>
          <p:nvPr/>
        </p:nvSpPr>
        <p:spPr>
          <a:xfrm>
            <a:off x="2005557" y="5872275"/>
            <a:ext cx="844764" cy="844764"/>
          </a:xfrm>
          <a:prstGeom prst="ellipse">
            <a:avLst/>
          </a:prstGeom>
          <a:solidFill>
            <a:schemeClr val="bg1"/>
          </a:solidFill>
          <a:ln w="28575">
            <a:solidFill>
              <a:srgbClr val="1D62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aphic 28">
            <a:extLst>
              <a:ext uri="{FF2B5EF4-FFF2-40B4-BE49-F238E27FC236}">
                <a16:creationId xmlns:a16="http://schemas.microsoft.com/office/drawing/2014/main" id="{AABF84C9-5020-53B3-28CC-BCF407A0FBEF}"/>
              </a:ext>
              <a:ext uri="{C183D7F6-B498-43B3-948B-1728B52AA6E4}">
                <adec:decorative xmlns:adec="http://schemas.microsoft.com/office/drawing/2017/decorative" val="1"/>
              </a:ext>
            </a:extLst>
          </p:cNvPr>
          <p:cNvGrpSpPr/>
          <p:nvPr/>
        </p:nvGrpSpPr>
        <p:grpSpPr>
          <a:xfrm>
            <a:off x="2099936" y="5949014"/>
            <a:ext cx="653754" cy="643668"/>
            <a:chOff x="2099936" y="5949014"/>
            <a:chExt cx="653754" cy="643668"/>
          </a:xfrm>
          <a:solidFill>
            <a:srgbClr val="1D62A0"/>
          </a:solidFill>
        </p:grpSpPr>
        <p:sp>
          <p:nvSpPr>
            <p:cNvPr id="10" name="Freeform: Shape 9">
              <a:extLst>
                <a:ext uri="{FF2B5EF4-FFF2-40B4-BE49-F238E27FC236}">
                  <a16:creationId xmlns:a16="http://schemas.microsoft.com/office/drawing/2014/main" id="{A0BA7921-AD30-9993-1892-B634164665A5}"/>
                </a:ext>
              </a:extLst>
            </p:cNvPr>
            <p:cNvSpPr/>
            <p:nvPr/>
          </p:nvSpPr>
          <p:spPr>
            <a:xfrm>
              <a:off x="2383585" y="5949014"/>
              <a:ext cx="85868" cy="66775"/>
            </a:xfrm>
            <a:custGeom>
              <a:avLst/>
              <a:gdLst>
                <a:gd name="connsiteX0" fmla="*/ 85868 w 85868"/>
                <a:gd name="connsiteY0" fmla="*/ 66776 h 66775"/>
                <a:gd name="connsiteX1" fmla="*/ 42934 w 85868"/>
                <a:gd name="connsiteY1" fmla="*/ 48270 h 66775"/>
                <a:gd name="connsiteX2" fmla="*/ 0 w 85868"/>
                <a:gd name="connsiteY2" fmla="*/ 66776 h 66775"/>
                <a:gd name="connsiteX3" fmla="*/ 42934 w 85868"/>
                <a:gd name="connsiteY3" fmla="*/ 0 h 66775"/>
                <a:gd name="connsiteX4" fmla="*/ 85868 w 85868"/>
                <a:gd name="connsiteY4" fmla="*/ 66776 h 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68" h="66775">
                  <a:moveTo>
                    <a:pt x="85868" y="66776"/>
                  </a:moveTo>
                  <a:lnTo>
                    <a:pt x="42934" y="48270"/>
                  </a:lnTo>
                  <a:lnTo>
                    <a:pt x="0" y="66776"/>
                  </a:lnTo>
                  <a:lnTo>
                    <a:pt x="42934" y="0"/>
                  </a:lnTo>
                  <a:lnTo>
                    <a:pt x="85868" y="66776"/>
                  </a:lnTo>
                  <a:close/>
                </a:path>
              </a:pathLst>
            </a:custGeom>
            <a:solidFill>
              <a:srgbClr val="1D62A0"/>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6EC8E43-FDA5-A115-3AF7-B7C3692F9E71}"/>
                </a:ext>
              </a:extLst>
            </p:cNvPr>
            <p:cNvSpPr/>
            <p:nvPr/>
          </p:nvSpPr>
          <p:spPr>
            <a:xfrm>
              <a:off x="2213072" y="6026461"/>
              <a:ext cx="75832" cy="78769"/>
            </a:xfrm>
            <a:custGeom>
              <a:avLst/>
              <a:gdLst>
                <a:gd name="connsiteX0" fmla="*/ 75832 w 75832"/>
                <a:gd name="connsiteY0" fmla="*/ 23548 h 78769"/>
                <a:gd name="connsiteX1" fmla="*/ 31038 w 75832"/>
                <a:gd name="connsiteY1" fmla="*/ 36962 h 78769"/>
                <a:gd name="connsiteX2" fmla="*/ 10036 w 75832"/>
                <a:gd name="connsiteY2" fmla="*/ 78770 h 78769"/>
                <a:gd name="connsiteX3" fmla="*/ 0 w 75832"/>
                <a:gd name="connsiteY3" fmla="*/ 0 h 78769"/>
                <a:gd name="connsiteX4" fmla="*/ 75832 w 75832"/>
                <a:gd name="connsiteY4" fmla="*/ 23548 h 78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32" h="78769">
                  <a:moveTo>
                    <a:pt x="75832" y="23548"/>
                  </a:moveTo>
                  <a:lnTo>
                    <a:pt x="31038" y="36962"/>
                  </a:lnTo>
                  <a:lnTo>
                    <a:pt x="10036" y="78770"/>
                  </a:lnTo>
                  <a:lnTo>
                    <a:pt x="0" y="0"/>
                  </a:lnTo>
                  <a:lnTo>
                    <a:pt x="75832" y="23548"/>
                  </a:lnTo>
                  <a:close/>
                </a:path>
              </a:pathLst>
            </a:custGeom>
            <a:solidFill>
              <a:srgbClr val="1D62A0"/>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F618EED-6CE5-EF81-65F2-548BB44BAF2B}"/>
                </a:ext>
              </a:extLst>
            </p:cNvPr>
            <p:cNvSpPr/>
            <p:nvPr/>
          </p:nvSpPr>
          <p:spPr>
            <a:xfrm>
              <a:off x="2099936" y="6192176"/>
              <a:ext cx="73237" cy="84595"/>
            </a:xfrm>
            <a:custGeom>
              <a:avLst/>
              <a:gdLst>
                <a:gd name="connsiteX0" fmla="*/ 73238 w 73237"/>
                <a:gd name="connsiteY0" fmla="*/ 0 h 84595"/>
                <a:gd name="connsiteX1" fmla="*/ 47536 w 73237"/>
                <a:gd name="connsiteY1" fmla="*/ 39067 h 84595"/>
                <a:gd name="connsiteX2" fmla="*/ 58306 w 73237"/>
                <a:gd name="connsiteY2" fmla="*/ 84595 h 84595"/>
                <a:gd name="connsiteX3" fmla="*/ 0 w 73237"/>
                <a:gd name="connsiteY3" fmla="*/ 30695 h 84595"/>
                <a:gd name="connsiteX4" fmla="*/ 73238 w 73237"/>
                <a:gd name="connsiteY4" fmla="*/ 0 h 8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7" h="84595">
                  <a:moveTo>
                    <a:pt x="73238" y="0"/>
                  </a:moveTo>
                  <a:lnTo>
                    <a:pt x="47536" y="39067"/>
                  </a:lnTo>
                  <a:lnTo>
                    <a:pt x="58306" y="84595"/>
                  </a:lnTo>
                  <a:lnTo>
                    <a:pt x="0" y="30695"/>
                  </a:lnTo>
                  <a:lnTo>
                    <a:pt x="73238" y="0"/>
                  </a:lnTo>
                  <a:close/>
                </a:path>
              </a:pathLst>
            </a:custGeom>
            <a:solidFill>
              <a:srgbClr val="1D62A0"/>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5C57E48F-8BFA-04DC-81B8-0E1FB4BEC44E}"/>
                </a:ext>
              </a:extLst>
            </p:cNvPr>
            <p:cNvSpPr/>
            <p:nvPr/>
          </p:nvSpPr>
          <p:spPr>
            <a:xfrm>
              <a:off x="2139296" y="6376005"/>
              <a:ext cx="79308" cy="74363"/>
            </a:xfrm>
            <a:custGeom>
              <a:avLst/>
              <a:gdLst>
                <a:gd name="connsiteX0" fmla="*/ 36374 w 79308"/>
                <a:gd name="connsiteY0" fmla="*/ 0 h 74363"/>
                <a:gd name="connsiteX1" fmla="*/ 41808 w 79308"/>
                <a:gd name="connsiteY1" fmla="*/ 46459 h 74363"/>
                <a:gd name="connsiteX2" fmla="*/ 79308 w 79308"/>
                <a:gd name="connsiteY2" fmla="*/ 74364 h 74363"/>
                <a:gd name="connsiteX3" fmla="*/ 0 w 79308"/>
                <a:gd name="connsiteY3" fmla="*/ 70594 h 74363"/>
                <a:gd name="connsiteX4" fmla="*/ 36374 w 79308"/>
                <a:gd name="connsiteY4" fmla="*/ 0 h 74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08" h="74363">
                  <a:moveTo>
                    <a:pt x="36374" y="0"/>
                  </a:moveTo>
                  <a:lnTo>
                    <a:pt x="41808" y="46459"/>
                  </a:lnTo>
                  <a:lnTo>
                    <a:pt x="79308" y="74364"/>
                  </a:lnTo>
                  <a:lnTo>
                    <a:pt x="0" y="70594"/>
                  </a:lnTo>
                  <a:lnTo>
                    <a:pt x="36374" y="0"/>
                  </a:lnTo>
                  <a:close/>
                </a:path>
              </a:pathLst>
            </a:custGeom>
            <a:solidFill>
              <a:srgbClr val="1D62A0"/>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2964FF6-84C8-DECD-7E94-57DA0BC86029}"/>
                </a:ext>
              </a:extLst>
            </p:cNvPr>
            <p:cNvSpPr/>
            <p:nvPr/>
          </p:nvSpPr>
          <p:spPr>
            <a:xfrm>
              <a:off x="2295464" y="6515235"/>
              <a:ext cx="80678" cy="77447"/>
            </a:xfrm>
            <a:custGeom>
              <a:avLst/>
              <a:gdLst>
                <a:gd name="connsiteX0" fmla="*/ 0 w 80678"/>
                <a:gd name="connsiteY0" fmla="*/ 0 h 77447"/>
                <a:gd name="connsiteX1" fmla="*/ 33975 w 80678"/>
                <a:gd name="connsiteY1" fmla="*/ 32115 h 77447"/>
                <a:gd name="connsiteX2" fmla="*/ 80679 w 80678"/>
                <a:gd name="connsiteY2" fmla="*/ 29373 h 77447"/>
                <a:gd name="connsiteX3" fmla="*/ 17477 w 80678"/>
                <a:gd name="connsiteY3" fmla="*/ 77448 h 77447"/>
                <a:gd name="connsiteX4" fmla="*/ 0 w 80678"/>
                <a:gd name="connsiteY4" fmla="*/ 0 h 7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78" h="77447">
                  <a:moveTo>
                    <a:pt x="0" y="0"/>
                  </a:moveTo>
                  <a:lnTo>
                    <a:pt x="33975" y="32115"/>
                  </a:lnTo>
                  <a:lnTo>
                    <a:pt x="80679" y="29373"/>
                  </a:lnTo>
                  <a:lnTo>
                    <a:pt x="17477" y="77448"/>
                  </a:lnTo>
                  <a:lnTo>
                    <a:pt x="0" y="0"/>
                  </a:lnTo>
                  <a:close/>
                </a:path>
              </a:pathLst>
            </a:custGeom>
            <a:solidFill>
              <a:srgbClr val="1D62A0"/>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DD516AF-08AA-2C1A-8031-2D3494EB1CAA}"/>
                </a:ext>
              </a:extLst>
            </p:cNvPr>
            <p:cNvSpPr/>
            <p:nvPr/>
          </p:nvSpPr>
          <p:spPr>
            <a:xfrm>
              <a:off x="2563986" y="6026266"/>
              <a:ext cx="75832" cy="78769"/>
            </a:xfrm>
            <a:custGeom>
              <a:avLst/>
              <a:gdLst>
                <a:gd name="connsiteX0" fmla="*/ 0 w 75832"/>
                <a:gd name="connsiteY0" fmla="*/ 23548 h 78769"/>
                <a:gd name="connsiteX1" fmla="*/ 44794 w 75832"/>
                <a:gd name="connsiteY1" fmla="*/ 36962 h 78769"/>
                <a:gd name="connsiteX2" fmla="*/ 65796 w 75832"/>
                <a:gd name="connsiteY2" fmla="*/ 78770 h 78769"/>
                <a:gd name="connsiteX3" fmla="*/ 75832 w 75832"/>
                <a:gd name="connsiteY3" fmla="*/ 0 h 78769"/>
                <a:gd name="connsiteX4" fmla="*/ 0 w 75832"/>
                <a:gd name="connsiteY4" fmla="*/ 23548 h 78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32" h="78769">
                  <a:moveTo>
                    <a:pt x="0" y="23548"/>
                  </a:moveTo>
                  <a:lnTo>
                    <a:pt x="44794" y="36962"/>
                  </a:lnTo>
                  <a:lnTo>
                    <a:pt x="65796" y="78770"/>
                  </a:lnTo>
                  <a:lnTo>
                    <a:pt x="75832" y="0"/>
                  </a:lnTo>
                  <a:lnTo>
                    <a:pt x="0" y="23548"/>
                  </a:lnTo>
                  <a:close/>
                </a:path>
              </a:pathLst>
            </a:custGeom>
            <a:solidFill>
              <a:srgbClr val="1D62A0"/>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FE54BB5-0966-8308-1F65-D172E7B86B0D}"/>
                </a:ext>
              </a:extLst>
            </p:cNvPr>
            <p:cNvSpPr/>
            <p:nvPr/>
          </p:nvSpPr>
          <p:spPr>
            <a:xfrm>
              <a:off x="2680452" y="6192225"/>
              <a:ext cx="73237" cy="84595"/>
            </a:xfrm>
            <a:custGeom>
              <a:avLst/>
              <a:gdLst>
                <a:gd name="connsiteX0" fmla="*/ 0 w 73237"/>
                <a:gd name="connsiteY0" fmla="*/ 0 h 84595"/>
                <a:gd name="connsiteX1" fmla="*/ 25702 w 73237"/>
                <a:gd name="connsiteY1" fmla="*/ 39116 h 84595"/>
                <a:gd name="connsiteX2" fmla="*/ 14931 w 73237"/>
                <a:gd name="connsiteY2" fmla="*/ 84595 h 84595"/>
                <a:gd name="connsiteX3" fmla="*/ 73238 w 73237"/>
                <a:gd name="connsiteY3" fmla="*/ 30695 h 84595"/>
                <a:gd name="connsiteX4" fmla="*/ 0 w 73237"/>
                <a:gd name="connsiteY4" fmla="*/ 0 h 8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7" h="84595">
                  <a:moveTo>
                    <a:pt x="0" y="0"/>
                  </a:moveTo>
                  <a:lnTo>
                    <a:pt x="25702" y="39116"/>
                  </a:lnTo>
                  <a:lnTo>
                    <a:pt x="14931" y="84595"/>
                  </a:lnTo>
                  <a:lnTo>
                    <a:pt x="73238" y="30695"/>
                  </a:lnTo>
                  <a:lnTo>
                    <a:pt x="0" y="0"/>
                  </a:lnTo>
                  <a:close/>
                </a:path>
              </a:pathLst>
            </a:custGeom>
            <a:solidFill>
              <a:srgbClr val="1D62A0"/>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A81F8C4-3705-51D1-1616-C17A31F32299}"/>
                </a:ext>
              </a:extLst>
            </p:cNvPr>
            <p:cNvSpPr/>
            <p:nvPr/>
          </p:nvSpPr>
          <p:spPr>
            <a:xfrm>
              <a:off x="2634434" y="6376788"/>
              <a:ext cx="79308" cy="74412"/>
            </a:xfrm>
            <a:custGeom>
              <a:avLst/>
              <a:gdLst>
                <a:gd name="connsiteX0" fmla="*/ 42934 w 79308"/>
                <a:gd name="connsiteY0" fmla="*/ 0 h 74412"/>
                <a:gd name="connsiteX1" fmla="*/ 37500 w 79308"/>
                <a:gd name="connsiteY1" fmla="*/ 46459 h 74412"/>
                <a:gd name="connsiteX2" fmla="*/ 0 w 79308"/>
                <a:gd name="connsiteY2" fmla="*/ 74413 h 74412"/>
                <a:gd name="connsiteX3" fmla="*/ 79308 w 79308"/>
                <a:gd name="connsiteY3" fmla="*/ 70594 h 74412"/>
                <a:gd name="connsiteX4" fmla="*/ 42934 w 79308"/>
                <a:gd name="connsiteY4" fmla="*/ 0 h 74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08" h="74412">
                  <a:moveTo>
                    <a:pt x="42934" y="0"/>
                  </a:moveTo>
                  <a:lnTo>
                    <a:pt x="37500" y="46459"/>
                  </a:lnTo>
                  <a:lnTo>
                    <a:pt x="0" y="74413"/>
                  </a:lnTo>
                  <a:lnTo>
                    <a:pt x="79308" y="70594"/>
                  </a:lnTo>
                  <a:lnTo>
                    <a:pt x="42934" y="0"/>
                  </a:lnTo>
                  <a:close/>
                </a:path>
              </a:pathLst>
            </a:custGeom>
            <a:solidFill>
              <a:srgbClr val="1D62A0"/>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FE997BF-CBCF-9925-ACC9-09C18E6C1177}"/>
                </a:ext>
              </a:extLst>
            </p:cNvPr>
            <p:cNvSpPr/>
            <p:nvPr/>
          </p:nvSpPr>
          <p:spPr>
            <a:xfrm>
              <a:off x="2477677" y="6514696"/>
              <a:ext cx="80678" cy="77447"/>
            </a:xfrm>
            <a:custGeom>
              <a:avLst/>
              <a:gdLst>
                <a:gd name="connsiteX0" fmla="*/ 80679 w 80678"/>
                <a:gd name="connsiteY0" fmla="*/ 0 h 77447"/>
                <a:gd name="connsiteX1" fmla="*/ 46704 w 80678"/>
                <a:gd name="connsiteY1" fmla="*/ 32066 h 77447"/>
                <a:gd name="connsiteX2" fmla="*/ 0 w 80678"/>
                <a:gd name="connsiteY2" fmla="*/ 29373 h 77447"/>
                <a:gd name="connsiteX3" fmla="*/ 63202 w 80678"/>
                <a:gd name="connsiteY3" fmla="*/ 77448 h 77447"/>
                <a:gd name="connsiteX4" fmla="*/ 80679 w 80678"/>
                <a:gd name="connsiteY4" fmla="*/ 0 h 7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78" h="77447">
                  <a:moveTo>
                    <a:pt x="80679" y="0"/>
                  </a:moveTo>
                  <a:lnTo>
                    <a:pt x="46704" y="32066"/>
                  </a:lnTo>
                  <a:lnTo>
                    <a:pt x="0" y="29373"/>
                  </a:lnTo>
                  <a:lnTo>
                    <a:pt x="63202" y="77448"/>
                  </a:lnTo>
                  <a:lnTo>
                    <a:pt x="80679" y="0"/>
                  </a:lnTo>
                  <a:close/>
                </a:path>
              </a:pathLst>
            </a:custGeom>
            <a:solidFill>
              <a:srgbClr val="1D62A0"/>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6DBD79C5-B732-1DE6-9FBF-517A919D6E27}"/>
                </a:ext>
              </a:extLst>
            </p:cNvPr>
            <p:cNvSpPr/>
            <p:nvPr/>
          </p:nvSpPr>
          <p:spPr>
            <a:xfrm>
              <a:off x="2157997" y="6115071"/>
              <a:ext cx="41906" cy="41906"/>
            </a:xfrm>
            <a:custGeom>
              <a:avLst/>
              <a:gdLst>
                <a:gd name="connsiteX0" fmla="*/ 41906 w 41906"/>
                <a:gd name="connsiteY0" fmla="*/ 20953 h 41906"/>
                <a:gd name="connsiteX1" fmla="*/ 20953 w 41906"/>
                <a:gd name="connsiteY1" fmla="*/ 41906 h 41906"/>
                <a:gd name="connsiteX2" fmla="*/ 0 w 41906"/>
                <a:gd name="connsiteY2" fmla="*/ 20953 h 41906"/>
                <a:gd name="connsiteX3" fmla="*/ 20953 w 41906"/>
                <a:gd name="connsiteY3" fmla="*/ 0 h 41906"/>
                <a:gd name="connsiteX4" fmla="*/ 41906 w 41906"/>
                <a:gd name="connsiteY4" fmla="*/ 20953 h 4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6" h="41906">
                  <a:moveTo>
                    <a:pt x="41906" y="20953"/>
                  </a:moveTo>
                  <a:cubicBezTo>
                    <a:pt x="41906" y="32525"/>
                    <a:pt x="32525" y="41906"/>
                    <a:pt x="20953" y="41906"/>
                  </a:cubicBezTo>
                  <a:cubicBezTo>
                    <a:pt x="9381" y="41906"/>
                    <a:pt x="0" y="32525"/>
                    <a:pt x="0" y="20953"/>
                  </a:cubicBezTo>
                  <a:cubicBezTo>
                    <a:pt x="0" y="9381"/>
                    <a:pt x="9381" y="0"/>
                    <a:pt x="20953" y="0"/>
                  </a:cubicBezTo>
                  <a:cubicBezTo>
                    <a:pt x="32525" y="0"/>
                    <a:pt x="41906" y="9381"/>
                    <a:pt x="41906" y="20953"/>
                  </a:cubicBezTo>
                  <a:close/>
                </a:path>
              </a:pathLst>
            </a:custGeom>
            <a:solidFill>
              <a:srgbClr val="1D62A0"/>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D3C1EBE-67F3-9608-C2E3-84E02E263745}"/>
                </a:ext>
              </a:extLst>
            </p:cNvPr>
            <p:cNvSpPr/>
            <p:nvPr/>
          </p:nvSpPr>
          <p:spPr>
            <a:xfrm>
              <a:off x="2307116" y="5989206"/>
              <a:ext cx="41906" cy="41906"/>
            </a:xfrm>
            <a:custGeom>
              <a:avLst/>
              <a:gdLst>
                <a:gd name="connsiteX0" fmla="*/ 41906 w 41906"/>
                <a:gd name="connsiteY0" fmla="*/ 20953 h 41906"/>
                <a:gd name="connsiteX1" fmla="*/ 20953 w 41906"/>
                <a:gd name="connsiteY1" fmla="*/ 41906 h 41906"/>
                <a:gd name="connsiteX2" fmla="*/ 0 w 41906"/>
                <a:gd name="connsiteY2" fmla="*/ 20953 h 41906"/>
                <a:gd name="connsiteX3" fmla="*/ 20953 w 41906"/>
                <a:gd name="connsiteY3" fmla="*/ 0 h 41906"/>
                <a:gd name="connsiteX4" fmla="*/ 41906 w 41906"/>
                <a:gd name="connsiteY4" fmla="*/ 20953 h 4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6" h="41906">
                  <a:moveTo>
                    <a:pt x="41906" y="20953"/>
                  </a:moveTo>
                  <a:cubicBezTo>
                    <a:pt x="41906" y="32525"/>
                    <a:pt x="32525" y="41906"/>
                    <a:pt x="20953" y="41906"/>
                  </a:cubicBezTo>
                  <a:cubicBezTo>
                    <a:pt x="9381" y="41906"/>
                    <a:pt x="0" y="32525"/>
                    <a:pt x="0" y="20953"/>
                  </a:cubicBezTo>
                  <a:cubicBezTo>
                    <a:pt x="0" y="9381"/>
                    <a:pt x="9381" y="0"/>
                    <a:pt x="20953" y="0"/>
                  </a:cubicBezTo>
                  <a:cubicBezTo>
                    <a:pt x="32525" y="0"/>
                    <a:pt x="41906" y="9381"/>
                    <a:pt x="41906" y="20953"/>
                  </a:cubicBezTo>
                  <a:close/>
                </a:path>
              </a:pathLst>
            </a:custGeom>
            <a:solidFill>
              <a:srgbClr val="1D62A0"/>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2251F276-9E9A-082F-1BC3-375AAA15ED68}"/>
                </a:ext>
              </a:extLst>
            </p:cNvPr>
            <p:cNvSpPr/>
            <p:nvPr/>
          </p:nvSpPr>
          <p:spPr>
            <a:xfrm>
              <a:off x="2123924" y="6307663"/>
              <a:ext cx="41906" cy="41906"/>
            </a:xfrm>
            <a:custGeom>
              <a:avLst/>
              <a:gdLst>
                <a:gd name="connsiteX0" fmla="*/ 41906 w 41906"/>
                <a:gd name="connsiteY0" fmla="*/ 20953 h 41906"/>
                <a:gd name="connsiteX1" fmla="*/ 20953 w 41906"/>
                <a:gd name="connsiteY1" fmla="*/ 41906 h 41906"/>
                <a:gd name="connsiteX2" fmla="*/ 0 w 41906"/>
                <a:gd name="connsiteY2" fmla="*/ 20953 h 41906"/>
                <a:gd name="connsiteX3" fmla="*/ 20953 w 41906"/>
                <a:gd name="connsiteY3" fmla="*/ 0 h 41906"/>
                <a:gd name="connsiteX4" fmla="*/ 41906 w 41906"/>
                <a:gd name="connsiteY4" fmla="*/ 20953 h 4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6" h="41906">
                  <a:moveTo>
                    <a:pt x="41906" y="20953"/>
                  </a:moveTo>
                  <a:cubicBezTo>
                    <a:pt x="41906" y="32525"/>
                    <a:pt x="32525" y="41906"/>
                    <a:pt x="20953" y="41906"/>
                  </a:cubicBezTo>
                  <a:cubicBezTo>
                    <a:pt x="9381" y="41906"/>
                    <a:pt x="0" y="32525"/>
                    <a:pt x="0" y="20953"/>
                  </a:cubicBezTo>
                  <a:cubicBezTo>
                    <a:pt x="0" y="9381"/>
                    <a:pt x="9381" y="0"/>
                    <a:pt x="20953" y="0"/>
                  </a:cubicBezTo>
                  <a:cubicBezTo>
                    <a:pt x="32525" y="0"/>
                    <a:pt x="41906" y="9381"/>
                    <a:pt x="41906" y="20953"/>
                  </a:cubicBezTo>
                  <a:close/>
                </a:path>
              </a:pathLst>
            </a:custGeom>
            <a:solidFill>
              <a:srgbClr val="1D62A0"/>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85452A9-419B-9033-878E-BA8A718798F3}"/>
                </a:ext>
              </a:extLst>
            </p:cNvPr>
            <p:cNvSpPr/>
            <p:nvPr/>
          </p:nvSpPr>
          <p:spPr>
            <a:xfrm>
              <a:off x="2221199" y="6479399"/>
              <a:ext cx="41906" cy="41906"/>
            </a:xfrm>
            <a:custGeom>
              <a:avLst/>
              <a:gdLst>
                <a:gd name="connsiteX0" fmla="*/ 41906 w 41906"/>
                <a:gd name="connsiteY0" fmla="*/ 20953 h 41906"/>
                <a:gd name="connsiteX1" fmla="*/ 20953 w 41906"/>
                <a:gd name="connsiteY1" fmla="*/ 41906 h 41906"/>
                <a:gd name="connsiteX2" fmla="*/ 0 w 41906"/>
                <a:gd name="connsiteY2" fmla="*/ 20953 h 41906"/>
                <a:gd name="connsiteX3" fmla="*/ 20953 w 41906"/>
                <a:gd name="connsiteY3" fmla="*/ 0 h 41906"/>
                <a:gd name="connsiteX4" fmla="*/ 41906 w 41906"/>
                <a:gd name="connsiteY4" fmla="*/ 20953 h 4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6" h="41906">
                  <a:moveTo>
                    <a:pt x="41906" y="20953"/>
                  </a:moveTo>
                  <a:cubicBezTo>
                    <a:pt x="41906" y="32525"/>
                    <a:pt x="32525" y="41906"/>
                    <a:pt x="20953" y="41906"/>
                  </a:cubicBezTo>
                  <a:cubicBezTo>
                    <a:pt x="9381" y="41906"/>
                    <a:pt x="0" y="32525"/>
                    <a:pt x="0" y="20953"/>
                  </a:cubicBezTo>
                  <a:cubicBezTo>
                    <a:pt x="0" y="9381"/>
                    <a:pt x="9381" y="0"/>
                    <a:pt x="20953" y="0"/>
                  </a:cubicBezTo>
                  <a:cubicBezTo>
                    <a:pt x="32525" y="0"/>
                    <a:pt x="41906" y="9381"/>
                    <a:pt x="41906" y="20953"/>
                  </a:cubicBezTo>
                  <a:close/>
                </a:path>
              </a:pathLst>
            </a:custGeom>
            <a:solidFill>
              <a:srgbClr val="1D62A0"/>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39BF698-942C-D1C2-A200-AC8F5DB56A0F}"/>
                </a:ext>
              </a:extLst>
            </p:cNvPr>
            <p:cNvSpPr/>
            <p:nvPr/>
          </p:nvSpPr>
          <p:spPr>
            <a:xfrm>
              <a:off x="2405468" y="6547007"/>
              <a:ext cx="41906" cy="41906"/>
            </a:xfrm>
            <a:custGeom>
              <a:avLst/>
              <a:gdLst>
                <a:gd name="connsiteX0" fmla="*/ 41906 w 41906"/>
                <a:gd name="connsiteY0" fmla="*/ 20953 h 41906"/>
                <a:gd name="connsiteX1" fmla="*/ 20953 w 41906"/>
                <a:gd name="connsiteY1" fmla="*/ 41906 h 41906"/>
                <a:gd name="connsiteX2" fmla="*/ 0 w 41906"/>
                <a:gd name="connsiteY2" fmla="*/ 20953 h 41906"/>
                <a:gd name="connsiteX3" fmla="*/ 20953 w 41906"/>
                <a:gd name="connsiteY3" fmla="*/ 0 h 41906"/>
                <a:gd name="connsiteX4" fmla="*/ 41906 w 41906"/>
                <a:gd name="connsiteY4" fmla="*/ 20953 h 4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6" h="41906">
                  <a:moveTo>
                    <a:pt x="41906" y="20953"/>
                  </a:moveTo>
                  <a:cubicBezTo>
                    <a:pt x="41906" y="32525"/>
                    <a:pt x="32525" y="41906"/>
                    <a:pt x="20953" y="41906"/>
                  </a:cubicBezTo>
                  <a:cubicBezTo>
                    <a:pt x="9381" y="41906"/>
                    <a:pt x="0" y="32525"/>
                    <a:pt x="0" y="20953"/>
                  </a:cubicBezTo>
                  <a:cubicBezTo>
                    <a:pt x="0" y="9381"/>
                    <a:pt x="9381" y="0"/>
                    <a:pt x="20953" y="0"/>
                  </a:cubicBezTo>
                  <a:cubicBezTo>
                    <a:pt x="32525" y="0"/>
                    <a:pt x="41906" y="9381"/>
                    <a:pt x="41906" y="20953"/>
                  </a:cubicBezTo>
                  <a:close/>
                </a:path>
              </a:pathLst>
            </a:custGeom>
            <a:solidFill>
              <a:srgbClr val="1D62A0"/>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20450FC-9AC8-6A79-C9FE-03E9526C6EE4}"/>
                </a:ext>
              </a:extLst>
            </p:cNvPr>
            <p:cNvSpPr/>
            <p:nvPr/>
          </p:nvSpPr>
          <p:spPr>
            <a:xfrm>
              <a:off x="2653477" y="6114875"/>
              <a:ext cx="41906" cy="41906"/>
            </a:xfrm>
            <a:custGeom>
              <a:avLst/>
              <a:gdLst>
                <a:gd name="connsiteX0" fmla="*/ 41906 w 41906"/>
                <a:gd name="connsiteY0" fmla="*/ 20953 h 41906"/>
                <a:gd name="connsiteX1" fmla="*/ 20953 w 41906"/>
                <a:gd name="connsiteY1" fmla="*/ 41906 h 41906"/>
                <a:gd name="connsiteX2" fmla="*/ 0 w 41906"/>
                <a:gd name="connsiteY2" fmla="*/ 20953 h 41906"/>
                <a:gd name="connsiteX3" fmla="*/ 20953 w 41906"/>
                <a:gd name="connsiteY3" fmla="*/ 0 h 41906"/>
                <a:gd name="connsiteX4" fmla="*/ 41906 w 41906"/>
                <a:gd name="connsiteY4" fmla="*/ 20953 h 4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6" h="41906">
                  <a:moveTo>
                    <a:pt x="41906" y="20953"/>
                  </a:moveTo>
                  <a:cubicBezTo>
                    <a:pt x="41906" y="32525"/>
                    <a:pt x="32525" y="41906"/>
                    <a:pt x="20953" y="41906"/>
                  </a:cubicBezTo>
                  <a:cubicBezTo>
                    <a:pt x="9381" y="41906"/>
                    <a:pt x="0" y="32525"/>
                    <a:pt x="0" y="20953"/>
                  </a:cubicBezTo>
                  <a:cubicBezTo>
                    <a:pt x="0" y="9381"/>
                    <a:pt x="9381" y="0"/>
                    <a:pt x="20953" y="0"/>
                  </a:cubicBezTo>
                  <a:cubicBezTo>
                    <a:pt x="32525" y="0"/>
                    <a:pt x="41906" y="9381"/>
                    <a:pt x="41906" y="20953"/>
                  </a:cubicBezTo>
                  <a:close/>
                </a:path>
              </a:pathLst>
            </a:custGeom>
            <a:solidFill>
              <a:srgbClr val="1D62A0"/>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C766F98-E1A4-3828-F82D-CED6ECDCE87D}"/>
                </a:ext>
              </a:extLst>
            </p:cNvPr>
            <p:cNvSpPr/>
            <p:nvPr/>
          </p:nvSpPr>
          <p:spPr>
            <a:xfrm>
              <a:off x="2503428" y="5989206"/>
              <a:ext cx="41906" cy="41906"/>
            </a:xfrm>
            <a:custGeom>
              <a:avLst/>
              <a:gdLst>
                <a:gd name="connsiteX0" fmla="*/ 41906 w 41906"/>
                <a:gd name="connsiteY0" fmla="*/ 20953 h 41906"/>
                <a:gd name="connsiteX1" fmla="*/ 20953 w 41906"/>
                <a:gd name="connsiteY1" fmla="*/ 41906 h 41906"/>
                <a:gd name="connsiteX2" fmla="*/ 0 w 41906"/>
                <a:gd name="connsiteY2" fmla="*/ 20953 h 41906"/>
                <a:gd name="connsiteX3" fmla="*/ 20953 w 41906"/>
                <a:gd name="connsiteY3" fmla="*/ 0 h 41906"/>
                <a:gd name="connsiteX4" fmla="*/ 41906 w 41906"/>
                <a:gd name="connsiteY4" fmla="*/ 20953 h 4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6" h="41906">
                  <a:moveTo>
                    <a:pt x="41906" y="20953"/>
                  </a:moveTo>
                  <a:cubicBezTo>
                    <a:pt x="41906" y="32525"/>
                    <a:pt x="32525" y="41906"/>
                    <a:pt x="20953" y="41906"/>
                  </a:cubicBezTo>
                  <a:cubicBezTo>
                    <a:pt x="9381" y="41906"/>
                    <a:pt x="0" y="32525"/>
                    <a:pt x="0" y="20953"/>
                  </a:cubicBezTo>
                  <a:cubicBezTo>
                    <a:pt x="0" y="9381"/>
                    <a:pt x="9381" y="0"/>
                    <a:pt x="20953" y="0"/>
                  </a:cubicBezTo>
                  <a:cubicBezTo>
                    <a:pt x="32525" y="0"/>
                    <a:pt x="41906" y="9381"/>
                    <a:pt x="41906" y="20953"/>
                  </a:cubicBezTo>
                  <a:close/>
                </a:path>
              </a:pathLst>
            </a:custGeom>
            <a:solidFill>
              <a:srgbClr val="1D62A0"/>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759C7513-CF76-3316-8C9F-884D4E55F803}"/>
                </a:ext>
              </a:extLst>
            </p:cNvPr>
            <p:cNvSpPr/>
            <p:nvPr/>
          </p:nvSpPr>
          <p:spPr>
            <a:xfrm>
              <a:off x="2687550" y="6309425"/>
              <a:ext cx="41906" cy="41906"/>
            </a:xfrm>
            <a:custGeom>
              <a:avLst/>
              <a:gdLst>
                <a:gd name="connsiteX0" fmla="*/ 41906 w 41906"/>
                <a:gd name="connsiteY0" fmla="*/ 20953 h 41906"/>
                <a:gd name="connsiteX1" fmla="*/ 20953 w 41906"/>
                <a:gd name="connsiteY1" fmla="*/ 41906 h 41906"/>
                <a:gd name="connsiteX2" fmla="*/ 0 w 41906"/>
                <a:gd name="connsiteY2" fmla="*/ 20953 h 41906"/>
                <a:gd name="connsiteX3" fmla="*/ 20953 w 41906"/>
                <a:gd name="connsiteY3" fmla="*/ 0 h 41906"/>
                <a:gd name="connsiteX4" fmla="*/ 41906 w 41906"/>
                <a:gd name="connsiteY4" fmla="*/ 20953 h 4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6" h="41906">
                  <a:moveTo>
                    <a:pt x="41906" y="20953"/>
                  </a:moveTo>
                  <a:cubicBezTo>
                    <a:pt x="41906" y="32525"/>
                    <a:pt x="32525" y="41906"/>
                    <a:pt x="20953" y="41906"/>
                  </a:cubicBezTo>
                  <a:cubicBezTo>
                    <a:pt x="9381" y="41906"/>
                    <a:pt x="0" y="32525"/>
                    <a:pt x="0" y="20953"/>
                  </a:cubicBezTo>
                  <a:cubicBezTo>
                    <a:pt x="0" y="9381"/>
                    <a:pt x="9381" y="0"/>
                    <a:pt x="20953" y="0"/>
                  </a:cubicBezTo>
                  <a:cubicBezTo>
                    <a:pt x="32525" y="0"/>
                    <a:pt x="41906" y="9381"/>
                    <a:pt x="41906" y="20953"/>
                  </a:cubicBezTo>
                  <a:close/>
                </a:path>
              </a:pathLst>
            </a:custGeom>
            <a:solidFill>
              <a:srgbClr val="1D62A0"/>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09982F6-8580-5209-A5D8-AB345D77EC96}"/>
                </a:ext>
              </a:extLst>
            </p:cNvPr>
            <p:cNvSpPr/>
            <p:nvPr/>
          </p:nvSpPr>
          <p:spPr>
            <a:xfrm>
              <a:off x="2590276" y="6479791"/>
              <a:ext cx="41906" cy="41906"/>
            </a:xfrm>
            <a:custGeom>
              <a:avLst/>
              <a:gdLst>
                <a:gd name="connsiteX0" fmla="*/ 41906 w 41906"/>
                <a:gd name="connsiteY0" fmla="*/ 20953 h 41906"/>
                <a:gd name="connsiteX1" fmla="*/ 20953 w 41906"/>
                <a:gd name="connsiteY1" fmla="*/ 41906 h 41906"/>
                <a:gd name="connsiteX2" fmla="*/ 0 w 41906"/>
                <a:gd name="connsiteY2" fmla="*/ 20953 h 41906"/>
                <a:gd name="connsiteX3" fmla="*/ 20953 w 41906"/>
                <a:gd name="connsiteY3" fmla="*/ 0 h 41906"/>
                <a:gd name="connsiteX4" fmla="*/ 41906 w 41906"/>
                <a:gd name="connsiteY4" fmla="*/ 20953 h 4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6" h="41906">
                  <a:moveTo>
                    <a:pt x="41906" y="20953"/>
                  </a:moveTo>
                  <a:cubicBezTo>
                    <a:pt x="41906" y="32525"/>
                    <a:pt x="32525" y="41906"/>
                    <a:pt x="20953" y="41906"/>
                  </a:cubicBezTo>
                  <a:cubicBezTo>
                    <a:pt x="9381" y="41906"/>
                    <a:pt x="0" y="32525"/>
                    <a:pt x="0" y="20953"/>
                  </a:cubicBezTo>
                  <a:cubicBezTo>
                    <a:pt x="0" y="9381"/>
                    <a:pt x="9381" y="0"/>
                    <a:pt x="20953" y="0"/>
                  </a:cubicBezTo>
                  <a:cubicBezTo>
                    <a:pt x="32525" y="0"/>
                    <a:pt x="41906" y="9381"/>
                    <a:pt x="41906" y="20953"/>
                  </a:cubicBezTo>
                  <a:close/>
                </a:path>
              </a:pathLst>
            </a:custGeom>
            <a:solidFill>
              <a:srgbClr val="1D62A0"/>
            </a:solidFill>
            <a:ln w="9525" cap="flat">
              <a:noFill/>
              <a:prstDash val="solid"/>
              <a:miter/>
            </a:ln>
          </p:spPr>
          <p:txBody>
            <a:bodyPr rtlCol="0" anchor="ctr"/>
            <a:lstStyle/>
            <a:p>
              <a:endParaRPr lang="en-US"/>
            </a:p>
          </p:txBody>
        </p:sp>
      </p:grpSp>
      <p:grpSp>
        <p:nvGrpSpPr>
          <p:cNvPr id="55" name="Graphic 169">
            <a:extLst>
              <a:ext uri="{FF2B5EF4-FFF2-40B4-BE49-F238E27FC236}">
                <a16:creationId xmlns:a16="http://schemas.microsoft.com/office/drawing/2014/main" id="{614C21C4-D27D-9B45-6507-357E0B7E3E95}"/>
              </a:ext>
            </a:extLst>
          </p:cNvPr>
          <p:cNvGrpSpPr/>
          <p:nvPr/>
        </p:nvGrpSpPr>
        <p:grpSpPr>
          <a:xfrm>
            <a:off x="2278542" y="6105035"/>
            <a:ext cx="270989" cy="364084"/>
            <a:chOff x="6828064" y="6177404"/>
            <a:chExt cx="270989" cy="364084"/>
          </a:xfrm>
          <a:solidFill>
            <a:schemeClr val="accent1"/>
          </a:solidFill>
        </p:grpSpPr>
        <p:sp>
          <p:nvSpPr>
            <p:cNvPr id="56" name="Freeform: Shape 55">
              <a:extLst>
                <a:ext uri="{FF2B5EF4-FFF2-40B4-BE49-F238E27FC236}">
                  <a16:creationId xmlns:a16="http://schemas.microsoft.com/office/drawing/2014/main" id="{85D0C506-1F87-5170-EA77-25BC21234506}"/>
                </a:ext>
              </a:extLst>
            </p:cNvPr>
            <p:cNvSpPr/>
            <p:nvPr/>
          </p:nvSpPr>
          <p:spPr>
            <a:xfrm>
              <a:off x="6866721" y="6226490"/>
              <a:ext cx="72106" cy="73596"/>
            </a:xfrm>
            <a:custGeom>
              <a:avLst/>
              <a:gdLst>
                <a:gd name="connsiteX0" fmla="*/ 30619 w 72106"/>
                <a:gd name="connsiteY0" fmla="*/ 73541 h 73596"/>
                <a:gd name="connsiteX1" fmla="*/ 24887 w 72106"/>
                <a:gd name="connsiteY1" fmla="*/ 71140 h 73596"/>
                <a:gd name="connsiteX2" fmla="*/ 2450 w 72106"/>
                <a:gd name="connsiteY2" fmla="*/ 48636 h 73596"/>
                <a:gd name="connsiteX3" fmla="*/ 2341 w 72106"/>
                <a:gd name="connsiteY3" fmla="*/ 36798 h 73596"/>
                <a:gd name="connsiteX4" fmla="*/ 13914 w 72106"/>
                <a:gd name="connsiteY4" fmla="*/ 36686 h 73596"/>
                <a:gd name="connsiteX5" fmla="*/ 28927 w 72106"/>
                <a:gd name="connsiteY5" fmla="*/ 51763 h 73596"/>
                <a:gd name="connsiteX6" fmla="*/ 56877 w 72106"/>
                <a:gd name="connsiteY6" fmla="*/ 4075 h 73596"/>
                <a:gd name="connsiteX7" fmla="*/ 68123 w 72106"/>
                <a:gd name="connsiteY7" fmla="*/ 1171 h 73596"/>
                <a:gd name="connsiteX8" fmla="*/ 70962 w 72106"/>
                <a:gd name="connsiteY8" fmla="*/ 12674 h 73596"/>
                <a:gd name="connsiteX9" fmla="*/ 37661 w 72106"/>
                <a:gd name="connsiteY9" fmla="*/ 69520 h 73596"/>
                <a:gd name="connsiteX10" fmla="*/ 31656 w 72106"/>
                <a:gd name="connsiteY10" fmla="*/ 73541 h 73596"/>
                <a:gd name="connsiteX11" fmla="*/ 30619 w 72106"/>
                <a:gd name="connsiteY11" fmla="*/ 73597 h 73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06" h="73596">
                  <a:moveTo>
                    <a:pt x="30619" y="73541"/>
                  </a:moveTo>
                  <a:cubicBezTo>
                    <a:pt x="28490" y="73541"/>
                    <a:pt x="26416" y="72703"/>
                    <a:pt x="24887" y="71140"/>
                  </a:cubicBezTo>
                  <a:lnTo>
                    <a:pt x="2450" y="48636"/>
                  </a:lnTo>
                  <a:cubicBezTo>
                    <a:pt x="-771" y="45397"/>
                    <a:pt x="-825" y="40092"/>
                    <a:pt x="2341" y="36798"/>
                  </a:cubicBezTo>
                  <a:cubicBezTo>
                    <a:pt x="5507" y="33503"/>
                    <a:pt x="10693" y="33447"/>
                    <a:pt x="13914" y="36686"/>
                  </a:cubicBezTo>
                  <a:lnTo>
                    <a:pt x="28927" y="51763"/>
                  </a:lnTo>
                  <a:lnTo>
                    <a:pt x="56877" y="4075"/>
                  </a:lnTo>
                  <a:cubicBezTo>
                    <a:pt x="59225" y="110"/>
                    <a:pt x="64247" y="-1175"/>
                    <a:pt x="68123" y="1171"/>
                  </a:cubicBezTo>
                  <a:cubicBezTo>
                    <a:pt x="71999" y="3572"/>
                    <a:pt x="73255" y="8709"/>
                    <a:pt x="70962" y="12674"/>
                  </a:cubicBezTo>
                  <a:lnTo>
                    <a:pt x="37661" y="69520"/>
                  </a:lnTo>
                  <a:cubicBezTo>
                    <a:pt x="36351" y="71698"/>
                    <a:pt x="34168" y="73206"/>
                    <a:pt x="31656" y="73541"/>
                  </a:cubicBezTo>
                  <a:cubicBezTo>
                    <a:pt x="31329" y="73541"/>
                    <a:pt x="30947" y="73597"/>
                    <a:pt x="30619" y="73597"/>
                  </a:cubicBezTo>
                  <a:close/>
                </a:path>
              </a:pathLst>
            </a:custGeom>
            <a:solidFill>
              <a:schemeClr val="accent1"/>
            </a:solidFill>
            <a:ln w="5402"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D702524-1652-EC96-9F61-37F6CE634593}"/>
                </a:ext>
              </a:extLst>
            </p:cNvPr>
            <p:cNvSpPr/>
            <p:nvPr/>
          </p:nvSpPr>
          <p:spPr>
            <a:xfrm>
              <a:off x="6828064" y="6177404"/>
              <a:ext cx="270989" cy="364084"/>
            </a:xfrm>
            <a:custGeom>
              <a:avLst/>
              <a:gdLst>
                <a:gd name="connsiteX0" fmla="*/ 262801 w 270989"/>
                <a:gd name="connsiteY0" fmla="*/ 364085 h 364084"/>
                <a:gd name="connsiteX1" fmla="*/ 8189 w 270989"/>
                <a:gd name="connsiteY1" fmla="*/ 364085 h 364084"/>
                <a:gd name="connsiteX2" fmla="*/ 0 w 270989"/>
                <a:gd name="connsiteY2" fmla="*/ 355709 h 364084"/>
                <a:gd name="connsiteX3" fmla="*/ 0 w 270989"/>
                <a:gd name="connsiteY3" fmla="*/ 8376 h 364084"/>
                <a:gd name="connsiteX4" fmla="*/ 8189 w 270989"/>
                <a:gd name="connsiteY4" fmla="*/ 0 h 364084"/>
                <a:gd name="connsiteX5" fmla="*/ 262801 w 270989"/>
                <a:gd name="connsiteY5" fmla="*/ 0 h 364084"/>
                <a:gd name="connsiteX6" fmla="*/ 270990 w 270989"/>
                <a:gd name="connsiteY6" fmla="*/ 8376 h 364084"/>
                <a:gd name="connsiteX7" fmla="*/ 270990 w 270989"/>
                <a:gd name="connsiteY7" fmla="*/ 355709 h 364084"/>
                <a:gd name="connsiteX8" fmla="*/ 262801 w 270989"/>
                <a:gd name="connsiteY8" fmla="*/ 364085 h 364084"/>
                <a:gd name="connsiteX9" fmla="*/ 16377 w 270989"/>
                <a:gd name="connsiteY9" fmla="*/ 347332 h 364084"/>
                <a:gd name="connsiteX10" fmla="*/ 254613 w 270989"/>
                <a:gd name="connsiteY10" fmla="*/ 347332 h 364084"/>
                <a:gd name="connsiteX11" fmla="*/ 254613 w 270989"/>
                <a:gd name="connsiteY11" fmla="*/ 16752 h 364084"/>
                <a:gd name="connsiteX12" fmla="*/ 16377 w 270989"/>
                <a:gd name="connsiteY12" fmla="*/ 16752 h 364084"/>
                <a:gd name="connsiteX13" fmla="*/ 16377 w 270989"/>
                <a:gd name="connsiteY13" fmla="*/ 347332 h 36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989" h="364084">
                  <a:moveTo>
                    <a:pt x="262801" y="364085"/>
                  </a:moveTo>
                  <a:lnTo>
                    <a:pt x="8189" y="364085"/>
                  </a:lnTo>
                  <a:cubicBezTo>
                    <a:pt x="3658" y="364085"/>
                    <a:pt x="0" y="360343"/>
                    <a:pt x="0" y="355709"/>
                  </a:cubicBezTo>
                  <a:lnTo>
                    <a:pt x="0" y="8376"/>
                  </a:lnTo>
                  <a:cubicBezTo>
                    <a:pt x="0" y="3741"/>
                    <a:pt x="3658" y="0"/>
                    <a:pt x="8189" y="0"/>
                  </a:cubicBezTo>
                  <a:lnTo>
                    <a:pt x="262801" y="0"/>
                  </a:lnTo>
                  <a:cubicBezTo>
                    <a:pt x="267332" y="0"/>
                    <a:pt x="270990" y="3741"/>
                    <a:pt x="270990" y="8376"/>
                  </a:cubicBezTo>
                  <a:lnTo>
                    <a:pt x="270990" y="355709"/>
                  </a:lnTo>
                  <a:cubicBezTo>
                    <a:pt x="270990" y="360343"/>
                    <a:pt x="267332" y="364085"/>
                    <a:pt x="262801" y="364085"/>
                  </a:cubicBezTo>
                  <a:close/>
                  <a:moveTo>
                    <a:pt x="16377" y="347332"/>
                  </a:moveTo>
                  <a:lnTo>
                    <a:pt x="254613" y="347332"/>
                  </a:lnTo>
                  <a:lnTo>
                    <a:pt x="254613" y="16752"/>
                  </a:lnTo>
                  <a:lnTo>
                    <a:pt x="16377" y="16752"/>
                  </a:lnTo>
                  <a:lnTo>
                    <a:pt x="16377" y="347332"/>
                  </a:lnTo>
                  <a:close/>
                </a:path>
              </a:pathLst>
            </a:custGeom>
            <a:solidFill>
              <a:schemeClr val="accent1"/>
            </a:solidFill>
            <a:ln w="5402"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22B158B-7C0F-DBA6-92E0-6A38BA5A12AD}"/>
                </a:ext>
              </a:extLst>
            </p:cNvPr>
            <p:cNvSpPr/>
            <p:nvPr/>
          </p:nvSpPr>
          <p:spPr>
            <a:xfrm>
              <a:off x="6867376" y="6321532"/>
              <a:ext cx="72106" cy="73596"/>
            </a:xfrm>
            <a:custGeom>
              <a:avLst/>
              <a:gdLst>
                <a:gd name="connsiteX0" fmla="*/ 30619 w 72106"/>
                <a:gd name="connsiteY0" fmla="*/ 73541 h 73596"/>
                <a:gd name="connsiteX1" fmla="*/ 24887 w 72106"/>
                <a:gd name="connsiteY1" fmla="*/ 71140 h 73596"/>
                <a:gd name="connsiteX2" fmla="*/ 2450 w 72106"/>
                <a:gd name="connsiteY2" fmla="*/ 48636 h 73596"/>
                <a:gd name="connsiteX3" fmla="*/ 2341 w 72106"/>
                <a:gd name="connsiteY3" fmla="*/ 36798 h 73596"/>
                <a:gd name="connsiteX4" fmla="*/ 13914 w 72106"/>
                <a:gd name="connsiteY4" fmla="*/ 36686 h 73596"/>
                <a:gd name="connsiteX5" fmla="*/ 28927 w 72106"/>
                <a:gd name="connsiteY5" fmla="*/ 51763 h 73596"/>
                <a:gd name="connsiteX6" fmla="*/ 56877 w 72106"/>
                <a:gd name="connsiteY6" fmla="*/ 4075 h 73596"/>
                <a:gd name="connsiteX7" fmla="*/ 68123 w 72106"/>
                <a:gd name="connsiteY7" fmla="*/ 1171 h 73596"/>
                <a:gd name="connsiteX8" fmla="*/ 70962 w 72106"/>
                <a:gd name="connsiteY8" fmla="*/ 12674 h 73596"/>
                <a:gd name="connsiteX9" fmla="*/ 37661 w 72106"/>
                <a:gd name="connsiteY9" fmla="*/ 69520 h 73596"/>
                <a:gd name="connsiteX10" fmla="*/ 31656 w 72106"/>
                <a:gd name="connsiteY10" fmla="*/ 73541 h 73596"/>
                <a:gd name="connsiteX11" fmla="*/ 30619 w 72106"/>
                <a:gd name="connsiteY11" fmla="*/ 73597 h 73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06" h="73596">
                  <a:moveTo>
                    <a:pt x="30619" y="73541"/>
                  </a:moveTo>
                  <a:cubicBezTo>
                    <a:pt x="28490" y="73541"/>
                    <a:pt x="26416" y="72703"/>
                    <a:pt x="24887" y="71140"/>
                  </a:cubicBezTo>
                  <a:lnTo>
                    <a:pt x="2450" y="48636"/>
                  </a:lnTo>
                  <a:cubicBezTo>
                    <a:pt x="-771" y="45397"/>
                    <a:pt x="-825" y="40092"/>
                    <a:pt x="2341" y="36798"/>
                  </a:cubicBezTo>
                  <a:cubicBezTo>
                    <a:pt x="5507" y="33503"/>
                    <a:pt x="10693" y="33447"/>
                    <a:pt x="13914" y="36686"/>
                  </a:cubicBezTo>
                  <a:lnTo>
                    <a:pt x="28927" y="51763"/>
                  </a:lnTo>
                  <a:lnTo>
                    <a:pt x="56877" y="4075"/>
                  </a:lnTo>
                  <a:cubicBezTo>
                    <a:pt x="59225" y="110"/>
                    <a:pt x="64247" y="-1175"/>
                    <a:pt x="68123" y="1171"/>
                  </a:cubicBezTo>
                  <a:cubicBezTo>
                    <a:pt x="71999" y="3572"/>
                    <a:pt x="73255" y="8709"/>
                    <a:pt x="70962" y="12674"/>
                  </a:cubicBezTo>
                  <a:lnTo>
                    <a:pt x="37661" y="69520"/>
                  </a:lnTo>
                  <a:cubicBezTo>
                    <a:pt x="36351" y="71698"/>
                    <a:pt x="34168" y="73206"/>
                    <a:pt x="31656" y="73541"/>
                  </a:cubicBezTo>
                  <a:cubicBezTo>
                    <a:pt x="31329" y="73541"/>
                    <a:pt x="30947" y="73597"/>
                    <a:pt x="30619" y="73597"/>
                  </a:cubicBezTo>
                  <a:close/>
                </a:path>
              </a:pathLst>
            </a:custGeom>
            <a:solidFill>
              <a:schemeClr val="accent1"/>
            </a:solidFill>
            <a:ln w="5402"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54D2E42-D4BD-2445-DE7C-29807BBAB4B5}"/>
                </a:ext>
              </a:extLst>
            </p:cNvPr>
            <p:cNvSpPr/>
            <p:nvPr/>
          </p:nvSpPr>
          <p:spPr>
            <a:xfrm>
              <a:off x="6867376" y="6416573"/>
              <a:ext cx="72106" cy="73596"/>
            </a:xfrm>
            <a:custGeom>
              <a:avLst/>
              <a:gdLst>
                <a:gd name="connsiteX0" fmla="*/ 30619 w 72106"/>
                <a:gd name="connsiteY0" fmla="*/ 73541 h 73596"/>
                <a:gd name="connsiteX1" fmla="*/ 24887 w 72106"/>
                <a:gd name="connsiteY1" fmla="*/ 71140 h 73596"/>
                <a:gd name="connsiteX2" fmla="*/ 2450 w 72106"/>
                <a:gd name="connsiteY2" fmla="*/ 48636 h 73596"/>
                <a:gd name="connsiteX3" fmla="*/ 2341 w 72106"/>
                <a:gd name="connsiteY3" fmla="*/ 36798 h 73596"/>
                <a:gd name="connsiteX4" fmla="*/ 13914 w 72106"/>
                <a:gd name="connsiteY4" fmla="*/ 36686 h 73596"/>
                <a:gd name="connsiteX5" fmla="*/ 28927 w 72106"/>
                <a:gd name="connsiteY5" fmla="*/ 51763 h 73596"/>
                <a:gd name="connsiteX6" fmla="*/ 56877 w 72106"/>
                <a:gd name="connsiteY6" fmla="*/ 4075 h 73596"/>
                <a:gd name="connsiteX7" fmla="*/ 68123 w 72106"/>
                <a:gd name="connsiteY7" fmla="*/ 1171 h 73596"/>
                <a:gd name="connsiteX8" fmla="*/ 70962 w 72106"/>
                <a:gd name="connsiteY8" fmla="*/ 12674 h 73596"/>
                <a:gd name="connsiteX9" fmla="*/ 37661 w 72106"/>
                <a:gd name="connsiteY9" fmla="*/ 69520 h 73596"/>
                <a:gd name="connsiteX10" fmla="*/ 31656 w 72106"/>
                <a:gd name="connsiteY10" fmla="*/ 73541 h 73596"/>
                <a:gd name="connsiteX11" fmla="*/ 30619 w 72106"/>
                <a:gd name="connsiteY11" fmla="*/ 73597 h 73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06" h="73596">
                  <a:moveTo>
                    <a:pt x="30619" y="73541"/>
                  </a:moveTo>
                  <a:cubicBezTo>
                    <a:pt x="28490" y="73541"/>
                    <a:pt x="26416" y="72703"/>
                    <a:pt x="24887" y="71140"/>
                  </a:cubicBezTo>
                  <a:lnTo>
                    <a:pt x="2450" y="48636"/>
                  </a:lnTo>
                  <a:cubicBezTo>
                    <a:pt x="-771" y="45397"/>
                    <a:pt x="-825" y="40092"/>
                    <a:pt x="2341" y="36798"/>
                  </a:cubicBezTo>
                  <a:cubicBezTo>
                    <a:pt x="5507" y="33503"/>
                    <a:pt x="10693" y="33447"/>
                    <a:pt x="13914" y="36686"/>
                  </a:cubicBezTo>
                  <a:lnTo>
                    <a:pt x="28927" y="51763"/>
                  </a:lnTo>
                  <a:lnTo>
                    <a:pt x="56877" y="4075"/>
                  </a:lnTo>
                  <a:cubicBezTo>
                    <a:pt x="59225" y="110"/>
                    <a:pt x="64247" y="-1175"/>
                    <a:pt x="68123" y="1171"/>
                  </a:cubicBezTo>
                  <a:cubicBezTo>
                    <a:pt x="71999" y="3572"/>
                    <a:pt x="73255" y="8709"/>
                    <a:pt x="70962" y="12674"/>
                  </a:cubicBezTo>
                  <a:lnTo>
                    <a:pt x="37661" y="69520"/>
                  </a:lnTo>
                  <a:cubicBezTo>
                    <a:pt x="36351" y="71698"/>
                    <a:pt x="34168" y="73206"/>
                    <a:pt x="31656" y="73541"/>
                  </a:cubicBezTo>
                  <a:cubicBezTo>
                    <a:pt x="31329" y="73541"/>
                    <a:pt x="30947" y="73597"/>
                    <a:pt x="30619" y="73597"/>
                  </a:cubicBezTo>
                  <a:close/>
                </a:path>
              </a:pathLst>
            </a:custGeom>
            <a:solidFill>
              <a:schemeClr val="accent1"/>
            </a:solidFill>
            <a:ln w="5402"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E8D67BFF-EE31-1E03-6772-8105DE445010}"/>
                </a:ext>
              </a:extLst>
            </p:cNvPr>
            <p:cNvSpPr/>
            <p:nvPr/>
          </p:nvSpPr>
          <p:spPr>
            <a:xfrm>
              <a:off x="6956844" y="6254855"/>
              <a:ext cx="96134" cy="16752"/>
            </a:xfrm>
            <a:custGeom>
              <a:avLst/>
              <a:gdLst>
                <a:gd name="connsiteX0" fmla="*/ 87946 w 96134"/>
                <a:gd name="connsiteY0" fmla="*/ 16752 h 16752"/>
                <a:gd name="connsiteX1" fmla="*/ 8189 w 96134"/>
                <a:gd name="connsiteY1" fmla="*/ 16752 h 16752"/>
                <a:gd name="connsiteX2" fmla="*/ 0 w 96134"/>
                <a:gd name="connsiteY2" fmla="*/ 8376 h 16752"/>
                <a:gd name="connsiteX3" fmla="*/ 8189 w 96134"/>
                <a:gd name="connsiteY3" fmla="*/ 0 h 16752"/>
                <a:gd name="connsiteX4" fmla="*/ 87946 w 96134"/>
                <a:gd name="connsiteY4" fmla="*/ 0 h 16752"/>
                <a:gd name="connsiteX5" fmla="*/ 96135 w 96134"/>
                <a:gd name="connsiteY5" fmla="*/ 8376 h 16752"/>
                <a:gd name="connsiteX6" fmla="*/ 87946 w 96134"/>
                <a:gd name="connsiteY6" fmla="*/ 16752 h 1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134" h="16752">
                  <a:moveTo>
                    <a:pt x="87946" y="16752"/>
                  </a:moveTo>
                  <a:lnTo>
                    <a:pt x="8189" y="16752"/>
                  </a:lnTo>
                  <a:cubicBezTo>
                    <a:pt x="3658" y="16752"/>
                    <a:pt x="0" y="13011"/>
                    <a:pt x="0" y="8376"/>
                  </a:cubicBezTo>
                  <a:cubicBezTo>
                    <a:pt x="0" y="3741"/>
                    <a:pt x="3658" y="0"/>
                    <a:pt x="8189" y="0"/>
                  </a:cubicBezTo>
                  <a:lnTo>
                    <a:pt x="87946" y="0"/>
                  </a:lnTo>
                  <a:cubicBezTo>
                    <a:pt x="92477" y="0"/>
                    <a:pt x="96135" y="3741"/>
                    <a:pt x="96135" y="8376"/>
                  </a:cubicBezTo>
                  <a:cubicBezTo>
                    <a:pt x="96135" y="13011"/>
                    <a:pt x="92477" y="16752"/>
                    <a:pt x="87946" y="16752"/>
                  </a:cubicBezTo>
                  <a:close/>
                </a:path>
              </a:pathLst>
            </a:custGeom>
            <a:solidFill>
              <a:schemeClr val="accent1"/>
            </a:solidFill>
            <a:ln w="5402"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283338C-BF37-2A5E-C28E-AF332C461A56}"/>
                </a:ext>
              </a:extLst>
            </p:cNvPr>
            <p:cNvSpPr/>
            <p:nvPr/>
          </p:nvSpPr>
          <p:spPr>
            <a:xfrm>
              <a:off x="6956844" y="6349897"/>
              <a:ext cx="96134" cy="16752"/>
            </a:xfrm>
            <a:custGeom>
              <a:avLst/>
              <a:gdLst>
                <a:gd name="connsiteX0" fmla="*/ 87946 w 96134"/>
                <a:gd name="connsiteY0" fmla="*/ 16752 h 16752"/>
                <a:gd name="connsiteX1" fmla="*/ 8189 w 96134"/>
                <a:gd name="connsiteY1" fmla="*/ 16752 h 16752"/>
                <a:gd name="connsiteX2" fmla="*/ 0 w 96134"/>
                <a:gd name="connsiteY2" fmla="*/ 8376 h 16752"/>
                <a:gd name="connsiteX3" fmla="*/ 8189 w 96134"/>
                <a:gd name="connsiteY3" fmla="*/ 0 h 16752"/>
                <a:gd name="connsiteX4" fmla="*/ 87946 w 96134"/>
                <a:gd name="connsiteY4" fmla="*/ 0 h 16752"/>
                <a:gd name="connsiteX5" fmla="*/ 96135 w 96134"/>
                <a:gd name="connsiteY5" fmla="*/ 8376 h 16752"/>
                <a:gd name="connsiteX6" fmla="*/ 87946 w 96134"/>
                <a:gd name="connsiteY6" fmla="*/ 16752 h 1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134" h="16752">
                  <a:moveTo>
                    <a:pt x="87946" y="16752"/>
                  </a:moveTo>
                  <a:lnTo>
                    <a:pt x="8189" y="16752"/>
                  </a:lnTo>
                  <a:cubicBezTo>
                    <a:pt x="3658" y="16752"/>
                    <a:pt x="0" y="13011"/>
                    <a:pt x="0" y="8376"/>
                  </a:cubicBezTo>
                  <a:cubicBezTo>
                    <a:pt x="0" y="3741"/>
                    <a:pt x="3658" y="0"/>
                    <a:pt x="8189" y="0"/>
                  </a:cubicBezTo>
                  <a:lnTo>
                    <a:pt x="87946" y="0"/>
                  </a:lnTo>
                  <a:cubicBezTo>
                    <a:pt x="92477" y="0"/>
                    <a:pt x="96135" y="3741"/>
                    <a:pt x="96135" y="8376"/>
                  </a:cubicBezTo>
                  <a:cubicBezTo>
                    <a:pt x="96135" y="13011"/>
                    <a:pt x="92477" y="16752"/>
                    <a:pt x="87946" y="16752"/>
                  </a:cubicBezTo>
                  <a:close/>
                </a:path>
              </a:pathLst>
            </a:custGeom>
            <a:solidFill>
              <a:schemeClr val="accent1"/>
            </a:solidFill>
            <a:ln w="5402"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E248475B-7D00-9D8B-ED10-39040730E8A4}"/>
                </a:ext>
              </a:extLst>
            </p:cNvPr>
            <p:cNvSpPr/>
            <p:nvPr/>
          </p:nvSpPr>
          <p:spPr>
            <a:xfrm>
              <a:off x="6956844" y="6444939"/>
              <a:ext cx="96134" cy="16752"/>
            </a:xfrm>
            <a:custGeom>
              <a:avLst/>
              <a:gdLst>
                <a:gd name="connsiteX0" fmla="*/ 87946 w 96134"/>
                <a:gd name="connsiteY0" fmla="*/ 16752 h 16752"/>
                <a:gd name="connsiteX1" fmla="*/ 8189 w 96134"/>
                <a:gd name="connsiteY1" fmla="*/ 16752 h 16752"/>
                <a:gd name="connsiteX2" fmla="*/ 0 w 96134"/>
                <a:gd name="connsiteY2" fmla="*/ 8376 h 16752"/>
                <a:gd name="connsiteX3" fmla="*/ 8189 w 96134"/>
                <a:gd name="connsiteY3" fmla="*/ 0 h 16752"/>
                <a:gd name="connsiteX4" fmla="*/ 87946 w 96134"/>
                <a:gd name="connsiteY4" fmla="*/ 0 h 16752"/>
                <a:gd name="connsiteX5" fmla="*/ 96135 w 96134"/>
                <a:gd name="connsiteY5" fmla="*/ 8376 h 16752"/>
                <a:gd name="connsiteX6" fmla="*/ 87946 w 96134"/>
                <a:gd name="connsiteY6" fmla="*/ 16752 h 1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134" h="16752">
                  <a:moveTo>
                    <a:pt x="87946" y="16752"/>
                  </a:moveTo>
                  <a:lnTo>
                    <a:pt x="8189" y="16752"/>
                  </a:lnTo>
                  <a:cubicBezTo>
                    <a:pt x="3658" y="16752"/>
                    <a:pt x="0" y="13011"/>
                    <a:pt x="0" y="8376"/>
                  </a:cubicBezTo>
                  <a:cubicBezTo>
                    <a:pt x="0" y="3741"/>
                    <a:pt x="3658" y="0"/>
                    <a:pt x="8189" y="0"/>
                  </a:cubicBezTo>
                  <a:lnTo>
                    <a:pt x="87946" y="0"/>
                  </a:lnTo>
                  <a:cubicBezTo>
                    <a:pt x="92477" y="0"/>
                    <a:pt x="96135" y="3741"/>
                    <a:pt x="96135" y="8376"/>
                  </a:cubicBezTo>
                  <a:cubicBezTo>
                    <a:pt x="96135" y="13011"/>
                    <a:pt x="92477" y="16752"/>
                    <a:pt x="87946" y="16752"/>
                  </a:cubicBezTo>
                  <a:close/>
                </a:path>
              </a:pathLst>
            </a:custGeom>
            <a:solidFill>
              <a:schemeClr val="accent1"/>
            </a:solidFill>
            <a:ln w="5402" cap="flat">
              <a:noFill/>
              <a:prstDash val="solid"/>
              <a:miter/>
            </a:ln>
          </p:spPr>
          <p:txBody>
            <a:bodyPr rtlCol="0" anchor="ctr"/>
            <a:lstStyle/>
            <a:p>
              <a:endParaRPr lang="en-US"/>
            </a:p>
          </p:txBody>
        </p:sp>
      </p:grpSp>
      <p:pic>
        <p:nvPicPr>
          <p:cNvPr id="63" name="Graphic 62">
            <a:extLst>
              <a:ext uri="{FF2B5EF4-FFF2-40B4-BE49-F238E27FC236}">
                <a16:creationId xmlns:a16="http://schemas.microsoft.com/office/drawing/2014/main" id="{3CB061BA-FE15-8CDC-5440-34E0830A70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23177" y="5958848"/>
            <a:ext cx="621651" cy="621651"/>
          </a:xfrm>
          <a:prstGeom prst="rect">
            <a:avLst/>
          </a:prstGeom>
        </p:spPr>
      </p:pic>
    </p:spTree>
    <p:extLst>
      <p:ext uri="{BB962C8B-B14F-4D97-AF65-F5344CB8AC3E}">
        <p14:creationId xmlns:p14="http://schemas.microsoft.com/office/powerpoint/2010/main" val="3228952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F628C-551E-7D79-32B5-D409FEF6EFAA}"/>
              </a:ext>
            </a:extLst>
          </p:cNvPr>
          <p:cNvSpPr>
            <a:spLocks noGrp="1"/>
          </p:cNvSpPr>
          <p:nvPr>
            <p:ph type="title"/>
          </p:nvPr>
        </p:nvSpPr>
        <p:spPr/>
        <p:txBody>
          <a:bodyPr/>
          <a:lstStyle/>
          <a:p>
            <a:r>
              <a:rPr lang="en-US">
                <a:solidFill>
                  <a:srgbClr val="0F4C76"/>
                </a:solidFill>
                <a:latin typeface="Calibri Light"/>
                <a:ea typeface="Calibri Light"/>
                <a:cs typeface="Calibri Light"/>
              </a:rPr>
              <a:t>Homeland Security Presidential Directive (HSPD-12)</a:t>
            </a:r>
            <a:endParaRPr lang="en-US"/>
          </a:p>
        </p:txBody>
      </p:sp>
      <p:sp>
        <p:nvSpPr>
          <p:cNvPr id="4" name="TextBox 3">
            <a:extLst>
              <a:ext uri="{FF2B5EF4-FFF2-40B4-BE49-F238E27FC236}">
                <a16:creationId xmlns:a16="http://schemas.microsoft.com/office/drawing/2014/main" id="{D9B42404-DBF1-867A-036B-C99F26442264}"/>
              </a:ext>
            </a:extLst>
          </p:cNvPr>
          <p:cNvSpPr txBox="1"/>
          <p:nvPr/>
        </p:nvSpPr>
        <p:spPr>
          <a:xfrm>
            <a:off x="2485484" y="2097973"/>
            <a:ext cx="9337364"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500">
                <a:ea typeface="+mn-lt"/>
                <a:cs typeface="+mn-lt"/>
              </a:rPr>
              <a:t>An HSPD-12 card, also known as a Personal Identity Verification (PIV) card, is a U.S. federal government-wide credential used to access federally controlled facilities and information systems at the appropriate security level, as mandated by Homeland Security Presidential Directive 12. </a:t>
            </a:r>
            <a:endParaRPr lang="en-US" sz="2500">
              <a:ea typeface="Calibri"/>
              <a:cs typeface="Calibri"/>
            </a:endParaRPr>
          </a:p>
          <a:p>
            <a:endParaRPr lang="en-US" sz="2500">
              <a:ea typeface="+mn-lt"/>
              <a:cs typeface="+mn-lt"/>
            </a:endParaRPr>
          </a:p>
          <a:p>
            <a:pPr marL="285750" indent="-285750">
              <a:buFont typeface="Arial"/>
              <a:buChar char="•"/>
            </a:pPr>
            <a:r>
              <a:rPr lang="en-US" sz="2500">
                <a:ea typeface="+mn-lt"/>
                <a:cs typeface="+mn-lt"/>
              </a:rPr>
              <a:t>PATH EHR is a federal system and will operate under federal guidelines, therefore, user access will require a PIV card. </a:t>
            </a:r>
          </a:p>
        </p:txBody>
      </p:sp>
      <p:pic>
        <p:nvPicPr>
          <p:cNvPr id="7" name="Picture 6">
            <a:extLst>
              <a:ext uri="{FF2B5EF4-FFF2-40B4-BE49-F238E27FC236}">
                <a16:creationId xmlns:a16="http://schemas.microsoft.com/office/drawing/2014/main" id="{9767D0E7-35C1-11E5-36B3-249D14F19824}"/>
              </a:ext>
            </a:extLst>
          </p:cNvPr>
          <p:cNvPicPr>
            <a:picLocks noChangeAspect="1"/>
          </p:cNvPicPr>
          <p:nvPr/>
        </p:nvPicPr>
        <p:blipFill>
          <a:blip r:embed="rId3"/>
          <a:stretch>
            <a:fillRect/>
          </a:stretch>
        </p:blipFill>
        <p:spPr>
          <a:xfrm>
            <a:off x="364584" y="2095129"/>
            <a:ext cx="2199037" cy="3380261"/>
          </a:xfrm>
          <a:prstGeom prst="rect">
            <a:avLst/>
          </a:prstGeom>
        </p:spPr>
      </p:pic>
    </p:spTree>
    <p:extLst>
      <p:ext uri="{BB962C8B-B14F-4D97-AF65-F5344CB8AC3E}">
        <p14:creationId xmlns:p14="http://schemas.microsoft.com/office/powerpoint/2010/main" val="4028374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183105-21FA-4F71-B582-0EAF2E481F09}"/>
              </a:ext>
            </a:extLst>
          </p:cNvPr>
          <p:cNvSpPr>
            <a:spLocks noGrp="1"/>
          </p:cNvSpPr>
          <p:nvPr>
            <p:ph type="body" sz="quarter" idx="15"/>
          </p:nvPr>
        </p:nvSpPr>
        <p:spPr>
          <a:xfrm>
            <a:off x="3804587" y="1621933"/>
            <a:ext cx="7213600" cy="1997075"/>
          </a:xfrm>
        </p:spPr>
        <p:txBody>
          <a:bodyPr/>
          <a:lstStyle/>
          <a:p>
            <a:r>
              <a:rPr lang="en-US"/>
              <a:t>Interoperability</a:t>
            </a:r>
          </a:p>
        </p:txBody>
      </p:sp>
    </p:spTree>
    <p:extLst>
      <p:ext uri="{BB962C8B-B14F-4D97-AF65-F5344CB8AC3E}">
        <p14:creationId xmlns:p14="http://schemas.microsoft.com/office/powerpoint/2010/main" val="1865154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Title 1">
            <a:extLst>
              <a:ext uri="{FF2B5EF4-FFF2-40B4-BE49-F238E27FC236}">
                <a16:creationId xmlns:a16="http://schemas.microsoft.com/office/drawing/2014/main" id="{3C69A8C7-0F52-7E50-D718-D0DE72E05216}"/>
              </a:ext>
            </a:extLst>
          </p:cNvPr>
          <p:cNvSpPr>
            <a:spLocks noGrp="1"/>
          </p:cNvSpPr>
          <p:nvPr>
            <p:ph type="title"/>
          </p:nvPr>
        </p:nvSpPr>
        <p:spPr/>
        <p:txBody>
          <a:bodyPr>
            <a:normAutofit/>
          </a:bodyPr>
          <a:lstStyle/>
          <a:p>
            <a:r>
              <a:rPr lang="en-US"/>
              <a:t>Interoperability</a:t>
            </a:r>
          </a:p>
        </p:txBody>
      </p:sp>
      <p:sp>
        <p:nvSpPr>
          <p:cNvPr id="5" name="Text Placeholder 4">
            <a:extLst>
              <a:ext uri="{FF2B5EF4-FFF2-40B4-BE49-F238E27FC236}">
                <a16:creationId xmlns:a16="http://schemas.microsoft.com/office/drawing/2014/main" id="{AE41D3B1-83BA-1AE5-1292-FC8188D6D88D}"/>
              </a:ext>
            </a:extLst>
          </p:cNvPr>
          <p:cNvSpPr>
            <a:spLocks noGrp="1"/>
          </p:cNvSpPr>
          <p:nvPr>
            <p:ph type="body" sz="quarter" idx="10"/>
          </p:nvPr>
        </p:nvSpPr>
        <p:spPr>
          <a:xfrm>
            <a:off x="667688" y="1061717"/>
            <a:ext cx="10856624" cy="646331"/>
          </a:xfrm>
        </p:spPr>
        <p:txBody>
          <a:bodyPr/>
          <a:lstStyle/>
          <a:p>
            <a:r>
              <a:rPr lang="en-US" sz="2000"/>
              <a:t>Interoperability in PATH EHR ensures patients and providers have seamless, secure access to health data across the I/T/U system.</a:t>
            </a:r>
          </a:p>
        </p:txBody>
      </p:sp>
      <p:sp>
        <p:nvSpPr>
          <p:cNvPr id="18" name="Rectangle: Top Corners Rounded 17">
            <a:extLst>
              <a:ext uri="{FF2B5EF4-FFF2-40B4-BE49-F238E27FC236}">
                <a16:creationId xmlns:a16="http://schemas.microsoft.com/office/drawing/2014/main" id="{6674788B-D730-0458-AFF3-7DB7C3AF6CA8}"/>
              </a:ext>
              <a:ext uri="{C183D7F6-B498-43B3-948B-1728B52AA6E4}">
                <adec:decorative xmlns:adec="http://schemas.microsoft.com/office/drawing/2017/decorative" val="1"/>
              </a:ext>
            </a:extLst>
          </p:cNvPr>
          <p:cNvSpPr/>
          <p:nvPr/>
        </p:nvSpPr>
        <p:spPr>
          <a:xfrm>
            <a:off x="722571" y="2034595"/>
            <a:ext cx="3402802" cy="4816900"/>
          </a:xfrm>
          <a:prstGeom prst="round2SameRect">
            <a:avLst>
              <a:gd name="adj1" fmla="val 8419"/>
              <a:gd name="adj2" fmla="val 0"/>
            </a:avLst>
          </a:prstGeom>
          <a:solidFill>
            <a:schemeClr val="bg1"/>
          </a:solid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Top Corners Rounded 19">
            <a:extLst>
              <a:ext uri="{FF2B5EF4-FFF2-40B4-BE49-F238E27FC236}">
                <a16:creationId xmlns:a16="http://schemas.microsoft.com/office/drawing/2014/main" id="{B7A52AE7-F0D5-9168-E0CF-E87DD3DCF4F4}"/>
              </a:ext>
              <a:ext uri="{C183D7F6-B498-43B3-948B-1728B52AA6E4}">
                <adec:decorative xmlns:adec="http://schemas.microsoft.com/office/drawing/2017/decorative" val="1"/>
              </a:ext>
            </a:extLst>
          </p:cNvPr>
          <p:cNvSpPr/>
          <p:nvPr/>
        </p:nvSpPr>
        <p:spPr>
          <a:xfrm>
            <a:off x="8050934" y="2042416"/>
            <a:ext cx="3469476" cy="4818121"/>
          </a:xfrm>
          <a:prstGeom prst="round2SameRect">
            <a:avLst>
              <a:gd name="adj1" fmla="val 8177"/>
              <a:gd name="adj2" fmla="val 0"/>
            </a:avLst>
          </a:prstGeom>
          <a:solidFill>
            <a:schemeClr val="bg1"/>
          </a:solid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Top Corners Rounded 21">
            <a:extLst>
              <a:ext uri="{FF2B5EF4-FFF2-40B4-BE49-F238E27FC236}">
                <a16:creationId xmlns:a16="http://schemas.microsoft.com/office/drawing/2014/main" id="{6401FFCA-6847-DB71-011B-6642F5DB5E52}"/>
              </a:ext>
              <a:ext uri="{C183D7F6-B498-43B3-948B-1728B52AA6E4}">
                <adec:decorative xmlns:adec="http://schemas.microsoft.com/office/drawing/2017/decorative" val="1"/>
              </a:ext>
            </a:extLst>
          </p:cNvPr>
          <p:cNvSpPr/>
          <p:nvPr/>
        </p:nvSpPr>
        <p:spPr>
          <a:xfrm>
            <a:off x="4276344" y="2037071"/>
            <a:ext cx="3627406" cy="4813622"/>
          </a:xfrm>
          <a:prstGeom prst="round2SameRect">
            <a:avLst>
              <a:gd name="adj1" fmla="val 10798"/>
              <a:gd name="adj2" fmla="val 0"/>
            </a:avLst>
          </a:prstGeom>
          <a:solidFill>
            <a:schemeClr val="bg1"/>
          </a:solid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Top Corners Rounded 42">
            <a:extLst>
              <a:ext uri="{FF2B5EF4-FFF2-40B4-BE49-F238E27FC236}">
                <a16:creationId xmlns:a16="http://schemas.microsoft.com/office/drawing/2014/main" id="{121F1018-1A2C-5ADB-58E0-C13A5C9F6800}"/>
              </a:ext>
              <a:ext uri="{C183D7F6-B498-43B3-948B-1728B52AA6E4}">
                <adec:decorative xmlns:adec="http://schemas.microsoft.com/office/drawing/2017/decorative" val="1"/>
              </a:ext>
            </a:extLst>
          </p:cNvPr>
          <p:cNvSpPr/>
          <p:nvPr/>
        </p:nvSpPr>
        <p:spPr>
          <a:xfrm>
            <a:off x="4276344" y="2016905"/>
            <a:ext cx="3639312" cy="1407438"/>
          </a:xfrm>
          <a:prstGeom prst="round2SameRect">
            <a:avLst>
              <a:gd name="adj1" fmla="val 24845"/>
              <a:gd name="adj2" fmla="val 0"/>
            </a:avLst>
          </a:prstGeom>
          <a:solidFill>
            <a:srgbClr val="BAD2E8"/>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Top Corners Rounded 44">
            <a:extLst>
              <a:ext uri="{FF2B5EF4-FFF2-40B4-BE49-F238E27FC236}">
                <a16:creationId xmlns:a16="http://schemas.microsoft.com/office/drawing/2014/main" id="{EB806FEE-C3DD-DEE3-A372-61E0C29212FD}"/>
              </a:ext>
              <a:ext uri="{C183D7F6-B498-43B3-948B-1728B52AA6E4}">
                <adec:decorative xmlns:adec="http://schemas.microsoft.com/office/drawing/2017/decorative" val="1"/>
              </a:ext>
            </a:extLst>
          </p:cNvPr>
          <p:cNvSpPr/>
          <p:nvPr/>
        </p:nvSpPr>
        <p:spPr>
          <a:xfrm>
            <a:off x="8050934" y="2016905"/>
            <a:ext cx="3469477" cy="1413037"/>
          </a:xfrm>
          <a:prstGeom prst="round2SameRect">
            <a:avLst>
              <a:gd name="adj1" fmla="val 23368"/>
              <a:gd name="adj2" fmla="val 0"/>
            </a:avLst>
          </a:prstGeom>
          <a:solidFill>
            <a:srgbClr val="BAD2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Top Corners Rounded 46">
            <a:extLst>
              <a:ext uri="{FF2B5EF4-FFF2-40B4-BE49-F238E27FC236}">
                <a16:creationId xmlns:a16="http://schemas.microsoft.com/office/drawing/2014/main" id="{32E151EF-58B7-C75A-1E05-FFC2DD7FD8D9}"/>
              </a:ext>
              <a:ext uri="{C183D7F6-B498-43B3-948B-1728B52AA6E4}">
                <adec:decorative xmlns:adec="http://schemas.microsoft.com/office/drawing/2017/decorative" val="1"/>
              </a:ext>
            </a:extLst>
          </p:cNvPr>
          <p:cNvSpPr/>
          <p:nvPr/>
        </p:nvSpPr>
        <p:spPr>
          <a:xfrm>
            <a:off x="713046" y="2016905"/>
            <a:ext cx="3421852" cy="1403854"/>
          </a:xfrm>
          <a:prstGeom prst="round2SameRect">
            <a:avLst>
              <a:gd name="adj1" fmla="val 22094"/>
              <a:gd name="adj2" fmla="val 0"/>
            </a:avLst>
          </a:prstGeom>
          <a:solidFill>
            <a:srgbClr val="BAD2E8"/>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484F4B08-5075-08ED-A233-3384ADA0273B}"/>
              </a:ext>
            </a:extLst>
          </p:cNvPr>
          <p:cNvSpPr txBox="1"/>
          <p:nvPr/>
        </p:nvSpPr>
        <p:spPr>
          <a:xfrm>
            <a:off x="1102159" y="2756134"/>
            <a:ext cx="25908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accent1"/>
                </a:solidFill>
                <a:effectLst/>
                <a:uLnTx/>
                <a:uFillTx/>
                <a:latin typeface="Calibri" panose="020F0502020204030204"/>
                <a:ea typeface="+mn-ea"/>
                <a:cs typeface="+mn-cs"/>
              </a:rPr>
              <a:t>Why It Matters</a:t>
            </a:r>
          </a:p>
        </p:txBody>
      </p:sp>
      <p:sp>
        <p:nvSpPr>
          <p:cNvPr id="4" name="TextBox 3">
            <a:extLst>
              <a:ext uri="{FF2B5EF4-FFF2-40B4-BE49-F238E27FC236}">
                <a16:creationId xmlns:a16="http://schemas.microsoft.com/office/drawing/2014/main" id="{EB4104A0-17A7-0422-08A7-857A9DBCD529}"/>
              </a:ext>
            </a:extLst>
          </p:cNvPr>
          <p:cNvSpPr txBox="1"/>
          <p:nvPr/>
        </p:nvSpPr>
        <p:spPr>
          <a:xfrm>
            <a:off x="719214" y="3530897"/>
            <a:ext cx="3408677" cy="1938992"/>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Enables better clinical </a:t>
            </a:r>
            <a:r>
              <a:rPr lang="en-US" sz="2000">
                <a:solidFill>
                  <a:srgbClr val="000000"/>
                </a:solidFill>
                <a:latin typeface="Calibri" panose="020F0502020204030204"/>
              </a:rPr>
              <a:t>decisions</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Reduces patient burden</a:t>
            </a:r>
            <a:endParaRPr lang="en-US" sz="20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342900" marR="0" lvl="0" indent="-3429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Improves outcomes by ensuring data flows seamlessly across care sites</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51" name="TextBox 50">
            <a:extLst>
              <a:ext uri="{FF2B5EF4-FFF2-40B4-BE49-F238E27FC236}">
                <a16:creationId xmlns:a16="http://schemas.microsoft.com/office/drawing/2014/main" id="{9D2143C3-C885-8036-8CAC-97ABB50363CF}"/>
              </a:ext>
            </a:extLst>
          </p:cNvPr>
          <p:cNvSpPr txBox="1"/>
          <p:nvPr/>
        </p:nvSpPr>
        <p:spPr>
          <a:xfrm>
            <a:off x="4538338" y="2756134"/>
            <a:ext cx="306843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accent1"/>
                </a:solidFill>
                <a:effectLst/>
                <a:uLnTx/>
                <a:uFillTx/>
                <a:latin typeface="Calibri" panose="020F0502020204030204"/>
                <a:ea typeface="+mn-ea"/>
                <a:cs typeface="+mn-cs"/>
              </a:rPr>
              <a:t>Core Components</a:t>
            </a:r>
          </a:p>
        </p:txBody>
      </p:sp>
      <p:sp>
        <p:nvSpPr>
          <p:cNvPr id="10" name="TextBox 9">
            <a:extLst>
              <a:ext uri="{FF2B5EF4-FFF2-40B4-BE49-F238E27FC236}">
                <a16:creationId xmlns:a16="http://schemas.microsoft.com/office/drawing/2014/main" id="{62A26CBE-C653-E90E-4F12-A900900109A3}"/>
              </a:ext>
            </a:extLst>
          </p:cNvPr>
          <p:cNvSpPr txBox="1"/>
          <p:nvPr/>
        </p:nvSpPr>
        <p:spPr>
          <a:xfrm>
            <a:off x="4499972" y="3530897"/>
            <a:ext cx="3408677" cy="2246769"/>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rPr>
              <a:t>Personal Health Record (PHR)</a:t>
            </a:r>
          </a:p>
          <a:p>
            <a:pPr marL="342900" marR="0" lvl="0" indent="-3429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rPr>
              <a:t>Direct Secure Messaging</a:t>
            </a:r>
            <a:endParaRPr lang="en-US" sz="20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342900" marR="0" lvl="0" indent="-3429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rPr>
              <a:t>Four Directions </a:t>
            </a:r>
            <a:r>
              <a:rPr lang="en-US" sz="2000">
                <a:solidFill>
                  <a:srgbClr val="000000"/>
                </a:solidFill>
                <a:latin typeface="Calibri" panose="020F0502020204030204"/>
                <a:cs typeface="Calibri"/>
              </a:rPr>
              <a:t>Hub</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rPr>
              <a:t> (4DH)</a:t>
            </a:r>
            <a:endParaRPr lang="en-US" sz="20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342900" marR="0" lvl="0" indent="-3429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rPr>
              <a:t>Master Patient Index (MPI)</a:t>
            </a:r>
            <a:endParaRPr lang="en-US" sz="20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342900" indent="-342900">
              <a:buClr>
                <a:schemeClr val="tx1"/>
              </a:buClr>
              <a:buFont typeface="Arial" panose="020B0604020202020204" pitchFamily="34" charset="0"/>
              <a:buChar char="•"/>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rPr>
              <a:t>Health Information Exchange </a:t>
            </a:r>
            <a:r>
              <a:rPr lang="en-US" sz="2000">
                <a:solidFill>
                  <a:srgbClr val="000000"/>
                </a:solidFill>
                <a:latin typeface="Calibri" panose="020F0502020204030204"/>
                <a:cs typeface="Calibri"/>
              </a:rPr>
              <a:t>(HIE) Repository</a:t>
            </a:r>
            <a:endParaRPr lang="en-US" sz="2000" b="0"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53" name="TextBox 52">
            <a:extLst>
              <a:ext uri="{FF2B5EF4-FFF2-40B4-BE49-F238E27FC236}">
                <a16:creationId xmlns:a16="http://schemas.microsoft.com/office/drawing/2014/main" id="{ECAC0FB1-5C3A-CED9-751D-88E8B37D48D2}"/>
              </a:ext>
            </a:extLst>
          </p:cNvPr>
          <p:cNvSpPr txBox="1"/>
          <p:nvPr/>
        </p:nvSpPr>
        <p:spPr>
          <a:xfrm>
            <a:off x="8265502" y="2756134"/>
            <a:ext cx="296359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accent1"/>
                </a:solidFill>
                <a:effectLst/>
                <a:uLnTx/>
                <a:uFillTx/>
                <a:latin typeface="Calibri" panose="020F0502020204030204"/>
                <a:ea typeface="+mn-ea"/>
                <a:cs typeface="+mn-cs"/>
              </a:rPr>
              <a:t>Tribal Input</a:t>
            </a:r>
          </a:p>
        </p:txBody>
      </p:sp>
      <p:sp>
        <p:nvSpPr>
          <p:cNvPr id="13" name="TextBox 12">
            <a:extLst>
              <a:ext uri="{FF2B5EF4-FFF2-40B4-BE49-F238E27FC236}">
                <a16:creationId xmlns:a16="http://schemas.microsoft.com/office/drawing/2014/main" id="{8E472947-E44F-FF29-7FF8-CEC2ACF7199A}"/>
              </a:ext>
            </a:extLst>
          </p:cNvPr>
          <p:cNvSpPr txBox="1"/>
          <p:nvPr/>
        </p:nvSpPr>
        <p:spPr>
          <a:xfrm>
            <a:off x="8051319" y="3530897"/>
            <a:ext cx="3421030" cy="2554545"/>
          </a:xfrm>
          <a:prstGeom prst="rect">
            <a:avLst/>
          </a:prstGeom>
          <a:noFill/>
        </p:spPr>
        <p:txBody>
          <a:bodyPr wrap="square" lIns="91440" tIns="45720" rIns="91440" bIns="45720" rtlCol="0" anchor="t">
            <a:spAutoFit/>
          </a:bodyPr>
          <a:lstStyle/>
          <a:p>
            <a:pPr marL="342900" indent="-342900">
              <a:buClr>
                <a:schemeClr val="tx1"/>
              </a:buClr>
              <a:buFont typeface="Arial" panose="020B0604020202020204" pitchFamily="34" charset="0"/>
              <a:buChar char="•"/>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Interoperability efforts are guided by </a:t>
            </a:r>
            <a:r>
              <a:rPr lang="en-US" sz="2000">
                <a:solidFill>
                  <a:srgbClr val="000000"/>
                </a:solidFill>
                <a:latin typeface="Calibri" panose="020F0502020204030204"/>
              </a:rPr>
              <a:t>tribal</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a:t>
            </a:r>
            <a:r>
              <a:rPr lang="en-US" sz="2000">
                <a:solidFill>
                  <a:srgbClr val="000000"/>
                </a:solidFill>
                <a:latin typeface="Calibri" panose="020F0502020204030204"/>
              </a:rPr>
              <a:t>urban</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and</a:t>
            </a:r>
            <a:r>
              <a:rPr lang="en-US" sz="2000">
                <a:solidFill>
                  <a:srgbClr val="000000"/>
                </a:solidFill>
                <a:latin typeface="Calibri" panose="020F0502020204030204"/>
              </a:rPr>
              <a:t> IHS</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voices</a:t>
            </a:r>
          </a:p>
          <a:p>
            <a:pPr marL="342900" indent="-342900">
              <a:buClr>
                <a:schemeClr val="tx1"/>
              </a:buClr>
              <a:buFont typeface="Arial" panose="020B0604020202020204" pitchFamily="34" charset="0"/>
              <a:buChar char="•"/>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Collaborative input is driven through the </a:t>
            </a:r>
            <a:r>
              <a:rPr lang="en-US" sz="2000">
                <a:solidFill>
                  <a:srgbClr val="000000"/>
                </a:solidFill>
                <a:latin typeface="Calibri" panose="020F0502020204030204"/>
              </a:rPr>
              <a:t>Enterprise Collaboration Group (ECG) and Interoperability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Focus </a:t>
            </a:r>
            <a:r>
              <a:rPr lang="en-US" sz="2000">
                <a:solidFill>
                  <a:srgbClr val="000000"/>
                </a:solidFill>
                <a:latin typeface="Calibri" panose="020F0502020204030204"/>
              </a:rPr>
              <a:t>Groups</a:t>
            </a:r>
            <a:endParaRPr lang="en-US" sz="2000" b="0" i="0" u="none" strike="noStrike" kern="1200" cap="none" spc="0" normalizeH="0" baseline="0" noProof="0">
              <a:ln>
                <a:noFill/>
              </a:ln>
              <a:solidFill>
                <a:srgbClr val="000000"/>
              </a:solidFill>
              <a:effectLst/>
              <a:uLnTx/>
              <a:uFillTx/>
              <a:latin typeface="Calibri" panose="020F0502020204030204"/>
              <a:ea typeface="Calibri"/>
              <a:cs typeface="Calibri" panose="020F0502020204030204"/>
            </a:endParaRPr>
          </a:p>
        </p:txBody>
      </p:sp>
      <p:sp>
        <p:nvSpPr>
          <p:cNvPr id="61" name="Oval 60">
            <a:extLst>
              <a:ext uri="{FF2B5EF4-FFF2-40B4-BE49-F238E27FC236}">
                <a16:creationId xmlns:a16="http://schemas.microsoft.com/office/drawing/2014/main" id="{C111FEDF-4B2D-92DF-952F-CDBACBCCEBD8}"/>
              </a:ext>
            </a:extLst>
          </p:cNvPr>
          <p:cNvSpPr>
            <a:spLocks/>
          </p:cNvSpPr>
          <p:nvPr/>
        </p:nvSpPr>
        <p:spPr>
          <a:xfrm>
            <a:off x="5650172" y="1746276"/>
            <a:ext cx="844764" cy="844764"/>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2" name="Graphic 61" descr="Inventory with solid fill">
            <a:extLst>
              <a:ext uri="{FF2B5EF4-FFF2-40B4-BE49-F238E27FC236}">
                <a16:creationId xmlns:a16="http://schemas.microsoft.com/office/drawing/2014/main" id="{72224E46-4FFB-8121-F902-9807AF2FF3A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796417" y="1856253"/>
            <a:ext cx="544980" cy="544980"/>
          </a:xfrm>
          <a:prstGeom prst="rect">
            <a:avLst/>
          </a:prstGeom>
        </p:spPr>
      </p:pic>
      <p:sp>
        <p:nvSpPr>
          <p:cNvPr id="194" name="Oval 193">
            <a:extLst>
              <a:ext uri="{FF2B5EF4-FFF2-40B4-BE49-F238E27FC236}">
                <a16:creationId xmlns:a16="http://schemas.microsoft.com/office/drawing/2014/main" id="{D412BA0E-234D-C1F1-30A3-5BC4AF299C5A}"/>
              </a:ext>
            </a:extLst>
          </p:cNvPr>
          <p:cNvSpPr>
            <a:spLocks/>
          </p:cNvSpPr>
          <p:nvPr/>
        </p:nvSpPr>
        <p:spPr>
          <a:xfrm>
            <a:off x="9401586" y="1746276"/>
            <a:ext cx="844764" cy="844764"/>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5" name="Graphic 194">
            <a:extLst>
              <a:ext uri="{FF2B5EF4-FFF2-40B4-BE49-F238E27FC236}">
                <a16:creationId xmlns:a16="http://schemas.microsoft.com/office/drawing/2014/main" id="{F76B15E6-7A3F-D08C-B9E4-9C9E791E544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93543" y="1847998"/>
            <a:ext cx="660850" cy="641320"/>
          </a:xfrm>
          <a:prstGeom prst="rect">
            <a:avLst/>
          </a:prstGeom>
        </p:spPr>
      </p:pic>
      <p:grpSp>
        <p:nvGrpSpPr>
          <p:cNvPr id="2" name="Graphic 166">
            <a:extLst>
              <a:ext uri="{FF2B5EF4-FFF2-40B4-BE49-F238E27FC236}">
                <a16:creationId xmlns:a16="http://schemas.microsoft.com/office/drawing/2014/main" id="{81A3A19D-3B38-57D9-0A87-EB1AA5E02940}"/>
              </a:ext>
            </a:extLst>
          </p:cNvPr>
          <p:cNvGrpSpPr/>
          <p:nvPr/>
        </p:nvGrpSpPr>
        <p:grpSpPr>
          <a:xfrm>
            <a:off x="5708049" y="1789011"/>
            <a:ext cx="729008" cy="734200"/>
            <a:chOff x="5150466" y="5975929"/>
            <a:chExt cx="729008" cy="734200"/>
          </a:xfrm>
          <a:solidFill>
            <a:schemeClr val="accent1"/>
          </a:solidFill>
        </p:grpSpPr>
        <p:sp>
          <p:nvSpPr>
            <p:cNvPr id="3" name="Freeform: Shape 2">
              <a:extLst>
                <a:ext uri="{FF2B5EF4-FFF2-40B4-BE49-F238E27FC236}">
                  <a16:creationId xmlns:a16="http://schemas.microsoft.com/office/drawing/2014/main" id="{A9ECA3BA-2398-48F4-FB48-B5F3F27B991D}"/>
                </a:ext>
              </a:extLst>
            </p:cNvPr>
            <p:cNvSpPr/>
            <p:nvPr/>
          </p:nvSpPr>
          <p:spPr>
            <a:xfrm>
              <a:off x="5466766" y="5975929"/>
              <a:ext cx="95752" cy="76167"/>
            </a:xfrm>
            <a:custGeom>
              <a:avLst/>
              <a:gdLst>
                <a:gd name="connsiteX0" fmla="*/ 95753 w 95752"/>
                <a:gd name="connsiteY0" fmla="*/ 76167 h 76167"/>
                <a:gd name="connsiteX1" fmla="*/ 47876 w 95752"/>
                <a:gd name="connsiteY1" fmla="*/ 55059 h 76167"/>
                <a:gd name="connsiteX2" fmla="*/ 0 w 95752"/>
                <a:gd name="connsiteY2" fmla="*/ 76167 h 76167"/>
                <a:gd name="connsiteX3" fmla="*/ 47876 w 95752"/>
                <a:gd name="connsiteY3" fmla="*/ 0 h 76167"/>
                <a:gd name="connsiteX4" fmla="*/ 95753 w 95752"/>
                <a:gd name="connsiteY4" fmla="*/ 76167 h 76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2" h="76167">
                  <a:moveTo>
                    <a:pt x="95753" y="76167"/>
                  </a:moveTo>
                  <a:lnTo>
                    <a:pt x="47876" y="55059"/>
                  </a:lnTo>
                  <a:lnTo>
                    <a:pt x="0" y="76167"/>
                  </a:lnTo>
                  <a:lnTo>
                    <a:pt x="47876" y="0"/>
                  </a:lnTo>
                  <a:lnTo>
                    <a:pt x="95753" y="76167"/>
                  </a:lnTo>
                  <a:close/>
                </a:path>
              </a:pathLst>
            </a:custGeom>
            <a:solidFill>
              <a:schemeClr val="accent1"/>
            </a:solidFill>
            <a:ln w="5402"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1602193C-4869-2AC6-7A61-9159BB3B85A7}"/>
                </a:ext>
              </a:extLst>
            </p:cNvPr>
            <p:cNvSpPr/>
            <p:nvPr/>
          </p:nvSpPr>
          <p:spPr>
            <a:xfrm>
              <a:off x="5276625" y="6064269"/>
              <a:ext cx="84561" cy="89848"/>
            </a:xfrm>
            <a:custGeom>
              <a:avLst/>
              <a:gdLst>
                <a:gd name="connsiteX0" fmla="*/ 84562 w 84561"/>
                <a:gd name="connsiteY0" fmla="*/ 26860 h 89848"/>
                <a:gd name="connsiteX1" fmla="*/ 34611 w 84561"/>
                <a:gd name="connsiteY1" fmla="*/ 42160 h 89848"/>
                <a:gd name="connsiteX2" fmla="*/ 11191 w 84561"/>
                <a:gd name="connsiteY2" fmla="*/ 89849 h 89848"/>
                <a:gd name="connsiteX3" fmla="*/ 0 w 84561"/>
                <a:gd name="connsiteY3" fmla="*/ 0 h 89848"/>
                <a:gd name="connsiteX4" fmla="*/ 84562 w 84561"/>
                <a:gd name="connsiteY4" fmla="*/ 26860 h 89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61" h="89848">
                  <a:moveTo>
                    <a:pt x="84562" y="26860"/>
                  </a:moveTo>
                  <a:lnTo>
                    <a:pt x="34611" y="42160"/>
                  </a:lnTo>
                  <a:lnTo>
                    <a:pt x="11191" y="89849"/>
                  </a:lnTo>
                  <a:lnTo>
                    <a:pt x="0" y="0"/>
                  </a:lnTo>
                  <a:lnTo>
                    <a:pt x="84562" y="26860"/>
                  </a:lnTo>
                  <a:close/>
                </a:path>
              </a:pathLst>
            </a:custGeom>
            <a:solidFill>
              <a:schemeClr val="accent1"/>
            </a:solidFill>
            <a:ln w="5402"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28233D02-3BE5-313B-8E23-78C21A2A5DC5}"/>
                </a:ext>
              </a:extLst>
            </p:cNvPr>
            <p:cNvSpPr/>
            <p:nvPr/>
          </p:nvSpPr>
          <p:spPr>
            <a:xfrm>
              <a:off x="5150466" y="6253292"/>
              <a:ext cx="81668" cy="96493"/>
            </a:xfrm>
            <a:custGeom>
              <a:avLst/>
              <a:gdLst>
                <a:gd name="connsiteX0" fmla="*/ 81668 w 81668"/>
                <a:gd name="connsiteY0" fmla="*/ 0 h 96493"/>
                <a:gd name="connsiteX1" fmla="*/ 53008 w 81668"/>
                <a:gd name="connsiteY1" fmla="*/ 44561 h 96493"/>
                <a:gd name="connsiteX2" fmla="*/ 65018 w 81668"/>
                <a:gd name="connsiteY2" fmla="*/ 96494 h 96493"/>
                <a:gd name="connsiteX3" fmla="*/ 0 w 81668"/>
                <a:gd name="connsiteY3" fmla="*/ 35012 h 96493"/>
                <a:gd name="connsiteX4" fmla="*/ 81668 w 81668"/>
                <a:gd name="connsiteY4" fmla="*/ 0 h 96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68" h="96493">
                  <a:moveTo>
                    <a:pt x="81668" y="0"/>
                  </a:moveTo>
                  <a:lnTo>
                    <a:pt x="53008" y="44561"/>
                  </a:lnTo>
                  <a:lnTo>
                    <a:pt x="65018" y="96494"/>
                  </a:lnTo>
                  <a:lnTo>
                    <a:pt x="0" y="35012"/>
                  </a:lnTo>
                  <a:lnTo>
                    <a:pt x="81668" y="0"/>
                  </a:lnTo>
                  <a:close/>
                </a:path>
              </a:pathLst>
            </a:custGeom>
            <a:solidFill>
              <a:schemeClr val="accent1"/>
            </a:solidFill>
            <a:ln w="5402"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0D93E61-9345-E38F-C190-ECDC2A385F89}"/>
                </a:ext>
              </a:extLst>
            </p:cNvPr>
            <p:cNvSpPr/>
            <p:nvPr/>
          </p:nvSpPr>
          <p:spPr>
            <a:xfrm>
              <a:off x="5194357" y="6462976"/>
              <a:ext cx="88437" cy="84822"/>
            </a:xfrm>
            <a:custGeom>
              <a:avLst/>
              <a:gdLst>
                <a:gd name="connsiteX0" fmla="*/ 40561 w 88437"/>
                <a:gd name="connsiteY0" fmla="*/ 0 h 84822"/>
                <a:gd name="connsiteX1" fmla="*/ 46621 w 88437"/>
                <a:gd name="connsiteY1" fmla="*/ 52993 h 84822"/>
                <a:gd name="connsiteX2" fmla="*/ 88437 w 88437"/>
                <a:gd name="connsiteY2" fmla="*/ 84823 h 84822"/>
                <a:gd name="connsiteX3" fmla="*/ 0 w 88437"/>
                <a:gd name="connsiteY3" fmla="*/ 80523 h 84822"/>
                <a:gd name="connsiteX4" fmla="*/ 40561 w 88437"/>
                <a:gd name="connsiteY4" fmla="*/ 0 h 84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37" h="84822">
                  <a:moveTo>
                    <a:pt x="40561" y="0"/>
                  </a:moveTo>
                  <a:lnTo>
                    <a:pt x="46621" y="52993"/>
                  </a:lnTo>
                  <a:lnTo>
                    <a:pt x="88437" y="84823"/>
                  </a:lnTo>
                  <a:lnTo>
                    <a:pt x="0" y="80523"/>
                  </a:lnTo>
                  <a:lnTo>
                    <a:pt x="40561" y="0"/>
                  </a:lnTo>
                  <a:close/>
                </a:path>
              </a:pathLst>
            </a:custGeom>
            <a:solidFill>
              <a:schemeClr val="accent1"/>
            </a:solidFill>
            <a:ln w="5402"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760F620-3C5B-D928-B423-F0AD1D48B8D5}"/>
                </a:ext>
              </a:extLst>
            </p:cNvPr>
            <p:cNvSpPr/>
            <p:nvPr/>
          </p:nvSpPr>
          <p:spPr>
            <a:xfrm>
              <a:off x="5368502" y="6621788"/>
              <a:ext cx="89966" cy="88340"/>
            </a:xfrm>
            <a:custGeom>
              <a:avLst/>
              <a:gdLst>
                <a:gd name="connsiteX0" fmla="*/ 0 w 89966"/>
                <a:gd name="connsiteY0" fmla="*/ 0 h 88340"/>
                <a:gd name="connsiteX1" fmla="*/ 37886 w 89966"/>
                <a:gd name="connsiteY1" fmla="*/ 36632 h 88340"/>
                <a:gd name="connsiteX2" fmla="*/ 89966 w 89966"/>
                <a:gd name="connsiteY2" fmla="*/ 33505 h 88340"/>
                <a:gd name="connsiteX3" fmla="*/ 19489 w 89966"/>
                <a:gd name="connsiteY3" fmla="*/ 88341 h 88340"/>
                <a:gd name="connsiteX4" fmla="*/ 0 w 89966"/>
                <a:gd name="connsiteY4" fmla="*/ 0 h 8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6" h="88340">
                  <a:moveTo>
                    <a:pt x="0" y="0"/>
                  </a:moveTo>
                  <a:lnTo>
                    <a:pt x="37886" y="36632"/>
                  </a:lnTo>
                  <a:lnTo>
                    <a:pt x="89966" y="33505"/>
                  </a:lnTo>
                  <a:lnTo>
                    <a:pt x="19489" y="88341"/>
                  </a:lnTo>
                  <a:lnTo>
                    <a:pt x="0" y="0"/>
                  </a:lnTo>
                  <a:close/>
                </a:path>
              </a:pathLst>
            </a:custGeom>
            <a:solidFill>
              <a:schemeClr val="accent1"/>
            </a:solidFill>
            <a:ln w="540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876BA37-30FB-5F98-2FB3-6C4DD20059A3}"/>
                </a:ext>
              </a:extLst>
            </p:cNvPr>
            <p:cNvSpPr/>
            <p:nvPr/>
          </p:nvSpPr>
          <p:spPr>
            <a:xfrm>
              <a:off x="5667934" y="6064046"/>
              <a:ext cx="84561" cy="89848"/>
            </a:xfrm>
            <a:custGeom>
              <a:avLst/>
              <a:gdLst>
                <a:gd name="connsiteX0" fmla="*/ 0 w 84561"/>
                <a:gd name="connsiteY0" fmla="*/ 26860 h 89848"/>
                <a:gd name="connsiteX1" fmla="*/ 49951 w 84561"/>
                <a:gd name="connsiteY1" fmla="*/ 42160 h 89848"/>
                <a:gd name="connsiteX2" fmla="*/ 73370 w 84561"/>
                <a:gd name="connsiteY2" fmla="*/ 89849 h 89848"/>
                <a:gd name="connsiteX3" fmla="*/ 84562 w 84561"/>
                <a:gd name="connsiteY3" fmla="*/ 0 h 89848"/>
                <a:gd name="connsiteX4" fmla="*/ 0 w 84561"/>
                <a:gd name="connsiteY4" fmla="*/ 26860 h 89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61" h="89848">
                  <a:moveTo>
                    <a:pt x="0" y="26860"/>
                  </a:moveTo>
                  <a:lnTo>
                    <a:pt x="49951" y="42160"/>
                  </a:lnTo>
                  <a:lnTo>
                    <a:pt x="73370" y="89849"/>
                  </a:lnTo>
                  <a:lnTo>
                    <a:pt x="84562" y="0"/>
                  </a:lnTo>
                  <a:lnTo>
                    <a:pt x="0" y="26860"/>
                  </a:lnTo>
                  <a:close/>
                </a:path>
              </a:pathLst>
            </a:custGeom>
            <a:solidFill>
              <a:schemeClr val="accent1"/>
            </a:solidFill>
            <a:ln w="5402"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15C41B9-BA4C-C087-42F3-7F66E93C338D}"/>
                </a:ext>
              </a:extLst>
            </p:cNvPr>
            <p:cNvSpPr/>
            <p:nvPr/>
          </p:nvSpPr>
          <p:spPr>
            <a:xfrm>
              <a:off x="5797806" y="6253348"/>
              <a:ext cx="81668" cy="96493"/>
            </a:xfrm>
            <a:custGeom>
              <a:avLst/>
              <a:gdLst>
                <a:gd name="connsiteX0" fmla="*/ 0 w 81668"/>
                <a:gd name="connsiteY0" fmla="*/ 0 h 96493"/>
                <a:gd name="connsiteX1" fmla="*/ 28660 w 81668"/>
                <a:gd name="connsiteY1" fmla="*/ 44617 h 96493"/>
                <a:gd name="connsiteX2" fmla="*/ 16650 w 81668"/>
                <a:gd name="connsiteY2" fmla="*/ 96494 h 96493"/>
                <a:gd name="connsiteX3" fmla="*/ 81668 w 81668"/>
                <a:gd name="connsiteY3" fmla="*/ 35012 h 96493"/>
                <a:gd name="connsiteX4" fmla="*/ 0 w 81668"/>
                <a:gd name="connsiteY4" fmla="*/ 0 h 96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68" h="96493">
                  <a:moveTo>
                    <a:pt x="0" y="0"/>
                  </a:moveTo>
                  <a:lnTo>
                    <a:pt x="28660" y="44617"/>
                  </a:lnTo>
                  <a:lnTo>
                    <a:pt x="16650" y="96494"/>
                  </a:lnTo>
                  <a:lnTo>
                    <a:pt x="81668" y="35012"/>
                  </a:lnTo>
                  <a:lnTo>
                    <a:pt x="0" y="0"/>
                  </a:lnTo>
                  <a:close/>
                </a:path>
              </a:pathLst>
            </a:custGeom>
            <a:solidFill>
              <a:schemeClr val="accent1"/>
            </a:solidFill>
            <a:ln w="5402"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2AD9B0D-4B62-4C70-7229-73E66DC260C5}"/>
                </a:ext>
              </a:extLst>
            </p:cNvPr>
            <p:cNvSpPr/>
            <p:nvPr/>
          </p:nvSpPr>
          <p:spPr>
            <a:xfrm>
              <a:off x="5746491" y="6463869"/>
              <a:ext cx="88437" cy="84878"/>
            </a:xfrm>
            <a:custGeom>
              <a:avLst/>
              <a:gdLst>
                <a:gd name="connsiteX0" fmla="*/ 47876 w 88437"/>
                <a:gd name="connsiteY0" fmla="*/ 0 h 84878"/>
                <a:gd name="connsiteX1" fmla="*/ 41817 w 88437"/>
                <a:gd name="connsiteY1" fmla="*/ 52993 h 84878"/>
                <a:gd name="connsiteX2" fmla="*/ 0 w 88437"/>
                <a:gd name="connsiteY2" fmla="*/ 84879 h 84878"/>
                <a:gd name="connsiteX3" fmla="*/ 88437 w 88437"/>
                <a:gd name="connsiteY3" fmla="*/ 80523 h 84878"/>
                <a:gd name="connsiteX4" fmla="*/ 47876 w 88437"/>
                <a:gd name="connsiteY4" fmla="*/ 0 h 84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37" h="84878">
                  <a:moveTo>
                    <a:pt x="47876" y="0"/>
                  </a:moveTo>
                  <a:lnTo>
                    <a:pt x="41817" y="52993"/>
                  </a:lnTo>
                  <a:lnTo>
                    <a:pt x="0" y="84879"/>
                  </a:lnTo>
                  <a:lnTo>
                    <a:pt x="88437" y="80523"/>
                  </a:lnTo>
                  <a:lnTo>
                    <a:pt x="47876" y="0"/>
                  </a:lnTo>
                  <a:close/>
                </a:path>
              </a:pathLst>
            </a:custGeom>
            <a:solidFill>
              <a:schemeClr val="accent1"/>
            </a:solidFill>
            <a:ln w="5402"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D5C3E32D-8411-6855-B515-2FD22BF33F94}"/>
                </a:ext>
              </a:extLst>
            </p:cNvPr>
            <p:cNvSpPr/>
            <p:nvPr/>
          </p:nvSpPr>
          <p:spPr>
            <a:xfrm>
              <a:off x="5571690" y="6621174"/>
              <a:ext cx="89966" cy="88340"/>
            </a:xfrm>
            <a:custGeom>
              <a:avLst/>
              <a:gdLst>
                <a:gd name="connsiteX0" fmla="*/ 89966 w 89966"/>
                <a:gd name="connsiteY0" fmla="*/ 0 h 88340"/>
                <a:gd name="connsiteX1" fmla="*/ 52080 w 89966"/>
                <a:gd name="connsiteY1" fmla="*/ 36576 h 88340"/>
                <a:gd name="connsiteX2" fmla="*/ 0 w 89966"/>
                <a:gd name="connsiteY2" fmla="*/ 33505 h 88340"/>
                <a:gd name="connsiteX3" fmla="*/ 70477 w 89966"/>
                <a:gd name="connsiteY3" fmla="*/ 88341 h 88340"/>
                <a:gd name="connsiteX4" fmla="*/ 89966 w 89966"/>
                <a:gd name="connsiteY4" fmla="*/ 0 h 8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6" h="88340">
                  <a:moveTo>
                    <a:pt x="89966" y="0"/>
                  </a:moveTo>
                  <a:lnTo>
                    <a:pt x="52080" y="36576"/>
                  </a:lnTo>
                  <a:lnTo>
                    <a:pt x="0" y="33505"/>
                  </a:lnTo>
                  <a:lnTo>
                    <a:pt x="70477" y="88341"/>
                  </a:lnTo>
                  <a:lnTo>
                    <a:pt x="89966" y="0"/>
                  </a:lnTo>
                  <a:close/>
                </a:path>
              </a:pathLst>
            </a:custGeom>
            <a:solidFill>
              <a:schemeClr val="accent1"/>
            </a:solidFill>
            <a:ln w="5402"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6462C77-FB95-A720-436F-BB7EEC9502A2}"/>
                </a:ext>
              </a:extLst>
            </p:cNvPr>
            <p:cNvSpPr/>
            <p:nvPr/>
          </p:nvSpPr>
          <p:spPr>
            <a:xfrm>
              <a:off x="5215210" y="6165342"/>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solidFill>
              <a:schemeClr val="accent1"/>
            </a:solidFill>
            <a:ln w="5402"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F7F57E81-0259-F540-9FDA-3BBBE9F65AA5}"/>
                </a:ext>
              </a:extLst>
            </p:cNvPr>
            <p:cNvSpPr/>
            <p:nvPr/>
          </p:nvSpPr>
          <p:spPr>
            <a:xfrm>
              <a:off x="5381495" y="6021774"/>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solidFill>
              <a:schemeClr val="accent1"/>
            </a:solidFill>
            <a:ln w="5402"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A46A38C-6595-5116-903C-E247C910AC2F}"/>
                </a:ext>
              </a:extLst>
            </p:cNvPr>
            <p:cNvSpPr/>
            <p:nvPr/>
          </p:nvSpPr>
          <p:spPr>
            <a:xfrm>
              <a:off x="5177215" y="6385021"/>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solidFill>
              <a:schemeClr val="accent1"/>
            </a:solidFill>
            <a:ln w="5402"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614B86DD-FC46-4607-624D-D2C599C707D6}"/>
                </a:ext>
              </a:extLst>
            </p:cNvPr>
            <p:cNvSpPr/>
            <p:nvPr/>
          </p:nvSpPr>
          <p:spPr>
            <a:xfrm>
              <a:off x="5285688" y="6580912"/>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solidFill>
              <a:schemeClr val="accent1"/>
            </a:solidFill>
            <a:ln w="5402"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89516E5-5E83-283F-8605-3F4B26349266}"/>
                </a:ext>
              </a:extLst>
            </p:cNvPr>
            <p:cNvSpPr/>
            <p:nvPr/>
          </p:nvSpPr>
          <p:spPr>
            <a:xfrm>
              <a:off x="5491168" y="6658029"/>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solidFill>
              <a:schemeClr val="accent1"/>
            </a:solidFill>
            <a:ln w="5402"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6F6FF23-4B67-961D-5518-529A210F622C}"/>
                </a:ext>
              </a:extLst>
            </p:cNvPr>
            <p:cNvSpPr/>
            <p:nvPr/>
          </p:nvSpPr>
          <p:spPr>
            <a:xfrm>
              <a:off x="5767726" y="6165119"/>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solidFill>
              <a:schemeClr val="accent1"/>
            </a:solidFill>
            <a:ln w="5402"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AD300D3-DB46-EB9A-4685-52ACF768E45F}"/>
                </a:ext>
              </a:extLst>
            </p:cNvPr>
            <p:cNvSpPr/>
            <p:nvPr/>
          </p:nvSpPr>
          <p:spPr>
            <a:xfrm>
              <a:off x="5600405" y="6021774"/>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solidFill>
              <a:schemeClr val="accent1"/>
            </a:solidFill>
            <a:ln w="5402"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CE64DAA-A8E1-258B-204A-F0E6C5E844A1}"/>
                </a:ext>
              </a:extLst>
            </p:cNvPr>
            <p:cNvSpPr/>
            <p:nvPr/>
          </p:nvSpPr>
          <p:spPr>
            <a:xfrm>
              <a:off x="5805722" y="6387032"/>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solidFill>
              <a:schemeClr val="accent1"/>
            </a:solidFill>
            <a:ln w="5402"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03E3C29-8A5F-F265-30CC-0815F7BDF91D}"/>
                </a:ext>
              </a:extLst>
            </p:cNvPr>
            <p:cNvSpPr/>
            <p:nvPr/>
          </p:nvSpPr>
          <p:spPr>
            <a:xfrm>
              <a:off x="5697249" y="6581359"/>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solidFill>
              <a:schemeClr val="accent1"/>
            </a:solidFill>
            <a:ln w="5402" cap="flat">
              <a:noFill/>
              <a:prstDash val="solid"/>
              <a:miter/>
            </a:ln>
          </p:spPr>
          <p:txBody>
            <a:bodyPr rtlCol="0" anchor="ctr"/>
            <a:lstStyle/>
            <a:p>
              <a:endParaRPr lang="en-US"/>
            </a:p>
          </p:txBody>
        </p:sp>
      </p:grpSp>
      <p:grpSp>
        <p:nvGrpSpPr>
          <p:cNvPr id="54" name="Group 53">
            <a:extLst>
              <a:ext uri="{FF2B5EF4-FFF2-40B4-BE49-F238E27FC236}">
                <a16:creationId xmlns:a16="http://schemas.microsoft.com/office/drawing/2014/main" id="{A1AEA223-C383-0428-F3E5-9E2F31E55F53}"/>
              </a:ext>
            </a:extLst>
          </p:cNvPr>
          <p:cNvGrpSpPr/>
          <p:nvPr/>
        </p:nvGrpSpPr>
        <p:grpSpPr>
          <a:xfrm>
            <a:off x="2004090" y="1746276"/>
            <a:ext cx="844764" cy="844764"/>
            <a:chOff x="2004090" y="1746276"/>
            <a:chExt cx="844764" cy="844764"/>
          </a:xfrm>
        </p:grpSpPr>
        <p:sp>
          <p:nvSpPr>
            <p:cNvPr id="56" name="Oval 55">
              <a:extLst>
                <a:ext uri="{FF2B5EF4-FFF2-40B4-BE49-F238E27FC236}">
                  <a16:creationId xmlns:a16="http://schemas.microsoft.com/office/drawing/2014/main" id="{AF24B8F7-5278-92FE-2D2A-6EB24A002F92}"/>
                </a:ext>
              </a:extLst>
            </p:cNvPr>
            <p:cNvSpPr>
              <a:spLocks/>
            </p:cNvSpPr>
            <p:nvPr/>
          </p:nvSpPr>
          <p:spPr>
            <a:xfrm>
              <a:off x="2004090" y="1746276"/>
              <a:ext cx="844764" cy="844764"/>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7" name="Graphic 56" descr="Question Mark with solid fill">
              <a:extLst>
                <a:ext uri="{FF2B5EF4-FFF2-40B4-BE49-F238E27FC236}">
                  <a16:creationId xmlns:a16="http://schemas.microsoft.com/office/drawing/2014/main" id="{400128F7-8F6A-CAF6-4DBA-5466462F705B}"/>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162357" y="1913375"/>
              <a:ext cx="518090" cy="510620"/>
            </a:xfrm>
            <a:prstGeom prst="rect">
              <a:avLst/>
            </a:prstGeom>
          </p:spPr>
        </p:pic>
      </p:grpSp>
      <p:sp>
        <p:nvSpPr>
          <p:cNvPr id="32" name="Freeform: Shape 31">
            <a:extLst>
              <a:ext uri="{FF2B5EF4-FFF2-40B4-BE49-F238E27FC236}">
                <a16:creationId xmlns:a16="http://schemas.microsoft.com/office/drawing/2014/main" id="{2E0F8F86-4EA9-E598-F483-9263C529B2F2}"/>
              </a:ext>
            </a:extLst>
          </p:cNvPr>
          <p:cNvSpPr/>
          <p:nvPr/>
        </p:nvSpPr>
        <p:spPr>
          <a:xfrm>
            <a:off x="2102657" y="2288605"/>
            <a:ext cx="88437" cy="84822"/>
          </a:xfrm>
          <a:custGeom>
            <a:avLst/>
            <a:gdLst>
              <a:gd name="connsiteX0" fmla="*/ 40561 w 88437"/>
              <a:gd name="connsiteY0" fmla="*/ 0 h 84822"/>
              <a:gd name="connsiteX1" fmla="*/ 46621 w 88437"/>
              <a:gd name="connsiteY1" fmla="*/ 52993 h 84822"/>
              <a:gd name="connsiteX2" fmla="*/ 88437 w 88437"/>
              <a:gd name="connsiteY2" fmla="*/ 84823 h 84822"/>
              <a:gd name="connsiteX3" fmla="*/ 0 w 88437"/>
              <a:gd name="connsiteY3" fmla="*/ 80523 h 84822"/>
              <a:gd name="connsiteX4" fmla="*/ 40561 w 88437"/>
              <a:gd name="connsiteY4" fmla="*/ 0 h 84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37" h="84822">
                <a:moveTo>
                  <a:pt x="40561" y="0"/>
                </a:moveTo>
                <a:lnTo>
                  <a:pt x="46621" y="52993"/>
                </a:lnTo>
                <a:lnTo>
                  <a:pt x="88437" y="84823"/>
                </a:lnTo>
                <a:lnTo>
                  <a:pt x="0" y="80523"/>
                </a:lnTo>
                <a:lnTo>
                  <a:pt x="40561" y="0"/>
                </a:lnTo>
                <a:close/>
              </a:path>
            </a:pathLst>
          </a:custGeom>
          <a:solidFill>
            <a:schemeClr val="accent1"/>
          </a:solidFill>
          <a:ln w="5402"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3094631-8993-C18C-0E10-51B3503533C1}"/>
              </a:ext>
            </a:extLst>
          </p:cNvPr>
          <p:cNvSpPr/>
          <p:nvPr/>
        </p:nvSpPr>
        <p:spPr>
          <a:xfrm>
            <a:off x="2276802" y="2447417"/>
            <a:ext cx="89966" cy="88340"/>
          </a:xfrm>
          <a:custGeom>
            <a:avLst/>
            <a:gdLst>
              <a:gd name="connsiteX0" fmla="*/ 0 w 89966"/>
              <a:gd name="connsiteY0" fmla="*/ 0 h 88340"/>
              <a:gd name="connsiteX1" fmla="*/ 37886 w 89966"/>
              <a:gd name="connsiteY1" fmla="*/ 36632 h 88340"/>
              <a:gd name="connsiteX2" fmla="*/ 89966 w 89966"/>
              <a:gd name="connsiteY2" fmla="*/ 33505 h 88340"/>
              <a:gd name="connsiteX3" fmla="*/ 19489 w 89966"/>
              <a:gd name="connsiteY3" fmla="*/ 88341 h 88340"/>
              <a:gd name="connsiteX4" fmla="*/ 0 w 89966"/>
              <a:gd name="connsiteY4" fmla="*/ 0 h 8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6" h="88340">
                <a:moveTo>
                  <a:pt x="0" y="0"/>
                </a:moveTo>
                <a:lnTo>
                  <a:pt x="37886" y="36632"/>
                </a:lnTo>
                <a:lnTo>
                  <a:pt x="89966" y="33505"/>
                </a:lnTo>
                <a:lnTo>
                  <a:pt x="19489" y="88341"/>
                </a:lnTo>
                <a:lnTo>
                  <a:pt x="0" y="0"/>
                </a:lnTo>
                <a:close/>
              </a:path>
            </a:pathLst>
          </a:custGeom>
          <a:solidFill>
            <a:schemeClr val="accent1"/>
          </a:solidFill>
          <a:ln w="5402"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D384BC2-CB15-F519-21BB-884FFAAAD143}"/>
              </a:ext>
            </a:extLst>
          </p:cNvPr>
          <p:cNvSpPr/>
          <p:nvPr/>
        </p:nvSpPr>
        <p:spPr>
          <a:xfrm>
            <a:off x="2576234" y="1889675"/>
            <a:ext cx="84561" cy="89848"/>
          </a:xfrm>
          <a:custGeom>
            <a:avLst/>
            <a:gdLst>
              <a:gd name="connsiteX0" fmla="*/ 0 w 84561"/>
              <a:gd name="connsiteY0" fmla="*/ 26860 h 89848"/>
              <a:gd name="connsiteX1" fmla="*/ 49951 w 84561"/>
              <a:gd name="connsiteY1" fmla="*/ 42160 h 89848"/>
              <a:gd name="connsiteX2" fmla="*/ 73370 w 84561"/>
              <a:gd name="connsiteY2" fmla="*/ 89849 h 89848"/>
              <a:gd name="connsiteX3" fmla="*/ 84562 w 84561"/>
              <a:gd name="connsiteY3" fmla="*/ 0 h 89848"/>
              <a:gd name="connsiteX4" fmla="*/ 0 w 84561"/>
              <a:gd name="connsiteY4" fmla="*/ 26860 h 89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61" h="89848">
                <a:moveTo>
                  <a:pt x="0" y="26860"/>
                </a:moveTo>
                <a:lnTo>
                  <a:pt x="49951" y="42160"/>
                </a:lnTo>
                <a:lnTo>
                  <a:pt x="73370" y="89849"/>
                </a:lnTo>
                <a:lnTo>
                  <a:pt x="84562" y="0"/>
                </a:lnTo>
                <a:lnTo>
                  <a:pt x="0" y="26860"/>
                </a:lnTo>
                <a:close/>
              </a:path>
            </a:pathLst>
          </a:custGeom>
          <a:solidFill>
            <a:schemeClr val="accent1"/>
          </a:solidFill>
          <a:ln w="5402"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4666394-2111-2058-02AD-348CB2909082}"/>
              </a:ext>
            </a:extLst>
          </p:cNvPr>
          <p:cNvSpPr/>
          <p:nvPr/>
        </p:nvSpPr>
        <p:spPr>
          <a:xfrm>
            <a:off x="2706106" y="2078977"/>
            <a:ext cx="81668" cy="96493"/>
          </a:xfrm>
          <a:custGeom>
            <a:avLst/>
            <a:gdLst>
              <a:gd name="connsiteX0" fmla="*/ 0 w 81668"/>
              <a:gd name="connsiteY0" fmla="*/ 0 h 96493"/>
              <a:gd name="connsiteX1" fmla="*/ 28660 w 81668"/>
              <a:gd name="connsiteY1" fmla="*/ 44617 h 96493"/>
              <a:gd name="connsiteX2" fmla="*/ 16650 w 81668"/>
              <a:gd name="connsiteY2" fmla="*/ 96494 h 96493"/>
              <a:gd name="connsiteX3" fmla="*/ 81668 w 81668"/>
              <a:gd name="connsiteY3" fmla="*/ 35012 h 96493"/>
              <a:gd name="connsiteX4" fmla="*/ 0 w 81668"/>
              <a:gd name="connsiteY4" fmla="*/ 0 h 96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68" h="96493">
                <a:moveTo>
                  <a:pt x="0" y="0"/>
                </a:moveTo>
                <a:lnTo>
                  <a:pt x="28660" y="44617"/>
                </a:lnTo>
                <a:lnTo>
                  <a:pt x="16650" y="96494"/>
                </a:lnTo>
                <a:lnTo>
                  <a:pt x="81668" y="35012"/>
                </a:lnTo>
                <a:lnTo>
                  <a:pt x="0" y="0"/>
                </a:lnTo>
                <a:close/>
              </a:path>
            </a:pathLst>
          </a:custGeom>
          <a:solidFill>
            <a:schemeClr val="accent1"/>
          </a:solidFill>
          <a:ln w="5402"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E629D8D-68B7-14ED-31FE-C496A5E5B857}"/>
              </a:ext>
            </a:extLst>
          </p:cNvPr>
          <p:cNvSpPr/>
          <p:nvPr/>
        </p:nvSpPr>
        <p:spPr>
          <a:xfrm>
            <a:off x="2654791" y="2289498"/>
            <a:ext cx="88437" cy="84878"/>
          </a:xfrm>
          <a:custGeom>
            <a:avLst/>
            <a:gdLst>
              <a:gd name="connsiteX0" fmla="*/ 47876 w 88437"/>
              <a:gd name="connsiteY0" fmla="*/ 0 h 84878"/>
              <a:gd name="connsiteX1" fmla="*/ 41817 w 88437"/>
              <a:gd name="connsiteY1" fmla="*/ 52993 h 84878"/>
              <a:gd name="connsiteX2" fmla="*/ 0 w 88437"/>
              <a:gd name="connsiteY2" fmla="*/ 84879 h 84878"/>
              <a:gd name="connsiteX3" fmla="*/ 88437 w 88437"/>
              <a:gd name="connsiteY3" fmla="*/ 80523 h 84878"/>
              <a:gd name="connsiteX4" fmla="*/ 47876 w 88437"/>
              <a:gd name="connsiteY4" fmla="*/ 0 h 84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37" h="84878">
                <a:moveTo>
                  <a:pt x="47876" y="0"/>
                </a:moveTo>
                <a:lnTo>
                  <a:pt x="41817" y="52993"/>
                </a:lnTo>
                <a:lnTo>
                  <a:pt x="0" y="84879"/>
                </a:lnTo>
                <a:lnTo>
                  <a:pt x="88437" y="80523"/>
                </a:lnTo>
                <a:lnTo>
                  <a:pt x="47876" y="0"/>
                </a:lnTo>
                <a:close/>
              </a:path>
            </a:pathLst>
          </a:custGeom>
          <a:solidFill>
            <a:schemeClr val="accent1"/>
          </a:solidFill>
          <a:ln w="5402"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2FA207E6-F71F-E52B-A80E-1DDB722846B0}"/>
              </a:ext>
            </a:extLst>
          </p:cNvPr>
          <p:cNvSpPr/>
          <p:nvPr/>
        </p:nvSpPr>
        <p:spPr>
          <a:xfrm>
            <a:off x="2479990" y="2446803"/>
            <a:ext cx="89966" cy="88340"/>
          </a:xfrm>
          <a:custGeom>
            <a:avLst/>
            <a:gdLst>
              <a:gd name="connsiteX0" fmla="*/ 89966 w 89966"/>
              <a:gd name="connsiteY0" fmla="*/ 0 h 88340"/>
              <a:gd name="connsiteX1" fmla="*/ 52080 w 89966"/>
              <a:gd name="connsiteY1" fmla="*/ 36576 h 88340"/>
              <a:gd name="connsiteX2" fmla="*/ 0 w 89966"/>
              <a:gd name="connsiteY2" fmla="*/ 33505 h 88340"/>
              <a:gd name="connsiteX3" fmla="*/ 70477 w 89966"/>
              <a:gd name="connsiteY3" fmla="*/ 88341 h 88340"/>
              <a:gd name="connsiteX4" fmla="*/ 89966 w 89966"/>
              <a:gd name="connsiteY4" fmla="*/ 0 h 8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6" h="88340">
                <a:moveTo>
                  <a:pt x="89966" y="0"/>
                </a:moveTo>
                <a:lnTo>
                  <a:pt x="52080" y="36576"/>
                </a:lnTo>
                <a:lnTo>
                  <a:pt x="0" y="33505"/>
                </a:lnTo>
                <a:lnTo>
                  <a:pt x="70477" y="88341"/>
                </a:lnTo>
                <a:lnTo>
                  <a:pt x="89966" y="0"/>
                </a:lnTo>
                <a:close/>
              </a:path>
            </a:pathLst>
          </a:custGeom>
          <a:solidFill>
            <a:schemeClr val="accent1"/>
          </a:solidFill>
          <a:ln w="5402"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A2E716D-742C-9E0F-CF88-C54F2711DF28}"/>
              </a:ext>
            </a:extLst>
          </p:cNvPr>
          <p:cNvSpPr/>
          <p:nvPr/>
        </p:nvSpPr>
        <p:spPr>
          <a:xfrm>
            <a:off x="2375066" y="1801558"/>
            <a:ext cx="95752" cy="76167"/>
          </a:xfrm>
          <a:custGeom>
            <a:avLst/>
            <a:gdLst>
              <a:gd name="connsiteX0" fmla="*/ 95753 w 95752"/>
              <a:gd name="connsiteY0" fmla="*/ 76167 h 76167"/>
              <a:gd name="connsiteX1" fmla="*/ 47876 w 95752"/>
              <a:gd name="connsiteY1" fmla="*/ 55059 h 76167"/>
              <a:gd name="connsiteX2" fmla="*/ 0 w 95752"/>
              <a:gd name="connsiteY2" fmla="*/ 76167 h 76167"/>
              <a:gd name="connsiteX3" fmla="*/ 47876 w 95752"/>
              <a:gd name="connsiteY3" fmla="*/ 0 h 76167"/>
              <a:gd name="connsiteX4" fmla="*/ 95753 w 95752"/>
              <a:gd name="connsiteY4" fmla="*/ 76167 h 76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2" h="76167">
                <a:moveTo>
                  <a:pt x="95753" y="76167"/>
                </a:moveTo>
                <a:lnTo>
                  <a:pt x="47876" y="55059"/>
                </a:lnTo>
                <a:lnTo>
                  <a:pt x="0" y="76167"/>
                </a:lnTo>
                <a:lnTo>
                  <a:pt x="47876" y="0"/>
                </a:lnTo>
                <a:lnTo>
                  <a:pt x="95753" y="76167"/>
                </a:lnTo>
                <a:close/>
              </a:path>
            </a:pathLst>
          </a:custGeom>
          <a:solidFill>
            <a:schemeClr val="accent1"/>
          </a:solidFill>
          <a:ln w="5402"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0910296-24DD-6BDC-7641-CE88E34DFDA5}"/>
              </a:ext>
            </a:extLst>
          </p:cNvPr>
          <p:cNvSpPr/>
          <p:nvPr/>
        </p:nvSpPr>
        <p:spPr>
          <a:xfrm>
            <a:off x="2184925" y="1889898"/>
            <a:ext cx="84561" cy="89848"/>
          </a:xfrm>
          <a:custGeom>
            <a:avLst/>
            <a:gdLst>
              <a:gd name="connsiteX0" fmla="*/ 84562 w 84561"/>
              <a:gd name="connsiteY0" fmla="*/ 26860 h 89848"/>
              <a:gd name="connsiteX1" fmla="*/ 34611 w 84561"/>
              <a:gd name="connsiteY1" fmla="*/ 42160 h 89848"/>
              <a:gd name="connsiteX2" fmla="*/ 11191 w 84561"/>
              <a:gd name="connsiteY2" fmla="*/ 89849 h 89848"/>
              <a:gd name="connsiteX3" fmla="*/ 0 w 84561"/>
              <a:gd name="connsiteY3" fmla="*/ 0 h 89848"/>
              <a:gd name="connsiteX4" fmla="*/ 84562 w 84561"/>
              <a:gd name="connsiteY4" fmla="*/ 26860 h 89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61" h="89848">
                <a:moveTo>
                  <a:pt x="84562" y="26860"/>
                </a:moveTo>
                <a:lnTo>
                  <a:pt x="34611" y="42160"/>
                </a:lnTo>
                <a:lnTo>
                  <a:pt x="11191" y="89849"/>
                </a:lnTo>
                <a:lnTo>
                  <a:pt x="0" y="0"/>
                </a:lnTo>
                <a:lnTo>
                  <a:pt x="84562" y="26860"/>
                </a:lnTo>
                <a:close/>
              </a:path>
            </a:pathLst>
          </a:custGeom>
          <a:solidFill>
            <a:schemeClr val="accent1"/>
          </a:solidFill>
          <a:ln w="5402"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3DCEB08-E6EC-A66D-B097-80F7379EA517}"/>
              </a:ext>
            </a:extLst>
          </p:cNvPr>
          <p:cNvSpPr/>
          <p:nvPr/>
        </p:nvSpPr>
        <p:spPr>
          <a:xfrm>
            <a:off x="2058766" y="2078921"/>
            <a:ext cx="81668" cy="96493"/>
          </a:xfrm>
          <a:custGeom>
            <a:avLst/>
            <a:gdLst>
              <a:gd name="connsiteX0" fmla="*/ 81668 w 81668"/>
              <a:gd name="connsiteY0" fmla="*/ 0 h 96493"/>
              <a:gd name="connsiteX1" fmla="*/ 53008 w 81668"/>
              <a:gd name="connsiteY1" fmla="*/ 44561 h 96493"/>
              <a:gd name="connsiteX2" fmla="*/ 65018 w 81668"/>
              <a:gd name="connsiteY2" fmla="*/ 96494 h 96493"/>
              <a:gd name="connsiteX3" fmla="*/ 0 w 81668"/>
              <a:gd name="connsiteY3" fmla="*/ 35012 h 96493"/>
              <a:gd name="connsiteX4" fmla="*/ 81668 w 81668"/>
              <a:gd name="connsiteY4" fmla="*/ 0 h 96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68" h="96493">
                <a:moveTo>
                  <a:pt x="81668" y="0"/>
                </a:moveTo>
                <a:lnTo>
                  <a:pt x="53008" y="44561"/>
                </a:lnTo>
                <a:lnTo>
                  <a:pt x="65018" y="96494"/>
                </a:lnTo>
                <a:lnTo>
                  <a:pt x="0" y="35012"/>
                </a:lnTo>
                <a:lnTo>
                  <a:pt x="81668" y="0"/>
                </a:lnTo>
                <a:close/>
              </a:path>
            </a:pathLst>
          </a:custGeom>
          <a:solidFill>
            <a:schemeClr val="accent1"/>
          </a:solidFill>
          <a:ln w="5402"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9F50A23-5CAF-725D-E43D-FB363AFB68D1}"/>
              </a:ext>
            </a:extLst>
          </p:cNvPr>
          <p:cNvSpPr/>
          <p:nvPr/>
        </p:nvSpPr>
        <p:spPr>
          <a:xfrm>
            <a:off x="2123510" y="1990971"/>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solidFill>
            <a:schemeClr val="accent1"/>
          </a:solidFill>
          <a:ln w="5402"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7C5584E-171B-FD5B-B5EE-791F59E85984}"/>
              </a:ext>
            </a:extLst>
          </p:cNvPr>
          <p:cNvSpPr/>
          <p:nvPr/>
        </p:nvSpPr>
        <p:spPr>
          <a:xfrm>
            <a:off x="2289795" y="1847403"/>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solidFill>
            <a:schemeClr val="accent1"/>
          </a:solidFill>
          <a:ln w="5402"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200D5EC-6D83-8FF6-DB5F-1049E3CF209C}"/>
              </a:ext>
            </a:extLst>
          </p:cNvPr>
          <p:cNvSpPr/>
          <p:nvPr/>
        </p:nvSpPr>
        <p:spPr>
          <a:xfrm>
            <a:off x="2085515" y="2210650"/>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solidFill>
            <a:schemeClr val="accent1"/>
          </a:solidFill>
          <a:ln w="5402"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94451997-60B5-257E-D118-3D9E2AF0095E}"/>
              </a:ext>
            </a:extLst>
          </p:cNvPr>
          <p:cNvSpPr/>
          <p:nvPr/>
        </p:nvSpPr>
        <p:spPr>
          <a:xfrm>
            <a:off x="2193988" y="2406541"/>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solidFill>
            <a:schemeClr val="accent1"/>
          </a:solidFill>
          <a:ln w="5402"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67147CE-D69A-CB8E-209D-436140390B01}"/>
              </a:ext>
            </a:extLst>
          </p:cNvPr>
          <p:cNvSpPr/>
          <p:nvPr/>
        </p:nvSpPr>
        <p:spPr>
          <a:xfrm>
            <a:off x="2399468" y="2483658"/>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solidFill>
            <a:schemeClr val="accent1"/>
          </a:solidFill>
          <a:ln w="5402"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72C9579-3A8E-74CF-F9C3-D0FB868FAAAA}"/>
              </a:ext>
            </a:extLst>
          </p:cNvPr>
          <p:cNvSpPr/>
          <p:nvPr/>
        </p:nvSpPr>
        <p:spPr>
          <a:xfrm>
            <a:off x="2676026" y="1990748"/>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solidFill>
            <a:schemeClr val="accent1"/>
          </a:solidFill>
          <a:ln w="5402"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D09D619-CE5A-6901-FAD9-F0B8500B938E}"/>
              </a:ext>
            </a:extLst>
          </p:cNvPr>
          <p:cNvSpPr/>
          <p:nvPr/>
        </p:nvSpPr>
        <p:spPr>
          <a:xfrm>
            <a:off x="2508705" y="1847403"/>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solidFill>
            <a:schemeClr val="accent1"/>
          </a:solidFill>
          <a:ln w="5402"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B0A36A7-7B03-DE36-C9B9-222704786062}"/>
              </a:ext>
            </a:extLst>
          </p:cNvPr>
          <p:cNvSpPr/>
          <p:nvPr/>
        </p:nvSpPr>
        <p:spPr>
          <a:xfrm>
            <a:off x="2714022" y="2212661"/>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solidFill>
            <a:schemeClr val="accent1"/>
          </a:solidFill>
          <a:ln w="5402"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1C0FC327-8F42-BA9C-88B9-94C2C827EBC9}"/>
              </a:ext>
            </a:extLst>
          </p:cNvPr>
          <p:cNvSpPr/>
          <p:nvPr/>
        </p:nvSpPr>
        <p:spPr>
          <a:xfrm>
            <a:off x="2605549" y="2406988"/>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solidFill>
            <a:schemeClr val="accent1"/>
          </a:solidFill>
          <a:ln w="5402" cap="flat">
            <a:noFill/>
            <a:prstDash val="solid"/>
            <a:miter/>
          </a:ln>
        </p:spPr>
        <p:txBody>
          <a:bodyPr rtlCol="0" anchor="ctr"/>
          <a:lstStyle/>
          <a:p>
            <a:endParaRPr lang="en-US"/>
          </a:p>
        </p:txBody>
      </p:sp>
    </p:spTree>
    <p:extLst>
      <p:ext uri="{BB962C8B-B14F-4D97-AF65-F5344CB8AC3E}">
        <p14:creationId xmlns:p14="http://schemas.microsoft.com/office/powerpoint/2010/main" val="3410958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3">
            <a:extLst>
              <a:ext uri="{FF2B5EF4-FFF2-40B4-BE49-F238E27FC236}">
                <a16:creationId xmlns:a16="http://schemas.microsoft.com/office/drawing/2014/main" id="{6C7D0AAE-78B8-42FB-89A3-E517DB2D18EB}"/>
              </a:ext>
            </a:extLst>
          </p:cNvPr>
          <p:cNvSpPr>
            <a:spLocks noGrp="1"/>
          </p:cNvSpPr>
          <p:nvPr>
            <p:ph type="title"/>
          </p:nvPr>
        </p:nvSpPr>
        <p:spPr>
          <a:xfrm>
            <a:off x="667688" y="435829"/>
            <a:ext cx="10399619" cy="1330920"/>
          </a:xfrm>
        </p:spPr>
        <p:txBody>
          <a:bodyPr/>
          <a:lstStyle/>
          <a:p>
            <a:r>
              <a:rPr lang="en-US"/>
              <a:t>Example of a Single Patient Record in Action</a:t>
            </a:r>
            <a:endParaRPr lang="en-US">
              <a:cs typeface="Calibri Light"/>
            </a:endParaRPr>
          </a:p>
        </p:txBody>
      </p:sp>
      <p:pic>
        <p:nvPicPr>
          <p:cNvPr id="3" name="Picture 2" descr="A diagram of a medical center&#10;&#10;AI-generated content may be incorrect.">
            <a:extLst>
              <a:ext uri="{FF2B5EF4-FFF2-40B4-BE49-F238E27FC236}">
                <a16:creationId xmlns:a16="http://schemas.microsoft.com/office/drawing/2014/main" id="{B88111C4-63BD-0DDF-1BEE-387379A9E7BC}"/>
              </a:ext>
            </a:extLst>
          </p:cNvPr>
          <p:cNvPicPr>
            <a:picLocks noChangeAspect="1"/>
          </p:cNvPicPr>
          <p:nvPr/>
        </p:nvPicPr>
        <p:blipFill>
          <a:blip r:embed="rId4">
            <a:extLst>
              <a:ext uri="{28A0092B-C50C-407E-A947-70E740481C1C}">
                <a14:useLocalDpi xmlns:a14="http://schemas.microsoft.com/office/drawing/2010/main" val="0"/>
              </a:ext>
            </a:extLst>
          </a:blip>
          <a:srcRect r="1764"/>
          <a:stretch/>
        </p:blipFill>
        <p:spPr>
          <a:xfrm>
            <a:off x="2960921" y="1210149"/>
            <a:ext cx="8758183" cy="5602393"/>
          </a:xfrm>
          <a:prstGeom prst="rect">
            <a:avLst/>
          </a:prstGeom>
        </p:spPr>
      </p:pic>
      <p:grpSp>
        <p:nvGrpSpPr>
          <p:cNvPr id="15" name="Group 14">
            <a:extLst>
              <a:ext uri="{FF2B5EF4-FFF2-40B4-BE49-F238E27FC236}">
                <a16:creationId xmlns:a16="http://schemas.microsoft.com/office/drawing/2014/main" id="{4AC7F0D4-C4D0-8AE8-FF10-7E35B741BFEA}"/>
              </a:ext>
            </a:extLst>
          </p:cNvPr>
          <p:cNvGrpSpPr/>
          <p:nvPr/>
        </p:nvGrpSpPr>
        <p:grpSpPr>
          <a:xfrm>
            <a:off x="563582" y="1329449"/>
            <a:ext cx="2962048" cy="5532901"/>
            <a:chOff x="7901354" y="1802742"/>
            <a:chExt cx="2889307" cy="7177987"/>
          </a:xfrm>
        </p:grpSpPr>
        <p:sp>
          <p:nvSpPr>
            <p:cNvPr id="4" name="Rectangle: Top Corners Rounded 3">
              <a:extLst>
                <a:ext uri="{FF2B5EF4-FFF2-40B4-BE49-F238E27FC236}">
                  <a16:creationId xmlns:a16="http://schemas.microsoft.com/office/drawing/2014/main" id="{CE278E76-07AC-FD8C-B673-B7A67BD09861}"/>
                </a:ext>
                <a:ext uri="{C183D7F6-B498-43B3-948B-1728B52AA6E4}">
                  <adec:decorative xmlns:adec="http://schemas.microsoft.com/office/drawing/2017/decorative" val="1"/>
                </a:ext>
              </a:extLst>
            </p:cNvPr>
            <p:cNvSpPr/>
            <p:nvPr/>
          </p:nvSpPr>
          <p:spPr>
            <a:xfrm>
              <a:off x="7901355" y="1890157"/>
              <a:ext cx="2874279" cy="7084929"/>
            </a:xfrm>
            <a:prstGeom prst="round2SameRect">
              <a:avLst>
                <a:gd name="adj1" fmla="val 8419"/>
                <a:gd name="adj2" fmla="val 0"/>
              </a:avLst>
            </a:prstGeom>
            <a:solidFill>
              <a:schemeClr val="bg1"/>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Top Corners Rounded 5">
              <a:extLst>
                <a:ext uri="{FF2B5EF4-FFF2-40B4-BE49-F238E27FC236}">
                  <a16:creationId xmlns:a16="http://schemas.microsoft.com/office/drawing/2014/main" id="{7B3CB702-C23E-B085-56A6-DA46515F311A}"/>
                </a:ext>
                <a:ext uri="{C183D7F6-B498-43B3-948B-1728B52AA6E4}">
                  <adec:decorative xmlns:adec="http://schemas.microsoft.com/office/drawing/2017/decorative" val="1"/>
                </a:ext>
              </a:extLst>
            </p:cNvPr>
            <p:cNvSpPr/>
            <p:nvPr/>
          </p:nvSpPr>
          <p:spPr>
            <a:xfrm>
              <a:off x="7901354" y="1802742"/>
              <a:ext cx="2889307" cy="1077091"/>
            </a:xfrm>
            <a:prstGeom prst="round2SameRect">
              <a:avLst>
                <a:gd name="adj1" fmla="val 22094"/>
                <a:gd name="adj2" fmla="val 0"/>
              </a:avLst>
            </a:prstGeom>
            <a:solidFill>
              <a:schemeClr val="bg2"/>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5A7580D-0967-4488-9C4F-E76018C157BC}"/>
                </a:ext>
              </a:extLst>
            </p:cNvPr>
            <p:cNvSpPr txBox="1"/>
            <p:nvPr/>
          </p:nvSpPr>
          <p:spPr>
            <a:xfrm>
              <a:off x="7902641" y="2039267"/>
              <a:ext cx="2874279" cy="7376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2800" b="1" i="0" u="none" strike="noStrike" kern="1200" cap="none" spc="0" normalizeH="0" baseline="0" noProof="0">
                  <a:ln>
                    <a:noFill/>
                  </a:ln>
                  <a:solidFill>
                    <a:schemeClr val="accent1"/>
                  </a:solidFill>
                  <a:effectLst/>
                  <a:uLnTx/>
                  <a:uFillTx/>
                  <a:latin typeface="Calibri" panose="020F0502020204030204"/>
                  <a:ea typeface="+mn-ea"/>
                  <a:cs typeface="+mn-cs"/>
                </a:rPr>
                <a:t>Patient Scenario</a:t>
              </a:r>
              <a:br>
                <a:rPr kumimoji="0" lang="en-US" sz="2800" b="1" i="0" u="none" strike="noStrike" kern="1200" cap="none" spc="0" normalizeH="0" baseline="0" noProof="0">
                  <a:ln>
                    <a:noFill/>
                  </a:ln>
                  <a:solidFill>
                    <a:schemeClr val="accent1"/>
                  </a:solidFill>
                  <a:effectLst/>
                  <a:uLnTx/>
                  <a:uFillTx/>
                  <a:latin typeface="Calibri" panose="020F0502020204030204"/>
                  <a:ea typeface="+mn-ea"/>
                  <a:cs typeface="+mn-cs"/>
                </a:rPr>
              </a:br>
              <a:r>
                <a:rPr kumimoji="0" lang="en-US" sz="2000" b="0" i="1" u="none" strike="noStrike" kern="1200" cap="none" spc="0" normalizeH="0" baseline="0" noProof="0">
                  <a:ln>
                    <a:noFill/>
                  </a:ln>
                  <a:solidFill>
                    <a:schemeClr val="accent1"/>
                  </a:solidFill>
                  <a:effectLst/>
                  <a:uLnTx/>
                  <a:uFillTx/>
                  <a:latin typeface="Calibri" panose="020F0502020204030204"/>
                  <a:ea typeface="+mn-ea"/>
                  <a:cs typeface="+mn-cs"/>
                </a:rPr>
                <a:t>Hypothetical</a:t>
              </a:r>
              <a:r>
                <a:rPr kumimoji="0" lang="en-US" sz="2800" b="1" i="0" u="none" strike="noStrike" kern="1200" cap="none" spc="0" normalizeH="0" baseline="0" noProof="0">
                  <a:ln>
                    <a:noFill/>
                  </a:ln>
                  <a:solidFill>
                    <a:schemeClr val="accent1"/>
                  </a:solidFill>
                  <a:effectLst/>
                  <a:uLnTx/>
                  <a:uFillTx/>
                  <a:latin typeface="Calibri" panose="020F0502020204030204"/>
                  <a:ea typeface="+mn-ea"/>
                  <a:cs typeface="+mn-cs"/>
                </a:rPr>
                <a:t> </a:t>
              </a:r>
              <a:r>
                <a:rPr kumimoji="0" lang="en-US" sz="2000" b="0" i="1" u="none" strike="noStrike" kern="1200" cap="none" spc="0" normalizeH="0" baseline="0" noProof="0">
                  <a:ln>
                    <a:noFill/>
                  </a:ln>
                  <a:solidFill>
                    <a:schemeClr val="accent1"/>
                  </a:solidFill>
                  <a:effectLst/>
                  <a:uLnTx/>
                  <a:uFillTx/>
                  <a:latin typeface="Calibri" panose="020F0502020204030204"/>
                  <a:ea typeface="+mn-ea"/>
                  <a:cs typeface="+mn-cs"/>
                </a:rPr>
                <a:t>Example</a:t>
              </a:r>
              <a:endParaRPr kumimoji="0" lang="en-US" sz="2800" b="0" i="1" u="none" strike="noStrike" kern="1200" cap="none" spc="0" normalizeH="0" baseline="0" noProof="0">
                <a:ln>
                  <a:noFill/>
                </a:ln>
                <a:solidFill>
                  <a:schemeClr val="accent1"/>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DD14543-77C0-C4B2-777B-43758FEF04F7}"/>
                </a:ext>
              </a:extLst>
            </p:cNvPr>
            <p:cNvSpPr txBox="1"/>
            <p:nvPr/>
          </p:nvSpPr>
          <p:spPr>
            <a:xfrm>
              <a:off x="8007436" y="2751850"/>
              <a:ext cx="2666568" cy="6228879"/>
            </a:xfrm>
            <a:prstGeom prst="rect">
              <a:avLst/>
            </a:prstGeom>
            <a:noFill/>
          </p:spPr>
          <p:txBody>
            <a:bodyPr wrap="square" lIns="91440" tIns="45720" rIns="91440" bIns="45720" rtlCol="0" anchor="t">
              <a:spAutoFit/>
            </a:bodyPr>
            <a:lstStyle/>
            <a:p>
              <a:pPr marR="0" lvl="0" algn="l" defTabSz="914400" rtl="0" eaLnBrk="0" fontAlgn="base" latinLnBrk="0" hangingPunct="0">
                <a:lnSpc>
                  <a:spcPct val="150000"/>
                </a:lnSpc>
                <a:spcBef>
                  <a:spcPct val="0"/>
                </a:spcBef>
                <a:spcAft>
                  <a:spcPct val="0"/>
                </a:spcAft>
                <a:buSzTx/>
                <a:tabLst/>
                <a:defRPr/>
              </a:pPr>
              <a:r>
                <a:rPr kumimoji="0" lang="en-US" sz="2000" b="1" i="0" u="none" strike="noStrike" kern="0" cap="none" spc="0" normalizeH="0" baseline="0" noProof="0">
                  <a:ln w="0"/>
                  <a:solidFill>
                    <a:srgbClr val="0B3959"/>
                  </a:solidFill>
                  <a:effectLst/>
                  <a:uLnTx/>
                  <a:uFillTx/>
                  <a:latin typeface="Calibri" panose="020F0502020204030204"/>
                  <a:ea typeface="+mn-ea"/>
                  <a:cs typeface="Estrangelo Edessa" panose="03080600000000000000" pitchFamily="66" charset="0"/>
                </a:rPr>
                <a:t>Overview:</a:t>
              </a:r>
            </a:p>
            <a:p>
              <a:pPr marL="466725" marR="0" lvl="1" indent="-342900" algn="l" defTabSz="914400" rtl="0" eaLnBrk="0" fontAlgn="base" latinLnBrk="0" hangingPunct="0">
                <a:lnSpc>
                  <a:spcPct val="100000"/>
                </a:lnSpc>
                <a:spcBef>
                  <a:spcPct val="0"/>
                </a:spcBef>
                <a:spcAft>
                  <a:spcPct val="0"/>
                </a:spcAft>
                <a:buSzTx/>
                <a:buFont typeface="Arial" panose="020B0604020202020204" pitchFamily="34" charset="0"/>
                <a:buChar char="•"/>
                <a:tabLst/>
                <a:defRPr/>
              </a:pPr>
              <a:r>
                <a:rPr kumimoji="0" lang="en-US" b="0" i="0" u="none" strike="noStrike" kern="0" cap="none" spc="0" normalizeH="0" baseline="0" noProof="0">
                  <a:ln w="0"/>
                  <a:solidFill>
                    <a:prstClr val="black"/>
                  </a:solidFill>
                  <a:effectLst/>
                  <a:uLnTx/>
                  <a:uFillTx/>
                  <a:latin typeface="Calibri" panose="020F0502020204030204"/>
                  <a:ea typeface="+mn-ea"/>
                  <a:cs typeface="+mn-cs"/>
                </a:rPr>
                <a:t>Vacation in Riverside, CA</a:t>
              </a:r>
              <a:endParaRPr kumimoji="0" lang="en-US" b="0" i="0" u="none" strike="noStrike" kern="0" cap="none" spc="0" normalizeH="0" baseline="0" noProof="0">
                <a:ln w="0"/>
                <a:solidFill>
                  <a:prstClr val="black"/>
                </a:solidFill>
                <a:effectLst/>
                <a:uLnTx/>
                <a:uFillTx/>
                <a:latin typeface="Calibri" panose="020F0502020204030204"/>
                <a:ea typeface="+mn-ea"/>
                <a:cs typeface="Calibri" panose="020F0502020204030204"/>
              </a:endParaRPr>
            </a:p>
            <a:p>
              <a:pPr marL="466725" marR="0" lvl="1" indent="-342900" algn="l" defTabSz="914400" rtl="0" eaLnBrk="0" fontAlgn="base" latinLnBrk="0" hangingPunct="0">
                <a:lnSpc>
                  <a:spcPct val="100000"/>
                </a:lnSpc>
                <a:spcBef>
                  <a:spcPct val="0"/>
                </a:spcBef>
                <a:spcAft>
                  <a:spcPct val="0"/>
                </a:spcAft>
                <a:buSzTx/>
                <a:buFont typeface="Arial" panose="020B0604020202020204" pitchFamily="34" charset="0"/>
                <a:buChar char="•"/>
                <a:tabLst/>
                <a:defRPr/>
              </a:pPr>
              <a:r>
                <a:rPr kumimoji="0" lang="en-US" b="0" i="0" u="none" strike="noStrike" kern="0" cap="none" spc="0" normalizeH="0" baseline="0" noProof="0">
                  <a:ln w="0"/>
                  <a:solidFill>
                    <a:prstClr val="black"/>
                  </a:solidFill>
                  <a:effectLst/>
                  <a:uLnTx/>
                  <a:uFillTx/>
                  <a:latin typeface="Calibri" panose="020F0502020204030204"/>
                  <a:ea typeface="+mn-ea"/>
                  <a:cs typeface="+mn-cs"/>
                </a:rPr>
                <a:t>ED visit for severe abdominal pain</a:t>
              </a:r>
              <a:endParaRPr kumimoji="0" lang="en-US" b="0" i="0" u="none" strike="noStrike" kern="0" cap="none" spc="0" normalizeH="0" baseline="0" noProof="0">
                <a:ln w="0"/>
                <a:solidFill>
                  <a:prstClr val="black"/>
                </a:solidFill>
                <a:effectLst/>
                <a:uLnTx/>
                <a:uFillTx/>
                <a:latin typeface="Calibri" panose="020F0502020204030204"/>
                <a:ea typeface="+mn-ea"/>
                <a:cs typeface="Estrangelo Edessa" panose="03080600000000000000" pitchFamily="66" charset="0"/>
              </a:endParaRPr>
            </a:p>
            <a:p>
              <a:pPr marR="0" lvl="0" algn="l" defTabSz="914400" rtl="0" eaLnBrk="0" fontAlgn="base" latinLnBrk="0" hangingPunct="0">
                <a:lnSpc>
                  <a:spcPct val="150000"/>
                </a:lnSpc>
                <a:spcBef>
                  <a:spcPct val="0"/>
                </a:spcBef>
                <a:spcAft>
                  <a:spcPct val="0"/>
                </a:spcAft>
                <a:buSzTx/>
                <a:tabLst/>
                <a:defRPr/>
              </a:pPr>
              <a:r>
                <a:rPr kumimoji="0" lang="en-US" sz="2000" b="1" i="0" u="none" strike="noStrike" kern="0" cap="none" spc="0" normalizeH="0" baseline="0" noProof="0">
                  <a:ln w="0"/>
                  <a:solidFill>
                    <a:srgbClr val="0B3959"/>
                  </a:solidFill>
                  <a:effectLst/>
                  <a:uLnTx/>
                  <a:uFillTx/>
                  <a:latin typeface="Calibri" panose="020F0502020204030204"/>
                  <a:ea typeface="+mn-ea"/>
                  <a:cs typeface="Estrangelo Edessa" panose="03080600000000000000" pitchFamily="66" charset="0"/>
                </a:rPr>
                <a:t>PATH EHR Benefits:</a:t>
              </a:r>
            </a:p>
            <a:p>
              <a:pPr marL="466725" marR="0" lvl="1" indent="-342900" algn="l" defTabSz="914400" rtl="0" eaLnBrk="0" fontAlgn="base" latinLnBrk="0" hangingPunct="0">
                <a:lnSpc>
                  <a:spcPct val="100000"/>
                </a:lnSpc>
                <a:spcBef>
                  <a:spcPct val="0"/>
                </a:spcBef>
                <a:spcAft>
                  <a:spcPct val="0"/>
                </a:spcAft>
                <a:buSzTx/>
                <a:buFont typeface="Arial" panose="020B0604020202020204" pitchFamily="34" charset="0"/>
                <a:buChar char="•"/>
                <a:tabLst/>
                <a:defRPr/>
              </a:pPr>
              <a:r>
                <a:rPr kumimoji="0" lang="en-US" b="0" i="0" u="none" strike="noStrike" kern="0" cap="none" spc="0" normalizeH="0" baseline="0" noProof="0">
                  <a:ln w="0"/>
                  <a:solidFill>
                    <a:prstClr val="black"/>
                  </a:solidFill>
                  <a:effectLst/>
                  <a:uLnTx/>
                  <a:uFillTx/>
                  <a:latin typeface="Calibri" panose="020F0502020204030204"/>
                  <a:ea typeface="+mn-ea"/>
                  <a:cs typeface="+mn-cs"/>
                </a:rPr>
                <a:t>ED access to complete medical history</a:t>
              </a:r>
            </a:p>
            <a:p>
              <a:pPr marL="466725" marR="0" lvl="1" indent="-342900" algn="l" defTabSz="914400" rtl="0" eaLnBrk="0" fontAlgn="base" latinLnBrk="0" hangingPunct="0">
                <a:lnSpc>
                  <a:spcPct val="100000"/>
                </a:lnSpc>
                <a:spcBef>
                  <a:spcPct val="0"/>
                </a:spcBef>
                <a:spcAft>
                  <a:spcPct val="0"/>
                </a:spcAft>
                <a:buSzTx/>
                <a:buFont typeface="Arial" panose="020B0604020202020204" pitchFamily="34" charset="0"/>
                <a:buChar char="•"/>
                <a:tabLst/>
                <a:defRPr/>
              </a:pPr>
              <a:r>
                <a:rPr kumimoji="0" lang="en-US" b="0" i="0" u="none" strike="noStrike" kern="0" cap="none" spc="0" normalizeH="0" baseline="0" noProof="0">
                  <a:ln w="0"/>
                  <a:solidFill>
                    <a:prstClr val="black"/>
                  </a:solidFill>
                  <a:effectLst/>
                  <a:uLnTx/>
                  <a:uFillTx/>
                  <a:latin typeface="Calibri" panose="020F0502020204030204"/>
                  <a:ea typeface="+mn-ea"/>
                  <a:cs typeface="+mn-cs"/>
                </a:rPr>
                <a:t>No need for a patient to provide records</a:t>
              </a:r>
            </a:p>
            <a:p>
              <a:pPr marL="466725" marR="0" lvl="1" indent="-342900" algn="l" defTabSz="914400" rtl="0" eaLnBrk="0" fontAlgn="base" latinLnBrk="0" hangingPunct="0">
                <a:lnSpc>
                  <a:spcPct val="100000"/>
                </a:lnSpc>
                <a:spcBef>
                  <a:spcPct val="0"/>
                </a:spcBef>
                <a:spcAft>
                  <a:spcPct val="0"/>
                </a:spcAft>
                <a:buSzTx/>
                <a:buFont typeface="Arial" panose="020B0604020202020204" pitchFamily="34" charset="0"/>
                <a:buChar char="•"/>
                <a:tabLst/>
                <a:defRPr/>
              </a:pPr>
              <a:r>
                <a:rPr kumimoji="0" lang="en-US" b="0" i="0" u="none" strike="noStrike" kern="0" cap="none" spc="0" normalizeH="0" baseline="0" noProof="0">
                  <a:ln w="0"/>
                  <a:solidFill>
                    <a:prstClr val="black"/>
                  </a:solidFill>
                  <a:effectLst/>
                  <a:uLnTx/>
                  <a:uFillTx/>
                  <a:latin typeface="Calibri" panose="020F0502020204030204"/>
                  <a:ea typeface="+mn-ea"/>
                  <a:cs typeface="+mn-cs"/>
                </a:rPr>
                <a:t>Seamless follow-up</a:t>
              </a:r>
            </a:p>
            <a:p>
              <a:pPr marR="0" lvl="0" algn="l" defTabSz="914400" rtl="0" eaLnBrk="0" fontAlgn="base" latinLnBrk="0" hangingPunct="0">
                <a:lnSpc>
                  <a:spcPct val="150000"/>
                </a:lnSpc>
                <a:spcBef>
                  <a:spcPct val="0"/>
                </a:spcBef>
                <a:spcAft>
                  <a:spcPct val="0"/>
                </a:spcAft>
                <a:buSzTx/>
                <a:tabLst/>
                <a:defRPr/>
              </a:pPr>
              <a:r>
                <a:rPr kumimoji="0" lang="en-US" sz="2000" b="1" i="0" u="none" strike="noStrike" kern="0" cap="none" spc="0" normalizeH="0" baseline="0" noProof="0">
                  <a:ln w="0"/>
                  <a:solidFill>
                    <a:srgbClr val="0B3959"/>
                  </a:solidFill>
                  <a:effectLst/>
                  <a:uLnTx/>
                  <a:uFillTx/>
                  <a:latin typeface="Calibri" panose="020F0502020204030204"/>
                  <a:ea typeface="+mn-ea"/>
                  <a:cs typeface="Estrangelo Edessa" panose="03080600000000000000" pitchFamily="66" charset="0"/>
                </a:rPr>
                <a:t>Patient Experience:</a:t>
              </a:r>
            </a:p>
            <a:p>
              <a:pPr marL="466725" marR="0" lvl="1" indent="-342900" algn="l" defTabSz="914400" rtl="0" eaLnBrk="0" fontAlgn="base" latinLnBrk="0" hangingPunct="0">
                <a:lnSpc>
                  <a:spcPct val="100000"/>
                </a:lnSpc>
                <a:spcBef>
                  <a:spcPct val="0"/>
                </a:spcBef>
                <a:spcAft>
                  <a:spcPct val="0"/>
                </a:spcAft>
                <a:buSzTx/>
                <a:buFont typeface="Arial" panose="020B0604020202020204" pitchFamily="34" charset="0"/>
                <a:buChar char="•"/>
                <a:tabLst/>
                <a:defRPr/>
              </a:pPr>
              <a:r>
                <a:rPr kumimoji="0" lang="en-US" b="0" i="0" u="none" strike="noStrike" kern="0" cap="none" spc="0" normalizeH="0" baseline="0" noProof="0">
                  <a:ln w="0"/>
                  <a:solidFill>
                    <a:prstClr val="black"/>
                  </a:solidFill>
                  <a:effectLst/>
                  <a:uLnTx/>
                  <a:uFillTx/>
                  <a:latin typeface="Calibri" panose="020F0502020204030204"/>
                  <a:ea typeface="+mn-ea"/>
                  <a:cs typeface="+mn-cs"/>
                </a:rPr>
                <a:t>Reduced burden</a:t>
              </a:r>
            </a:p>
            <a:p>
              <a:pPr marL="466725" marR="0" lvl="1" indent="-342900" algn="l" defTabSz="914400" rtl="0" eaLnBrk="0" fontAlgn="base" latinLnBrk="0" hangingPunct="0">
                <a:lnSpc>
                  <a:spcPct val="100000"/>
                </a:lnSpc>
                <a:spcBef>
                  <a:spcPct val="0"/>
                </a:spcBef>
                <a:spcAft>
                  <a:spcPct val="0"/>
                </a:spcAft>
                <a:buSzTx/>
                <a:buFont typeface="Arial" panose="020B0604020202020204" pitchFamily="34" charset="0"/>
                <a:buChar char="•"/>
                <a:tabLst/>
                <a:defRPr/>
              </a:pPr>
              <a:r>
                <a:rPr kumimoji="0" lang="en-US" b="0" i="0" u="none" strike="noStrike" kern="0" cap="none" spc="0" normalizeH="0" baseline="0" noProof="0">
                  <a:ln w="0"/>
                  <a:solidFill>
                    <a:prstClr val="black"/>
                  </a:solidFill>
                  <a:effectLst/>
                  <a:uLnTx/>
                  <a:uFillTx/>
                  <a:latin typeface="Calibri" panose="020F0502020204030204"/>
                  <a:ea typeface="+mn-ea"/>
                  <a:cs typeface="+mn-cs"/>
                </a:rPr>
                <a:t>Improved care coordination   </a:t>
              </a:r>
            </a:p>
          </p:txBody>
        </p:sp>
      </p:grpSp>
    </p:spTree>
    <p:extLst>
      <p:ext uri="{BB962C8B-B14F-4D97-AF65-F5344CB8AC3E}">
        <p14:creationId xmlns:p14="http://schemas.microsoft.com/office/powerpoint/2010/main" val="2649109347"/>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183105-21FA-4F71-B582-0EAF2E481F09}"/>
              </a:ext>
            </a:extLst>
          </p:cNvPr>
          <p:cNvSpPr>
            <a:spLocks noGrp="1"/>
          </p:cNvSpPr>
          <p:nvPr>
            <p:ph type="body" sz="quarter" idx="15"/>
          </p:nvPr>
        </p:nvSpPr>
        <p:spPr/>
        <p:txBody>
          <a:bodyPr/>
          <a:lstStyle/>
          <a:p>
            <a:r>
              <a:rPr lang="en-US"/>
              <a:t>Funding</a:t>
            </a:r>
          </a:p>
        </p:txBody>
      </p:sp>
      <p:sp>
        <p:nvSpPr>
          <p:cNvPr id="3" name="Text Placeholder 2">
            <a:extLst>
              <a:ext uri="{FF2B5EF4-FFF2-40B4-BE49-F238E27FC236}">
                <a16:creationId xmlns:a16="http://schemas.microsoft.com/office/drawing/2014/main" id="{AD3BCAA7-824B-4305-9143-463A0FF544F1}"/>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187916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B51663-C762-C4E5-453E-2E4920EB94BC}"/>
              </a:ext>
            </a:extLst>
          </p:cNvPr>
          <p:cNvSpPr>
            <a:spLocks noGrp="1"/>
          </p:cNvSpPr>
          <p:nvPr>
            <p:ph type="title"/>
          </p:nvPr>
        </p:nvSpPr>
        <p:spPr>
          <a:xfrm>
            <a:off x="667688" y="435829"/>
            <a:ext cx="9657412" cy="701731"/>
          </a:xfrm>
        </p:spPr>
        <p:txBody>
          <a:bodyPr/>
          <a:lstStyle/>
          <a:p>
            <a:r>
              <a:rPr lang="en-US"/>
              <a:t>Estimated Cost and Additional Funding </a:t>
            </a:r>
          </a:p>
        </p:txBody>
      </p:sp>
      <p:sp>
        <p:nvSpPr>
          <p:cNvPr id="26" name="Rectangle: Rounded Corners 25">
            <a:extLst>
              <a:ext uri="{FF2B5EF4-FFF2-40B4-BE49-F238E27FC236}">
                <a16:creationId xmlns:a16="http://schemas.microsoft.com/office/drawing/2014/main" id="{EE432CFD-0647-4AC7-A998-EEA8E266EC7D}"/>
              </a:ext>
              <a:ext uri="{C183D7F6-B498-43B3-948B-1728B52AA6E4}">
                <adec:decorative xmlns:adec="http://schemas.microsoft.com/office/drawing/2017/decorative" val="1"/>
              </a:ext>
            </a:extLst>
          </p:cNvPr>
          <p:cNvSpPr/>
          <p:nvPr/>
        </p:nvSpPr>
        <p:spPr>
          <a:xfrm>
            <a:off x="708744" y="1287263"/>
            <a:ext cx="3360212" cy="4752370"/>
          </a:xfrm>
          <a:prstGeom prst="roundRect">
            <a:avLst>
              <a:gd name="adj" fmla="val 3334"/>
            </a:avLst>
          </a:prstGeom>
          <a:solidFill>
            <a:schemeClr val="bg1"/>
          </a:solidFill>
          <a:ln w="19050">
            <a:solidFill>
              <a:srgbClr val="713E28"/>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sz="1600" b="1">
              <a:solidFill>
                <a:schemeClr val="accent1"/>
              </a:solidFill>
            </a:endParaRPr>
          </a:p>
        </p:txBody>
      </p:sp>
      <p:sp>
        <p:nvSpPr>
          <p:cNvPr id="30" name="Rectangle 29">
            <a:extLst>
              <a:ext uri="{FF2B5EF4-FFF2-40B4-BE49-F238E27FC236}">
                <a16:creationId xmlns:a16="http://schemas.microsoft.com/office/drawing/2014/main" id="{FFE33662-3126-4BF7-9150-513C371CB330}"/>
              </a:ext>
            </a:extLst>
          </p:cNvPr>
          <p:cNvSpPr/>
          <p:nvPr/>
        </p:nvSpPr>
        <p:spPr>
          <a:xfrm>
            <a:off x="734755" y="1346327"/>
            <a:ext cx="3342872" cy="571572"/>
          </a:xfrm>
          <a:prstGeom prst="rect">
            <a:avLst/>
          </a:prstGeom>
          <a:noFill/>
          <a:ln w="12700" cap="flat" cmpd="sng" algn="ctr">
            <a:noFill/>
            <a:prstDash val="solid"/>
            <a:miter lim="800000"/>
          </a:ln>
          <a:effectLst/>
        </p:spPr>
        <p:txBody>
          <a:bodyPr rtlCol="0" anchor="t"/>
          <a:lstStyle/>
          <a:p>
            <a:pPr algn="ctr">
              <a:defRPr/>
            </a:pPr>
            <a:r>
              <a:rPr lang="en-US" sz="2800" b="1" kern="0">
                <a:solidFill>
                  <a:srgbClr val="713E28"/>
                </a:solidFill>
              </a:rPr>
              <a:t>Limitations</a:t>
            </a:r>
          </a:p>
        </p:txBody>
      </p:sp>
      <p:sp>
        <p:nvSpPr>
          <p:cNvPr id="4" name="Content Placeholder 2">
            <a:extLst>
              <a:ext uri="{FF2B5EF4-FFF2-40B4-BE49-F238E27FC236}">
                <a16:creationId xmlns:a16="http://schemas.microsoft.com/office/drawing/2014/main" id="{C496063E-1ED5-4CA8-8CE3-F1250D76824E}"/>
              </a:ext>
            </a:extLst>
          </p:cNvPr>
          <p:cNvSpPr txBox="1">
            <a:spLocks/>
          </p:cNvSpPr>
          <p:nvPr/>
        </p:nvSpPr>
        <p:spPr>
          <a:xfrm>
            <a:off x="811809" y="3429000"/>
            <a:ext cx="3188761" cy="1938992"/>
          </a:xfrm>
          <a:prstGeom prst="rect">
            <a:avLst/>
          </a:prstGeom>
        </p:spPr>
        <p:txBody>
          <a:bodyPr vert="horz" wrap="square" lIns="0" tIns="45720" rIns="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200"/>
              </a:spcBef>
              <a:buNone/>
              <a:defRPr/>
            </a:pPr>
            <a:r>
              <a:rPr lang="en-US" sz="2000" b="1">
                <a:solidFill>
                  <a:srgbClr val="404040"/>
                </a:solidFill>
                <a:cs typeface="Calibri" panose="020F0502020204030204"/>
              </a:rPr>
              <a:t>IHS does not have the authority or mechanisms to retroactively reimburse Tribes for monies with which they elected to supplement shares received in prior years.</a:t>
            </a:r>
          </a:p>
        </p:txBody>
      </p:sp>
      <p:sp>
        <p:nvSpPr>
          <p:cNvPr id="7" name="Oval 6">
            <a:extLst>
              <a:ext uri="{FF2B5EF4-FFF2-40B4-BE49-F238E27FC236}">
                <a16:creationId xmlns:a16="http://schemas.microsoft.com/office/drawing/2014/main" id="{CBA61924-B480-4325-B5C9-54309E013031}"/>
              </a:ext>
              <a:ext uri="{C183D7F6-B498-43B3-948B-1728B52AA6E4}">
                <adec:decorative xmlns:adec="http://schemas.microsoft.com/office/drawing/2017/decorative" val="1"/>
              </a:ext>
            </a:extLst>
          </p:cNvPr>
          <p:cNvSpPr>
            <a:spLocks noChangeAspect="1"/>
          </p:cNvSpPr>
          <p:nvPr/>
        </p:nvSpPr>
        <p:spPr>
          <a:xfrm>
            <a:off x="1602246" y="1927996"/>
            <a:ext cx="1440766" cy="1440766"/>
          </a:xfrm>
          <a:prstGeom prst="ellipse">
            <a:avLst/>
          </a:prstGeom>
          <a:solidFill>
            <a:schemeClr val="accent3">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B8C6FD31-9546-4AF3-B71A-454148B8DEB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2094" y="2025005"/>
            <a:ext cx="1304847" cy="1275635"/>
          </a:xfrm>
          <a:prstGeom prst="rect">
            <a:avLst/>
          </a:prstGeom>
        </p:spPr>
      </p:pic>
      <p:sp>
        <p:nvSpPr>
          <p:cNvPr id="29" name="Rectangle: Rounded Corners 28">
            <a:extLst>
              <a:ext uri="{FF2B5EF4-FFF2-40B4-BE49-F238E27FC236}">
                <a16:creationId xmlns:a16="http://schemas.microsoft.com/office/drawing/2014/main" id="{8E041A60-423C-42D3-91BE-4E5AA861D1B6}"/>
              </a:ext>
              <a:ext uri="{C183D7F6-B498-43B3-948B-1728B52AA6E4}">
                <adec:decorative xmlns:adec="http://schemas.microsoft.com/office/drawing/2017/decorative" val="1"/>
              </a:ext>
            </a:extLst>
          </p:cNvPr>
          <p:cNvSpPr/>
          <p:nvPr/>
        </p:nvSpPr>
        <p:spPr>
          <a:xfrm>
            <a:off x="8114374" y="1287263"/>
            <a:ext cx="3360212" cy="4752370"/>
          </a:xfrm>
          <a:prstGeom prst="roundRect">
            <a:avLst>
              <a:gd name="adj" fmla="val 3334"/>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sz="1600" b="1">
              <a:solidFill>
                <a:schemeClr val="accent1"/>
              </a:solidFill>
            </a:endParaRPr>
          </a:p>
        </p:txBody>
      </p:sp>
      <p:sp>
        <p:nvSpPr>
          <p:cNvPr id="27" name="Rectangle: Rounded Corners 26">
            <a:extLst>
              <a:ext uri="{FF2B5EF4-FFF2-40B4-BE49-F238E27FC236}">
                <a16:creationId xmlns:a16="http://schemas.microsoft.com/office/drawing/2014/main" id="{1ED97013-DF41-4767-B87C-3DF105B46BE1}"/>
              </a:ext>
              <a:ext uri="{C183D7F6-B498-43B3-948B-1728B52AA6E4}">
                <adec:decorative xmlns:adec="http://schemas.microsoft.com/office/drawing/2017/decorative" val="1"/>
              </a:ext>
            </a:extLst>
          </p:cNvPr>
          <p:cNvSpPr/>
          <p:nvPr/>
        </p:nvSpPr>
        <p:spPr>
          <a:xfrm>
            <a:off x="4415894" y="1287263"/>
            <a:ext cx="3360212" cy="4752370"/>
          </a:xfrm>
          <a:prstGeom prst="roundRect">
            <a:avLst>
              <a:gd name="adj" fmla="val 3334"/>
            </a:avLst>
          </a:prstGeom>
          <a:solidFill>
            <a:schemeClr val="bg1"/>
          </a:solidFill>
          <a:ln w="19050">
            <a:solidFill>
              <a:srgbClr val="3B5529"/>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sz="1600" b="1">
              <a:solidFill>
                <a:schemeClr val="accent1"/>
              </a:solidFill>
            </a:endParaRPr>
          </a:p>
        </p:txBody>
      </p:sp>
      <p:sp>
        <p:nvSpPr>
          <p:cNvPr id="31" name="Rectangle 30">
            <a:extLst>
              <a:ext uri="{FF2B5EF4-FFF2-40B4-BE49-F238E27FC236}">
                <a16:creationId xmlns:a16="http://schemas.microsoft.com/office/drawing/2014/main" id="{AEA5C083-6788-48FF-969F-8EDC4D8DE870}"/>
              </a:ext>
            </a:extLst>
          </p:cNvPr>
          <p:cNvSpPr/>
          <p:nvPr/>
        </p:nvSpPr>
        <p:spPr>
          <a:xfrm>
            <a:off x="4441905" y="1346327"/>
            <a:ext cx="3342872" cy="571572"/>
          </a:xfrm>
          <a:prstGeom prst="rect">
            <a:avLst/>
          </a:prstGeom>
          <a:noFill/>
          <a:ln w="12700" cap="flat" cmpd="sng" algn="ctr">
            <a:noFill/>
            <a:prstDash val="solid"/>
            <a:miter lim="800000"/>
          </a:ln>
          <a:effectLst/>
        </p:spPr>
        <p:txBody>
          <a:bodyPr rtlCol="0" anchor="t"/>
          <a:lstStyle/>
          <a:p>
            <a:pPr algn="ctr">
              <a:defRPr/>
            </a:pPr>
            <a:r>
              <a:rPr lang="en-US" sz="2800" b="1" kern="0">
                <a:solidFill>
                  <a:srgbClr val="3B5529"/>
                </a:solidFill>
              </a:rPr>
              <a:t>Opportunities</a:t>
            </a:r>
          </a:p>
        </p:txBody>
      </p:sp>
      <p:sp>
        <p:nvSpPr>
          <p:cNvPr id="2" name="Rectangle 1">
            <a:extLst>
              <a:ext uri="{FF2B5EF4-FFF2-40B4-BE49-F238E27FC236}">
                <a16:creationId xmlns:a16="http://schemas.microsoft.com/office/drawing/2014/main" id="{1CFE7B97-4009-4CB8-89B9-348E5FA94F43}"/>
              </a:ext>
            </a:extLst>
          </p:cNvPr>
          <p:cNvSpPr/>
          <p:nvPr/>
        </p:nvSpPr>
        <p:spPr>
          <a:xfrm>
            <a:off x="4433234" y="3429000"/>
            <a:ext cx="3342872" cy="2246769"/>
          </a:xfrm>
          <a:prstGeom prst="rect">
            <a:avLst/>
          </a:prstGeom>
        </p:spPr>
        <p:txBody>
          <a:bodyPr wrap="square" lIns="91440" tIns="45720" rIns="91440" bIns="45720" anchor="t">
            <a:spAutoFit/>
          </a:bodyPr>
          <a:lstStyle/>
          <a:p>
            <a:pPr algn="ctr">
              <a:spcBef>
                <a:spcPts val="200"/>
              </a:spcBef>
              <a:defRPr/>
            </a:pPr>
            <a:r>
              <a:rPr lang="en-US" sz="2000" b="1">
                <a:solidFill>
                  <a:srgbClr val="404040"/>
                </a:solidFill>
                <a:cs typeface="Calibri" panose="020F0502020204030204"/>
              </a:rPr>
              <a:t>IHS may designate a proportion of congressionally allocated funding for shares in accordance with existing processes for Programs, Functions, Services, and Activities (PFSA).</a:t>
            </a:r>
            <a:endParaRPr lang="en-US" sz="2000" b="1">
              <a:solidFill>
                <a:srgbClr val="404040"/>
              </a:solidFill>
              <a:ea typeface="Calibri"/>
              <a:cs typeface="Calibri" panose="020F0502020204030204"/>
            </a:endParaRPr>
          </a:p>
        </p:txBody>
      </p:sp>
      <p:sp>
        <p:nvSpPr>
          <p:cNvPr id="33" name="Rectangle 32">
            <a:extLst>
              <a:ext uri="{FF2B5EF4-FFF2-40B4-BE49-F238E27FC236}">
                <a16:creationId xmlns:a16="http://schemas.microsoft.com/office/drawing/2014/main" id="{A6A2CB39-A6B7-4333-9BF9-407852F3881E}"/>
              </a:ext>
            </a:extLst>
          </p:cNvPr>
          <p:cNvSpPr/>
          <p:nvPr/>
        </p:nvSpPr>
        <p:spPr>
          <a:xfrm>
            <a:off x="8140385" y="1346327"/>
            <a:ext cx="3342872" cy="571572"/>
          </a:xfrm>
          <a:prstGeom prst="rect">
            <a:avLst/>
          </a:prstGeom>
          <a:noFill/>
          <a:ln w="12700" cap="flat" cmpd="sng" algn="ctr">
            <a:noFill/>
            <a:prstDash val="solid"/>
            <a:miter lim="800000"/>
          </a:ln>
          <a:effectLst/>
        </p:spPr>
        <p:txBody>
          <a:bodyPr rtlCol="0" anchor="t"/>
          <a:lstStyle/>
          <a:p>
            <a:pPr algn="ctr">
              <a:defRPr/>
            </a:pPr>
            <a:r>
              <a:rPr lang="en-US" sz="2800" b="1" kern="0">
                <a:solidFill>
                  <a:schemeClr val="accent1"/>
                </a:solidFill>
              </a:rPr>
              <a:t>Looking Forward</a:t>
            </a:r>
          </a:p>
        </p:txBody>
      </p:sp>
      <p:sp>
        <p:nvSpPr>
          <p:cNvPr id="3" name="Rectangle 2">
            <a:extLst>
              <a:ext uri="{FF2B5EF4-FFF2-40B4-BE49-F238E27FC236}">
                <a16:creationId xmlns:a16="http://schemas.microsoft.com/office/drawing/2014/main" id="{CB0FAD97-1ED4-4FBB-B2D1-A3C0E1EDA672}"/>
              </a:ext>
            </a:extLst>
          </p:cNvPr>
          <p:cNvSpPr/>
          <p:nvPr/>
        </p:nvSpPr>
        <p:spPr>
          <a:xfrm>
            <a:off x="8131714" y="3429000"/>
            <a:ext cx="3305181" cy="2554545"/>
          </a:xfrm>
          <a:prstGeom prst="rect">
            <a:avLst/>
          </a:prstGeom>
        </p:spPr>
        <p:txBody>
          <a:bodyPr wrap="square" lIns="91440" tIns="45720" rIns="91440" bIns="45720" anchor="t">
            <a:spAutoFit/>
          </a:bodyPr>
          <a:lstStyle/>
          <a:p>
            <a:pPr algn="ctr">
              <a:spcBef>
                <a:spcPts val="200"/>
              </a:spcBef>
              <a:defRPr/>
            </a:pPr>
            <a:r>
              <a:rPr lang="en-US" sz="2000" b="1">
                <a:solidFill>
                  <a:srgbClr val="404040"/>
                </a:solidFill>
              </a:rPr>
              <a:t>IHS is continually updating and refining the cost analysis, incorporating insights and data drawn from our ongoing experience with the vendor to enhance accuracy and relevance in financial planning and assessment.</a:t>
            </a:r>
            <a:endParaRPr lang="en-US" sz="2000" b="1">
              <a:solidFill>
                <a:srgbClr val="404040"/>
              </a:solidFill>
              <a:cs typeface="Calibri"/>
            </a:endParaRPr>
          </a:p>
        </p:txBody>
      </p:sp>
      <p:sp>
        <p:nvSpPr>
          <p:cNvPr id="36" name="Oval 35">
            <a:extLst>
              <a:ext uri="{FF2B5EF4-FFF2-40B4-BE49-F238E27FC236}">
                <a16:creationId xmlns:a16="http://schemas.microsoft.com/office/drawing/2014/main" id="{F1153BB0-2AE6-4F2E-A22C-37FE0FFEB84E}"/>
              </a:ext>
              <a:ext uri="{C183D7F6-B498-43B3-948B-1728B52AA6E4}">
                <adec:decorative xmlns:adec="http://schemas.microsoft.com/office/drawing/2017/decorative" val="1"/>
              </a:ext>
            </a:extLst>
          </p:cNvPr>
          <p:cNvSpPr>
            <a:spLocks noChangeAspect="1"/>
          </p:cNvSpPr>
          <p:nvPr/>
        </p:nvSpPr>
        <p:spPr>
          <a:xfrm>
            <a:off x="9069140" y="1923180"/>
            <a:ext cx="1440766" cy="1440766"/>
          </a:xfrm>
          <a:prstGeom prst="ellipse">
            <a:avLst/>
          </a:prstGeom>
          <a:solidFill>
            <a:schemeClr val="bg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Graphic 37">
            <a:extLst>
              <a:ext uri="{FF2B5EF4-FFF2-40B4-BE49-F238E27FC236}">
                <a16:creationId xmlns:a16="http://schemas.microsoft.com/office/drawing/2014/main" id="{2BCF7709-DF75-4218-8BA6-915CB517D89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49656" y="2020842"/>
            <a:ext cx="1303711" cy="1274524"/>
          </a:xfrm>
          <a:prstGeom prst="rect">
            <a:avLst/>
          </a:prstGeom>
        </p:spPr>
      </p:pic>
      <p:sp>
        <p:nvSpPr>
          <p:cNvPr id="34" name="Oval 33">
            <a:extLst>
              <a:ext uri="{FF2B5EF4-FFF2-40B4-BE49-F238E27FC236}">
                <a16:creationId xmlns:a16="http://schemas.microsoft.com/office/drawing/2014/main" id="{E4AC8854-57CF-4218-9A6A-94DCF3686763}"/>
              </a:ext>
              <a:ext uri="{C183D7F6-B498-43B3-948B-1728B52AA6E4}">
                <adec:decorative xmlns:adec="http://schemas.microsoft.com/office/drawing/2017/decorative" val="1"/>
              </a:ext>
            </a:extLst>
          </p:cNvPr>
          <p:cNvSpPr>
            <a:spLocks noChangeAspect="1"/>
          </p:cNvSpPr>
          <p:nvPr/>
        </p:nvSpPr>
        <p:spPr>
          <a:xfrm>
            <a:off x="5363499" y="1927343"/>
            <a:ext cx="1440766" cy="1440766"/>
          </a:xfrm>
          <a:prstGeom prst="ellipse">
            <a:avLst/>
          </a:prstGeom>
          <a:solidFill>
            <a:schemeClr val="accent2">
              <a:lumMod val="40000"/>
              <a:lumOff val="6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Graphic 38">
            <a:extLst>
              <a:ext uri="{FF2B5EF4-FFF2-40B4-BE49-F238E27FC236}">
                <a16:creationId xmlns:a16="http://schemas.microsoft.com/office/drawing/2014/main" id="{91F144E7-9586-4C68-A7E0-22EFAED1022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44884" y="2025005"/>
            <a:ext cx="1302231" cy="1274524"/>
          </a:xfrm>
          <a:prstGeom prst="rect">
            <a:avLst/>
          </a:prstGeom>
        </p:spPr>
      </p:pic>
    </p:spTree>
    <p:extLst>
      <p:ext uri="{BB962C8B-B14F-4D97-AF65-F5344CB8AC3E}">
        <p14:creationId xmlns:p14="http://schemas.microsoft.com/office/powerpoint/2010/main" val="3559332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08F5-4EA7-1977-89E1-24FEABA50F2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DF6B201-247B-2DFC-CD2B-232E5A2EBCF2}"/>
              </a:ext>
            </a:extLst>
          </p:cNvPr>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85A1E4BE-DBCC-D432-1A7E-2856C899B8A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44613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BC2E4-C25A-E9D6-B7DD-952D39DE73CB}"/>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EF469768-F5EB-751B-73EA-EB1991B0DF5D}"/>
              </a:ext>
              <a:ext uri="{C183D7F6-B498-43B3-948B-1728B52AA6E4}">
                <adec:decorative xmlns:adec="http://schemas.microsoft.com/office/drawing/2017/decorative" val="1"/>
              </a:ext>
            </a:extLst>
          </p:cNvPr>
          <p:cNvSpPr/>
          <p:nvPr/>
        </p:nvSpPr>
        <p:spPr>
          <a:xfrm>
            <a:off x="6084960" y="5160927"/>
            <a:ext cx="5731912" cy="800685"/>
          </a:xfrm>
          <a:prstGeom prst="roundRect">
            <a:avLst>
              <a:gd name="adj" fmla="val 16528"/>
            </a:avLst>
          </a:prstGeom>
          <a:solidFill>
            <a:srgbClr val="CDDEEE"/>
          </a:solidFill>
          <a:effectLst>
            <a:outerShdw blurRad="50800" dist="38100" dir="2700000" algn="tl" rotWithShape="0">
              <a:prstClr val="black">
                <a:alpha val="40000"/>
              </a:prstClr>
            </a:outerShdw>
          </a:effectLst>
        </p:spPr>
        <p:txBody>
          <a:bodyPr vert="horz" wrap="square" lIns="91440" tIns="0" rIns="91440" bIns="182880" rtlCol="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solidFill>
                <a:schemeClr val="tx1"/>
              </a:solidFill>
            </a:endParaRPr>
          </a:p>
        </p:txBody>
      </p:sp>
      <p:sp>
        <p:nvSpPr>
          <p:cNvPr id="2" name="Text Placeholder 1">
            <a:extLst>
              <a:ext uri="{FF2B5EF4-FFF2-40B4-BE49-F238E27FC236}">
                <a16:creationId xmlns:a16="http://schemas.microsoft.com/office/drawing/2014/main" id="{D8AC08AB-DFEA-EE60-B178-14A42590A584}"/>
              </a:ext>
            </a:extLst>
          </p:cNvPr>
          <p:cNvSpPr>
            <a:spLocks noGrp="1"/>
          </p:cNvSpPr>
          <p:nvPr>
            <p:ph type="body" sz="quarter" idx="10"/>
          </p:nvPr>
        </p:nvSpPr>
        <p:spPr/>
        <p:txBody>
          <a:bodyPr>
            <a:normAutofit/>
          </a:bodyPr>
          <a:lstStyle/>
          <a:p>
            <a:r>
              <a:rPr lang="en-US"/>
              <a:t>IHS uses one-time and recurring funding to support Health IT Modernization. </a:t>
            </a:r>
            <a:endParaRPr lang="en-US">
              <a:ea typeface="Calibri Light"/>
              <a:cs typeface="Calibri Light"/>
            </a:endParaRPr>
          </a:p>
        </p:txBody>
      </p:sp>
      <p:sp>
        <p:nvSpPr>
          <p:cNvPr id="3" name="Title 2">
            <a:extLst>
              <a:ext uri="{FF2B5EF4-FFF2-40B4-BE49-F238E27FC236}">
                <a16:creationId xmlns:a16="http://schemas.microsoft.com/office/drawing/2014/main" id="{F7252B37-50B6-A459-6B4A-B99DA4D739B6}"/>
              </a:ext>
            </a:extLst>
          </p:cNvPr>
          <p:cNvSpPr>
            <a:spLocks noGrp="1"/>
          </p:cNvSpPr>
          <p:nvPr>
            <p:ph type="title"/>
          </p:nvPr>
        </p:nvSpPr>
        <p:spPr/>
        <p:txBody>
          <a:bodyPr/>
          <a:lstStyle/>
          <a:p>
            <a:r>
              <a:rPr lang="en-US"/>
              <a:t>Funding to Date &amp; Future </a:t>
            </a:r>
          </a:p>
        </p:txBody>
      </p:sp>
      <p:graphicFrame>
        <p:nvGraphicFramePr>
          <p:cNvPr id="5" name="Chart 4" descr="Bar chart showing recurring funding over five fiscal years, starting with FY21 at $34,500,000 and increasing each year, reaching $435,000,000 by FY25. The chart illustrates significant growth in funding, with the largest jump between FY24's $190,564.000 and FY25.">
            <a:extLst>
              <a:ext uri="{FF2B5EF4-FFF2-40B4-BE49-F238E27FC236}">
                <a16:creationId xmlns:a16="http://schemas.microsoft.com/office/drawing/2014/main" id="{5259A721-F1B6-19DF-E2FB-EEAC9650594D}"/>
              </a:ext>
            </a:extLst>
          </p:cNvPr>
          <p:cNvGraphicFramePr/>
          <p:nvPr/>
        </p:nvGraphicFramePr>
        <p:xfrm>
          <a:off x="-1246235" y="1543293"/>
          <a:ext cx="7171498" cy="4403394"/>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Rounded Corners 14">
            <a:extLst>
              <a:ext uri="{FF2B5EF4-FFF2-40B4-BE49-F238E27FC236}">
                <a16:creationId xmlns:a16="http://schemas.microsoft.com/office/drawing/2014/main" id="{67EA893D-3C0B-EA89-EE83-01CDDB1623EB}"/>
              </a:ext>
              <a:ext uri="{C183D7F6-B498-43B3-948B-1728B52AA6E4}">
                <adec:decorative xmlns:adec="http://schemas.microsoft.com/office/drawing/2017/decorative" val="1"/>
              </a:ext>
            </a:extLst>
          </p:cNvPr>
          <p:cNvSpPr/>
          <p:nvPr/>
        </p:nvSpPr>
        <p:spPr>
          <a:xfrm>
            <a:off x="6083520" y="1746912"/>
            <a:ext cx="5730473" cy="3321774"/>
          </a:xfrm>
          <a:prstGeom prst="roundRect">
            <a:avLst>
              <a:gd name="adj" fmla="val 3920"/>
            </a:avLst>
          </a:prstGeom>
          <a:solidFill>
            <a:schemeClr val="accent1"/>
          </a:solidFill>
          <a:ln w="3810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008" tIns="64770" rIns="64771" bIns="6477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5FBADAE-65B3-9932-EACC-BA3E1F1FCBC4}"/>
              </a:ext>
            </a:extLst>
          </p:cNvPr>
          <p:cNvSpPr txBox="1"/>
          <p:nvPr/>
        </p:nvSpPr>
        <p:spPr>
          <a:xfrm>
            <a:off x="6349822" y="1959560"/>
            <a:ext cx="5182397" cy="1446550"/>
          </a:xfrm>
          <a:prstGeom prst="rect">
            <a:avLst/>
          </a:prstGeom>
          <a:noFill/>
        </p:spPr>
        <p:txBody>
          <a:bodyPr wrap="square" lIns="91440" tIns="45720" rIns="91440" bIns="45720" anchor="t">
            <a:spAutoFit/>
          </a:bodyPr>
          <a:lstStyle/>
          <a:p>
            <a:pPr algn="ctr">
              <a:buClr>
                <a:srgbClr val="0F4C76"/>
              </a:buClr>
            </a:pPr>
            <a:r>
              <a:rPr lang="en-US" sz="2200" b="1">
                <a:solidFill>
                  <a:schemeClr val="bg1"/>
                </a:solidFill>
                <a:effectLst/>
                <a:latin typeface="Calibri"/>
                <a:ea typeface="Times New Roman" panose="02020603050405020304" pitchFamily="18" charset="0"/>
                <a:cs typeface="Times New Roman"/>
              </a:rPr>
              <a:t>The </a:t>
            </a:r>
            <a:r>
              <a:rPr lang="en-US" sz="2200" b="1">
                <a:solidFill>
                  <a:schemeClr val="bg1"/>
                </a:solidFill>
                <a:latin typeface="Calibri"/>
                <a:ea typeface="Times New Roman" panose="02020603050405020304" pitchFamily="18" charset="0"/>
                <a:cs typeface="Times New Roman"/>
              </a:rPr>
              <a:t>Lifecycle Cost </a:t>
            </a:r>
            <a:r>
              <a:rPr lang="en-US" sz="2200" b="1">
                <a:solidFill>
                  <a:schemeClr val="bg1"/>
                </a:solidFill>
                <a:effectLst/>
                <a:latin typeface="Calibri"/>
                <a:ea typeface="Times New Roman" panose="02020603050405020304" pitchFamily="18" charset="0"/>
                <a:cs typeface="Times New Roman"/>
              </a:rPr>
              <a:t>Estimate (LCCE) for all tribal, urban, and federal sites is $4.5 - $6.2 billion over 10 years for implementation, operation, and maintenance.</a:t>
            </a:r>
          </a:p>
        </p:txBody>
      </p:sp>
      <p:sp>
        <p:nvSpPr>
          <p:cNvPr id="8" name="TextBox 7">
            <a:extLst>
              <a:ext uri="{FF2B5EF4-FFF2-40B4-BE49-F238E27FC236}">
                <a16:creationId xmlns:a16="http://schemas.microsoft.com/office/drawing/2014/main" id="{4683FE48-A156-929B-50AB-CAFFF496B9BD}"/>
              </a:ext>
            </a:extLst>
          </p:cNvPr>
          <p:cNvSpPr txBox="1"/>
          <p:nvPr/>
        </p:nvSpPr>
        <p:spPr>
          <a:xfrm>
            <a:off x="6582980" y="3744130"/>
            <a:ext cx="4717571" cy="1015663"/>
          </a:xfrm>
          <a:prstGeom prst="rect">
            <a:avLst/>
          </a:prstGeom>
          <a:noFill/>
        </p:spPr>
        <p:txBody>
          <a:bodyPr wrap="square" lIns="45720" tIns="45720" rIns="45720" bIns="45720" anchor="t">
            <a:spAutoFit/>
          </a:bodyPr>
          <a:lstStyle/>
          <a:p>
            <a:pPr algn="ctr">
              <a:buClr>
                <a:srgbClr val="0F4C76"/>
              </a:buClr>
            </a:pPr>
            <a:r>
              <a:rPr lang="en-US" sz="2000">
                <a:solidFill>
                  <a:schemeClr val="bg1"/>
                </a:solidFill>
                <a:effectLst/>
                <a:latin typeface="Calibri"/>
                <a:ea typeface="Times New Roman" panose="02020603050405020304" pitchFamily="18" charset="0"/>
                <a:cs typeface="Times New Roman"/>
              </a:rPr>
              <a:t>The LCCE accounts for facility physical and IT infrastructure needs necessary to operate an enterprise EHR solution.</a:t>
            </a:r>
            <a:r>
              <a:rPr lang="en-US" sz="2000">
                <a:solidFill>
                  <a:schemeClr val="bg1"/>
                </a:solidFill>
                <a:latin typeface="Calibri"/>
                <a:ea typeface="Times New Roman" panose="02020603050405020304" pitchFamily="18" charset="0"/>
                <a:cs typeface="Times New Roman"/>
              </a:rPr>
              <a:t> </a:t>
            </a:r>
            <a:endParaRPr lang="en-US" sz="20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Content Placeholder 15">
            <a:extLst>
              <a:ext uri="{FF2B5EF4-FFF2-40B4-BE49-F238E27FC236}">
                <a16:creationId xmlns:a16="http://schemas.microsoft.com/office/drawing/2014/main" id="{9A440220-E6C0-BEDF-0962-E24F00E30491}"/>
              </a:ext>
            </a:extLst>
          </p:cNvPr>
          <p:cNvSpPr txBox="1">
            <a:spLocks/>
          </p:cNvSpPr>
          <p:nvPr/>
        </p:nvSpPr>
        <p:spPr>
          <a:xfrm>
            <a:off x="6212743" y="5285818"/>
            <a:ext cx="5456554" cy="551640"/>
          </a:xfrm>
          <a:prstGeom prst="roundRect">
            <a:avLst/>
          </a:prstGeom>
          <a:noFill/>
          <a:ln w="19050">
            <a:noFill/>
            <a:prstDash val="sysDot"/>
          </a:ln>
        </p:spPr>
        <p:style>
          <a:lnRef idx="2">
            <a:schemeClr val="dk1"/>
          </a:lnRef>
          <a:fillRef idx="1">
            <a:schemeClr val="lt1"/>
          </a:fillRef>
          <a:effectRef idx="0">
            <a:schemeClr val="dk1"/>
          </a:effectRef>
          <a:fontRef idx="minor">
            <a:schemeClr val="dk1"/>
          </a:fontRef>
        </p:style>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1800" b="1">
                <a:solidFill>
                  <a:schemeClr val="accent1"/>
                </a:solidFill>
              </a:rPr>
              <a:t>Follows the GAO 12-step cost estimation process and incorporates labor and non-labor categories</a:t>
            </a:r>
            <a:endParaRPr lang="en-US" sz="2000">
              <a:solidFill>
                <a:schemeClr val="accent1"/>
              </a:solidFill>
            </a:endParaRPr>
          </a:p>
        </p:txBody>
      </p:sp>
      <p:sp>
        <p:nvSpPr>
          <p:cNvPr id="4" name="TextBox 3">
            <a:extLst>
              <a:ext uri="{FF2B5EF4-FFF2-40B4-BE49-F238E27FC236}">
                <a16:creationId xmlns:a16="http://schemas.microsoft.com/office/drawing/2014/main" id="{FA76A727-73F8-0225-17B5-31A29B6A7F49}"/>
              </a:ext>
            </a:extLst>
          </p:cNvPr>
          <p:cNvSpPr txBox="1"/>
          <p:nvPr/>
        </p:nvSpPr>
        <p:spPr>
          <a:xfrm>
            <a:off x="1102776" y="5653835"/>
            <a:ext cx="4209962" cy="307777"/>
          </a:xfrm>
          <a:prstGeom prst="rect">
            <a:avLst/>
          </a:prstGeom>
          <a:noFill/>
        </p:spPr>
        <p:txBody>
          <a:bodyPr wrap="square" lIns="91440" tIns="45720" rIns="91440" bIns="45720" anchor="t">
            <a:spAutoFit/>
          </a:bodyPr>
          <a:lstStyle/>
          <a:p>
            <a:pPr algn="ctr">
              <a:buClr>
                <a:srgbClr val="0F4C76"/>
              </a:buClr>
            </a:pPr>
            <a:r>
              <a:rPr lang="en-US" sz="1400" spc="150">
                <a:solidFill>
                  <a:prstClr val="black">
                    <a:lumMod val="50000"/>
                    <a:lumOff val="50000"/>
                  </a:prstClr>
                </a:solidFill>
              </a:rPr>
              <a:t>Requested $435,000,000 for FY2025</a:t>
            </a:r>
            <a:endParaRPr lang="en-US" sz="1400" spc="150">
              <a:solidFill>
                <a:prstClr val="black">
                  <a:lumMod val="50000"/>
                  <a:lumOff val="50000"/>
                </a:prstClr>
              </a:solidFill>
              <a:ea typeface="Calibri" panose="020F0502020204030204"/>
              <a:cs typeface="Calibri" panose="020F0502020204030204"/>
            </a:endParaRPr>
          </a:p>
        </p:txBody>
      </p:sp>
    </p:spTree>
    <p:extLst>
      <p:ext uri="{BB962C8B-B14F-4D97-AF65-F5344CB8AC3E}">
        <p14:creationId xmlns:p14="http://schemas.microsoft.com/office/powerpoint/2010/main" val="528766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D0753F-1846-40E8-864A-61D883539480}"/>
              </a:ext>
            </a:extLst>
          </p:cNvPr>
          <p:cNvSpPr>
            <a:spLocks noGrp="1"/>
          </p:cNvSpPr>
          <p:nvPr>
            <p:ph type="title" idx="4294967295"/>
          </p:nvPr>
        </p:nvSpPr>
        <p:spPr>
          <a:xfrm>
            <a:off x="3805238" y="1811338"/>
            <a:ext cx="7213600" cy="1997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a:ln>
                  <a:noFill/>
                </a:ln>
                <a:solidFill>
                  <a:schemeClr val="bg1"/>
                </a:solidFill>
                <a:effectLst/>
                <a:uLnTx/>
                <a:uFillTx/>
                <a:latin typeface="+mj-lt"/>
                <a:ea typeface="+mn-ea"/>
                <a:cs typeface="+mn-cs"/>
              </a:rPr>
              <a:t>Upcoming Engagements </a:t>
            </a:r>
          </a:p>
        </p:txBody>
      </p:sp>
      <p:sp>
        <p:nvSpPr>
          <p:cNvPr id="4" name="Text Placeholder 3">
            <a:extLst>
              <a:ext uri="{FF2B5EF4-FFF2-40B4-BE49-F238E27FC236}">
                <a16:creationId xmlns:a16="http://schemas.microsoft.com/office/drawing/2014/main" id="{AFDCF882-4A21-4A58-BD23-7DF75D98F12E}"/>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1597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8124396-DEC5-35A4-A3EB-09D00D222EFB}"/>
              </a:ext>
            </a:extLst>
          </p:cNvPr>
          <p:cNvSpPr>
            <a:spLocks noGrp="1"/>
          </p:cNvSpPr>
          <p:nvPr>
            <p:ph type="title"/>
          </p:nvPr>
        </p:nvSpPr>
        <p:spPr>
          <a:xfrm>
            <a:off x="667688" y="435829"/>
            <a:ext cx="10856624" cy="1311128"/>
          </a:xfrm>
          <a:solidFill>
            <a:schemeClr val="accent1"/>
          </a:solidFill>
        </p:spPr>
        <p:txBody>
          <a:bodyPr/>
          <a:lstStyle/>
          <a:p>
            <a:r>
              <a:rPr lang="en-US">
                <a:solidFill>
                  <a:schemeClr val="bg1"/>
                </a:solidFill>
              </a:rPr>
              <a:t>2025 Tribal Consultation and Urban Confer with the Health IT Modernization Program</a:t>
            </a:r>
          </a:p>
        </p:txBody>
      </p:sp>
      <p:pic>
        <p:nvPicPr>
          <p:cNvPr id="5" name="Picture 4" descr="2025 Tribal Consultation and Urban Confer with the Health IT Modernization Program. &#10;&#10;Four Directions Warehouse will occur virtually on May 15. PATH EHR Scope and Capabilities will occur virtually on August 7. Pilot Site Implementation Pathway witll occur virtually on November 6. &#10;&#10;Scan the QR codes to register for the events.&#10;&#10;Tribal Consultation and Urban Confer (TC/UC) sessions provide an opportunity for our tribal and urban Indian organization partners to hear about Program updates from IHS leadership and provide input about modernization-focused topics for continued improvement of patient outcomes across Indian Country.">
            <a:extLst>
              <a:ext uri="{FF2B5EF4-FFF2-40B4-BE49-F238E27FC236}">
                <a16:creationId xmlns:a16="http://schemas.microsoft.com/office/drawing/2014/main" id="{5DAF2BC4-F2F5-7066-DC94-7F2803A8BC6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71631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D8FD22-39CD-DE10-9C1D-ECA01BB0196E}"/>
              </a:ext>
              <a:ext uri="{C183D7F6-B498-43B3-948B-1728B52AA6E4}">
                <adec:decorative xmlns:adec="http://schemas.microsoft.com/office/drawing/2017/decorative" val="1"/>
              </a:ext>
            </a:extLst>
          </p:cNvPr>
          <p:cNvSpPr/>
          <p:nvPr/>
        </p:nvSpPr>
        <p:spPr>
          <a:xfrm>
            <a:off x="0" y="3724"/>
            <a:ext cx="12184564" cy="6854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492DD7-0982-F1EA-5412-0FE8D5766711}"/>
              </a:ext>
            </a:extLst>
          </p:cNvPr>
          <p:cNvSpPr>
            <a:spLocks noGrp="1"/>
          </p:cNvSpPr>
          <p:nvPr>
            <p:ph type="title"/>
          </p:nvPr>
        </p:nvSpPr>
        <p:spPr>
          <a:xfrm>
            <a:off x="1741923" y="697162"/>
            <a:ext cx="8858795" cy="850682"/>
          </a:xfrm>
        </p:spPr>
        <p:txBody>
          <a:bodyPr/>
          <a:lstStyle/>
          <a:p>
            <a:pPr marL="0" marR="0" lvl="0" indent="0" algn="ctr" defTabSz="914400" rtl="0" eaLnBrk="1" fontAlgn="auto" latinLnBrk="0" hangingPunct="1">
              <a:lnSpc>
                <a:spcPct val="120000"/>
              </a:lnSpc>
              <a:spcBef>
                <a:spcPct val="0"/>
              </a:spcBef>
              <a:spcAft>
                <a:spcPts val="0"/>
              </a:spcAft>
              <a:tabLst/>
              <a:defRPr/>
            </a:pPr>
            <a:r>
              <a:rPr lang="en-US" sz="4400" spc="-50">
                <a:solidFill>
                  <a:schemeClr val="bg1"/>
                </a:solidFill>
                <a:latin typeface="+mn-lt"/>
              </a:rPr>
              <a:t>Stay Connected with the IHS</a:t>
            </a:r>
            <a:endParaRPr kumimoji="0" lang="en-US" sz="4400" i="0" u="none" strike="noStrike" kern="1200" cap="none" spc="-50" normalizeH="0" baseline="0" noProof="0">
              <a:ln>
                <a:noFill/>
              </a:ln>
              <a:solidFill>
                <a:schemeClr val="bg1"/>
              </a:solidFill>
              <a:effectLst/>
              <a:uLnTx/>
              <a:uFillTx/>
              <a:latin typeface="+mn-lt"/>
              <a:ea typeface="+mn-ea"/>
              <a:cs typeface="+mn-cs"/>
            </a:endParaRPr>
          </a:p>
        </p:txBody>
      </p:sp>
      <p:sp>
        <p:nvSpPr>
          <p:cNvPr id="15" name="Text Placeholder 3">
            <a:extLst>
              <a:ext uri="{FF2B5EF4-FFF2-40B4-BE49-F238E27FC236}">
                <a16:creationId xmlns:a16="http://schemas.microsoft.com/office/drawing/2014/main" id="{2AA499E0-CAA5-0200-4442-FB430E3F67BD}"/>
              </a:ext>
            </a:extLst>
          </p:cNvPr>
          <p:cNvSpPr txBox="1">
            <a:spLocks/>
          </p:cNvSpPr>
          <p:nvPr/>
        </p:nvSpPr>
        <p:spPr>
          <a:xfrm>
            <a:off x="2061039" y="1487801"/>
            <a:ext cx="8220563" cy="646331"/>
          </a:xfrm>
          <a:prstGeom prst="rect">
            <a:avLst/>
          </a:prstGeom>
        </p:spPr>
        <p:txBody>
          <a:bodyPr vert="horz" wrap="square" lIns="91440" tIns="45720" rIns="91440" bIns="45720" rtlCol="0" anchor="t">
            <a:spAutoFit/>
          </a:bodyPr>
          <a:lstStyle>
            <a:lvl1pPr marL="0" indent="0" algn="l" defTabSz="914400" rtl="0" eaLnBrk="1" latinLnBrk="0" hangingPunct="1">
              <a:lnSpc>
                <a:spcPct val="100000"/>
              </a:lnSpc>
              <a:spcBef>
                <a:spcPts val="200"/>
              </a:spcBef>
              <a:spcAft>
                <a:spcPts val="200"/>
              </a:spcAft>
              <a:buClr>
                <a:schemeClr val="accent1"/>
              </a:buClr>
              <a:buSzPct val="100000"/>
              <a:buFont typeface="Wingdings" panose="05000000000000000000" pitchFamily="2" charset="2"/>
              <a:buNone/>
              <a:defRPr sz="20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200"/>
              </a:spcAft>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200"/>
              </a:spcAft>
              <a:buClr>
                <a:schemeClr val="accent1"/>
              </a:buClr>
              <a:buFont typeface="Wingdings" panose="05000000000000000000" pitchFamily="2" charset="2"/>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Wingdings" panose="05000000000000000000" pitchFamily="2" charset="2"/>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Wingdings" panose="05000000000000000000" pitchFamily="2" charset="2"/>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200"/>
              </a:spcBef>
              <a:spcAft>
                <a:spcPts val="200"/>
              </a:spcAft>
              <a:buClr>
                <a:srgbClr val="0F4C76"/>
              </a:buClr>
              <a:buSzPct val="100000"/>
              <a:buFont typeface="Wingdings" panose="05000000000000000000" pitchFamily="2" charset="2"/>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Stay informed on the Health IT Modernization Program at</a:t>
            </a:r>
            <a:r>
              <a:rPr kumimoji="0" lang="en-US" sz="1800" b="0" i="0" u="none" strike="noStrike" kern="1200" cap="none" spc="0" normalizeH="0" baseline="0" noProof="0">
                <a:ln>
                  <a:noFill/>
                </a:ln>
                <a:solidFill>
                  <a:srgbClr val="A1AE72">
                    <a:lumMod val="40000"/>
                    <a:lumOff val="60000"/>
                  </a:srgbClr>
                </a:solidFill>
                <a:effectLst/>
                <a:uLnTx/>
                <a:uFillTx/>
                <a:latin typeface="Calibri" panose="020F0502020204030204"/>
                <a:ea typeface="+mn-ea"/>
                <a:cs typeface="+mn-cs"/>
              </a:rPr>
              <a:t> www.IHS.gov/HIT </a:t>
            </a:r>
            <a:b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or by following us on social media</a:t>
            </a:r>
            <a:endParaRPr kumimoji="0" lang="en-US" sz="1800" b="1" i="0" u="sng"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2" name="Group 61" descr="QR code linking to the IHS Facebook page for more information and updates. Scan with a smart phone or QR code reader.">
            <a:extLst>
              <a:ext uri="{FF2B5EF4-FFF2-40B4-BE49-F238E27FC236}">
                <a16:creationId xmlns:a16="http://schemas.microsoft.com/office/drawing/2014/main" id="{092F763B-DAFD-E70D-4B97-B441046EC997}"/>
              </a:ext>
              <a:ext uri="{C183D7F6-B498-43B3-948B-1728B52AA6E4}">
                <adec:decorative xmlns:adec="http://schemas.microsoft.com/office/drawing/2017/decorative" val="0"/>
              </a:ext>
            </a:extLst>
          </p:cNvPr>
          <p:cNvGrpSpPr/>
          <p:nvPr/>
        </p:nvGrpSpPr>
        <p:grpSpPr>
          <a:xfrm>
            <a:off x="2313724" y="2924771"/>
            <a:ext cx="2395728" cy="2808868"/>
            <a:chOff x="3007613" y="3518207"/>
            <a:chExt cx="2395728" cy="2808868"/>
          </a:xfrm>
        </p:grpSpPr>
        <p:grpSp>
          <p:nvGrpSpPr>
            <p:cNvPr id="58" name="Group 57">
              <a:extLst>
                <a:ext uri="{FF2B5EF4-FFF2-40B4-BE49-F238E27FC236}">
                  <a16:creationId xmlns:a16="http://schemas.microsoft.com/office/drawing/2014/main" id="{12B9C633-431C-C47F-90E7-8C56A27D9863}"/>
                </a:ext>
              </a:extLst>
            </p:cNvPr>
            <p:cNvGrpSpPr/>
            <p:nvPr/>
          </p:nvGrpSpPr>
          <p:grpSpPr>
            <a:xfrm>
              <a:off x="3007613" y="3935260"/>
              <a:ext cx="2395728" cy="2391815"/>
              <a:chOff x="3007613" y="4008830"/>
              <a:chExt cx="2395728" cy="2391815"/>
            </a:xfrm>
          </p:grpSpPr>
          <p:sp>
            <p:nvSpPr>
              <p:cNvPr id="12" name="Rectangle: Rounded Corners 11">
                <a:extLst>
                  <a:ext uri="{FF2B5EF4-FFF2-40B4-BE49-F238E27FC236}">
                    <a16:creationId xmlns:a16="http://schemas.microsoft.com/office/drawing/2014/main" id="{370AE92E-62F8-8461-F54A-2AA5625F1B31}"/>
                  </a:ext>
                </a:extLst>
              </p:cNvPr>
              <p:cNvSpPr/>
              <p:nvPr/>
            </p:nvSpPr>
            <p:spPr>
              <a:xfrm>
                <a:off x="3007613" y="4008830"/>
                <a:ext cx="2395728" cy="2391815"/>
              </a:xfrm>
              <a:prstGeom prst="roundRect">
                <a:avLst>
                  <a:gd name="adj" fmla="val 8977"/>
                </a:avLst>
              </a:prstGeom>
              <a:solidFill>
                <a:schemeClr val="bg2">
                  <a:alpha val="45000"/>
                </a:schemeClr>
              </a:solidFill>
              <a:ln w="3810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008" tIns="64770" rIns="64771" bIns="6477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F4C76"/>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DF02BADD-9F6F-E4A3-654B-3A1B9B25D903}"/>
                  </a:ext>
                </a:extLst>
              </p:cNvPr>
              <p:cNvGrpSpPr>
                <a:grpSpLocks noChangeAspect="1"/>
              </p:cNvGrpSpPr>
              <p:nvPr/>
            </p:nvGrpSpPr>
            <p:grpSpPr>
              <a:xfrm>
                <a:off x="3382517" y="4381777"/>
                <a:ext cx="1645920" cy="1645920"/>
                <a:chOff x="2343218" y="4699134"/>
                <a:chExt cx="1737360" cy="1737360"/>
              </a:xfrm>
            </p:grpSpPr>
            <p:sp>
              <p:nvSpPr>
                <p:cNvPr id="13" name="TextBox 12">
                  <a:extLst>
                    <a:ext uri="{FF2B5EF4-FFF2-40B4-BE49-F238E27FC236}">
                      <a16:creationId xmlns:a16="http://schemas.microsoft.com/office/drawing/2014/main" id="{CDFAA7B4-5AF6-52DE-D003-696477730462}"/>
                    </a:ext>
                  </a:extLst>
                </p:cNvPr>
                <p:cNvSpPr txBox="1">
                  <a:spLocks noChangeAspect="1"/>
                </p:cNvSpPr>
                <p:nvPr/>
              </p:nvSpPr>
              <p:spPr>
                <a:xfrm>
                  <a:off x="2343218" y="4699134"/>
                  <a:ext cx="1737360" cy="1737360"/>
                </a:xfrm>
                <a:prstGeom prst="roundRect">
                  <a:avLst>
                    <a:gd name="adj" fmla="val 8660"/>
                  </a:avLst>
                </a:prstGeom>
                <a:solidFill>
                  <a:schemeClr val="bg1"/>
                </a:solidFill>
              </p:spPr>
              <p:txBody>
                <a:bodyPr wrap="square" anchor="ctr" anchorCtr="0">
                  <a:noAutofit/>
                </a:bodyPr>
                <a:lstStyle/>
                <a:p>
                  <a:pPr marL="0" marR="0" lvl="0" indent="0" algn="ctr" defTabSz="914400" rtl="0" eaLnBrk="1" fontAlgn="auto" latinLnBrk="0" hangingPunct="1">
                    <a:lnSpc>
                      <a:spcPct val="120000"/>
                    </a:lnSpc>
                    <a:spcBef>
                      <a:spcPct val="0"/>
                    </a:spcBef>
                    <a:spcAft>
                      <a:spcPts val="0"/>
                    </a:spcAft>
                    <a:buClrTx/>
                    <a:buSzTx/>
                    <a:buFontTx/>
                    <a:buNone/>
                    <a:tabLst/>
                    <a:defRPr/>
                  </a:pPr>
                  <a:endParaRPr kumimoji="0" lang="en-US" sz="4000" b="1" i="0" u="none" strike="noStrike" kern="1200" cap="none" spc="-50" normalizeH="0" baseline="0" noProof="0">
                    <a:ln>
                      <a:noFill/>
                    </a:ln>
                    <a:solidFill>
                      <a:srgbClr val="0F4C76"/>
                    </a:solidFill>
                    <a:effectLst/>
                    <a:uLnTx/>
                    <a:uFillTx/>
                    <a:latin typeface="Calibri Light" panose="020F0302020204030204"/>
                    <a:ea typeface="+mn-ea"/>
                    <a:cs typeface="+mn-cs"/>
                  </a:endParaRPr>
                </a:p>
              </p:txBody>
            </p:sp>
            <p:pic>
              <p:nvPicPr>
                <p:cNvPr id="18" name="Picture 17" descr="Qr code&#10;&#10;Description automatically generated">
                  <a:extLst>
                    <a:ext uri="{FF2B5EF4-FFF2-40B4-BE49-F238E27FC236}">
                      <a16:creationId xmlns:a16="http://schemas.microsoft.com/office/drawing/2014/main" id="{53786184-5C38-D021-C568-27D9E253D4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5177" y="4761093"/>
                  <a:ext cx="1613442" cy="1613442"/>
                </a:xfrm>
                <a:prstGeom prst="rect">
                  <a:avLst/>
                </a:prstGeom>
              </p:spPr>
            </p:pic>
          </p:grpSp>
        </p:grpSp>
        <p:sp>
          <p:nvSpPr>
            <p:cNvPr id="22" name="TextBox 21">
              <a:extLst>
                <a:ext uri="{FF2B5EF4-FFF2-40B4-BE49-F238E27FC236}">
                  <a16:creationId xmlns:a16="http://schemas.microsoft.com/office/drawing/2014/main" id="{00876B2E-B86F-88A6-E45C-9709B6F8F095}"/>
                </a:ext>
              </a:extLst>
            </p:cNvPr>
            <p:cNvSpPr txBox="1"/>
            <p:nvPr/>
          </p:nvSpPr>
          <p:spPr>
            <a:xfrm>
              <a:off x="3120528" y="5989384"/>
              <a:ext cx="2169899" cy="30777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Facebook</a:t>
              </a:r>
              <a:endParaRPr kumimoji="0" lang="en-US" sz="1400" b="0" i="0" u="none" strike="noStrike" kern="1200" cap="none" spc="0" normalizeH="0" baseline="0" noProof="0">
                <a:ln>
                  <a:noFill/>
                </a:ln>
                <a:solidFill>
                  <a:prstClr val="white"/>
                </a:solidFill>
                <a:effectLst/>
                <a:uLnTx/>
                <a:uFillTx/>
                <a:latin typeface="Calibri" panose="020F0502020204030204"/>
                <a:ea typeface="Calibri Light"/>
                <a:cs typeface="Calibri Light"/>
              </a:endParaRPr>
            </a:p>
          </p:txBody>
        </p:sp>
        <p:grpSp>
          <p:nvGrpSpPr>
            <p:cNvPr id="55" name="Group 54">
              <a:extLst>
                <a:ext uri="{FF2B5EF4-FFF2-40B4-BE49-F238E27FC236}">
                  <a16:creationId xmlns:a16="http://schemas.microsoft.com/office/drawing/2014/main" id="{6F712F8C-0B2B-D0B8-66BA-F64BDA52C20E}"/>
                </a:ext>
              </a:extLst>
            </p:cNvPr>
            <p:cNvGrpSpPr/>
            <p:nvPr/>
          </p:nvGrpSpPr>
          <p:grpSpPr>
            <a:xfrm>
              <a:off x="3885437" y="3518207"/>
              <a:ext cx="640080" cy="640080"/>
              <a:chOff x="3885437" y="3518207"/>
              <a:chExt cx="640080" cy="640080"/>
            </a:xfrm>
          </p:grpSpPr>
          <p:sp>
            <p:nvSpPr>
              <p:cNvPr id="19" name="Oval 18">
                <a:extLst>
                  <a:ext uri="{FF2B5EF4-FFF2-40B4-BE49-F238E27FC236}">
                    <a16:creationId xmlns:a16="http://schemas.microsoft.com/office/drawing/2014/main" id="{D432F4BA-F9BE-A6B8-3A74-353377731A09}"/>
                  </a:ext>
                </a:extLst>
              </p:cNvPr>
              <p:cNvSpPr>
                <a:spLocks noChangeAspect="1"/>
              </p:cNvSpPr>
              <p:nvPr/>
            </p:nvSpPr>
            <p:spPr>
              <a:xfrm>
                <a:off x="3885437" y="3518207"/>
                <a:ext cx="640080" cy="640080"/>
              </a:xfrm>
              <a:prstGeom prst="ellipse">
                <a:avLst/>
              </a:prstGeom>
              <a:solidFill>
                <a:schemeClr val="bg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C76"/>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DB343754-E7BA-EA46-7579-30C49F2F38C2}"/>
                  </a:ext>
                </a:extLst>
              </p:cNvPr>
              <p:cNvSpPr>
                <a:spLocks noChangeAspect="1"/>
              </p:cNvSpPr>
              <p:nvPr/>
            </p:nvSpPr>
            <p:spPr>
              <a:xfrm>
                <a:off x="3946019" y="3575553"/>
                <a:ext cx="518916" cy="518916"/>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F4C76"/>
                  </a:solidFill>
                  <a:effectLst/>
                  <a:uLnTx/>
                  <a:uFillTx/>
                  <a:latin typeface="Arial"/>
                  <a:ea typeface="+mn-ea"/>
                  <a:cs typeface="Arial"/>
                </a:endParaRPr>
              </a:p>
            </p:txBody>
          </p:sp>
          <p:pic>
            <p:nvPicPr>
              <p:cNvPr id="21" name="Picture 8" descr="Little Facebook Logo - Free social media icons">
                <a:extLst>
                  <a:ext uri="{FF2B5EF4-FFF2-40B4-BE49-F238E27FC236}">
                    <a16:creationId xmlns:a16="http://schemas.microsoft.com/office/drawing/2014/main" id="{AF369896-A5A1-E7CB-DCA6-773140D411DA}"/>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4302" y="3693836"/>
                <a:ext cx="282351" cy="28235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61" name="Group 60" descr="QR code linking to the IHS Linked in page for more information and updates. Scan with a smart phone or QR code reader.">
            <a:extLst>
              <a:ext uri="{FF2B5EF4-FFF2-40B4-BE49-F238E27FC236}">
                <a16:creationId xmlns:a16="http://schemas.microsoft.com/office/drawing/2014/main" id="{B71AD8E1-0C6B-E4BA-8B45-A245BF360498}"/>
              </a:ext>
              <a:ext uri="{C183D7F6-B498-43B3-948B-1728B52AA6E4}">
                <adec:decorative xmlns:adec="http://schemas.microsoft.com/office/drawing/2017/decorative" val="0"/>
              </a:ext>
            </a:extLst>
          </p:cNvPr>
          <p:cNvGrpSpPr/>
          <p:nvPr/>
        </p:nvGrpSpPr>
        <p:grpSpPr>
          <a:xfrm>
            <a:off x="5099799" y="2924771"/>
            <a:ext cx="2395728" cy="2808868"/>
            <a:chOff x="6352060" y="3518207"/>
            <a:chExt cx="2395728" cy="2808868"/>
          </a:xfrm>
        </p:grpSpPr>
        <p:sp>
          <p:nvSpPr>
            <p:cNvPr id="27" name="TextBox 26">
              <a:extLst>
                <a:ext uri="{FF2B5EF4-FFF2-40B4-BE49-F238E27FC236}">
                  <a16:creationId xmlns:a16="http://schemas.microsoft.com/office/drawing/2014/main" id="{357B33E1-FA3E-17FA-8DD0-614DA3735D6D}"/>
                </a:ext>
              </a:extLst>
            </p:cNvPr>
            <p:cNvSpPr txBox="1"/>
            <p:nvPr/>
          </p:nvSpPr>
          <p:spPr>
            <a:xfrm>
              <a:off x="6464975" y="5989384"/>
              <a:ext cx="2169899" cy="30777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LinkedIn</a:t>
              </a:r>
              <a:endParaRPr kumimoji="0" lang="en-US" sz="1400" b="0" i="0" u="none" strike="noStrike" kern="1200" cap="none" spc="0" normalizeH="0" baseline="0" noProof="0">
                <a:ln>
                  <a:noFill/>
                </a:ln>
                <a:solidFill>
                  <a:prstClr val="white"/>
                </a:solidFill>
                <a:effectLst/>
                <a:uLnTx/>
                <a:uFillTx/>
                <a:latin typeface="Calibri" panose="020F0502020204030204"/>
                <a:ea typeface="Calibri Light"/>
                <a:cs typeface="Calibri Light"/>
              </a:endParaRPr>
            </a:p>
          </p:txBody>
        </p:sp>
        <p:grpSp>
          <p:nvGrpSpPr>
            <p:cNvPr id="57" name="Group 56">
              <a:extLst>
                <a:ext uri="{FF2B5EF4-FFF2-40B4-BE49-F238E27FC236}">
                  <a16:creationId xmlns:a16="http://schemas.microsoft.com/office/drawing/2014/main" id="{5AF2A718-EC70-D747-63FD-7DC776BF94E5}"/>
                </a:ext>
              </a:extLst>
            </p:cNvPr>
            <p:cNvGrpSpPr/>
            <p:nvPr/>
          </p:nvGrpSpPr>
          <p:grpSpPr>
            <a:xfrm>
              <a:off x="6352060" y="3935260"/>
              <a:ext cx="2395728" cy="2391815"/>
              <a:chOff x="6352060" y="4008830"/>
              <a:chExt cx="2395728" cy="2391815"/>
            </a:xfrm>
          </p:grpSpPr>
          <p:sp>
            <p:nvSpPr>
              <p:cNvPr id="48" name="Rectangle: Rounded Corners 47">
                <a:extLst>
                  <a:ext uri="{FF2B5EF4-FFF2-40B4-BE49-F238E27FC236}">
                    <a16:creationId xmlns:a16="http://schemas.microsoft.com/office/drawing/2014/main" id="{2C21C994-BEF8-5B5A-4230-11D31C445B13}"/>
                  </a:ext>
                </a:extLst>
              </p:cNvPr>
              <p:cNvSpPr/>
              <p:nvPr/>
            </p:nvSpPr>
            <p:spPr>
              <a:xfrm>
                <a:off x="6352060" y="4008830"/>
                <a:ext cx="2395728" cy="2391815"/>
              </a:xfrm>
              <a:prstGeom prst="roundRect">
                <a:avLst>
                  <a:gd name="adj" fmla="val 8977"/>
                </a:avLst>
              </a:prstGeom>
              <a:solidFill>
                <a:schemeClr val="bg2">
                  <a:alpha val="45000"/>
                </a:schemeClr>
              </a:solidFill>
              <a:ln w="3810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008" tIns="64770" rIns="64771" bIns="6477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F4C76"/>
                  </a:solidFill>
                  <a:effectLst/>
                  <a:uLnTx/>
                  <a:uFillTx/>
                  <a:latin typeface="Calibri" panose="020F0502020204030204"/>
                  <a:ea typeface="+mn-ea"/>
                  <a:cs typeface="+mn-cs"/>
                </a:endParaRPr>
              </a:p>
            </p:txBody>
          </p:sp>
          <p:grpSp>
            <p:nvGrpSpPr>
              <p:cNvPr id="38" name="Group 37">
                <a:extLst>
                  <a:ext uri="{FF2B5EF4-FFF2-40B4-BE49-F238E27FC236}">
                    <a16:creationId xmlns:a16="http://schemas.microsoft.com/office/drawing/2014/main" id="{1D9AEF95-CE46-9753-4FB4-9C235080C161}"/>
                  </a:ext>
                </a:extLst>
              </p:cNvPr>
              <p:cNvGrpSpPr>
                <a:grpSpLocks noChangeAspect="1"/>
              </p:cNvGrpSpPr>
              <p:nvPr/>
            </p:nvGrpSpPr>
            <p:grpSpPr>
              <a:xfrm>
                <a:off x="6726964" y="4381777"/>
                <a:ext cx="1645920" cy="1645920"/>
                <a:chOff x="4808391" y="4699134"/>
                <a:chExt cx="1737360" cy="1737360"/>
              </a:xfrm>
            </p:grpSpPr>
            <p:sp>
              <p:nvSpPr>
                <p:cNvPr id="24" name="TextBox 23">
                  <a:extLst>
                    <a:ext uri="{FF2B5EF4-FFF2-40B4-BE49-F238E27FC236}">
                      <a16:creationId xmlns:a16="http://schemas.microsoft.com/office/drawing/2014/main" id="{3C528F97-1325-4EC3-D65E-E5D81FF47564}"/>
                    </a:ext>
                  </a:extLst>
                </p:cNvPr>
                <p:cNvSpPr txBox="1">
                  <a:spLocks noChangeAspect="1"/>
                </p:cNvSpPr>
                <p:nvPr/>
              </p:nvSpPr>
              <p:spPr>
                <a:xfrm>
                  <a:off x="4808391" y="4699134"/>
                  <a:ext cx="1737360" cy="1737360"/>
                </a:xfrm>
                <a:prstGeom prst="roundRect">
                  <a:avLst>
                    <a:gd name="adj" fmla="val 8660"/>
                  </a:avLst>
                </a:prstGeom>
                <a:solidFill>
                  <a:schemeClr val="bg1"/>
                </a:solidFill>
              </p:spPr>
              <p:txBody>
                <a:bodyPr wrap="square" anchor="ctr" anchorCtr="0">
                  <a:noAutofit/>
                </a:bodyPr>
                <a:lstStyle/>
                <a:p>
                  <a:pPr marL="0" marR="0" lvl="0" indent="0" algn="ctr" defTabSz="914400" rtl="0" eaLnBrk="1" fontAlgn="auto" latinLnBrk="0" hangingPunct="1">
                    <a:lnSpc>
                      <a:spcPct val="120000"/>
                    </a:lnSpc>
                    <a:spcBef>
                      <a:spcPct val="0"/>
                    </a:spcBef>
                    <a:spcAft>
                      <a:spcPts val="0"/>
                    </a:spcAft>
                    <a:buClrTx/>
                    <a:buSzTx/>
                    <a:buFontTx/>
                    <a:buNone/>
                    <a:tabLst/>
                    <a:defRPr/>
                  </a:pPr>
                  <a:endParaRPr kumimoji="0" lang="en-US" sz="4000" b="1" i="0" u="none" strike="noStrike" kern="1200" cap="none" spc="-50" normalizeH="0" baseline="0" noProof="0">
                    <a:ln>
                      <a:noFill/>
                    </a:ln>
                    <a:solidFill>
                      <a:srgbClr val="0F4C76"/>
                    </a:solidFill>
                    <a:effectLst/>
                    <a:uLnTx/>
                    <a:uFillTx/>
                    <a:latin typeface="Calibri Light" panose="020F0302020204030204"/>
                    <a:ea typeface="+mn-ea"/>
                    <a:cs typeface="+mn-cs"/>
                  </a:endParaRPr>
                </a:p>
              </p:txBody>
            </p:sp>
            <p:pic>
              <p:nvPicPr>
                <p:cNvPr id="34" name="Picture 33" descr="Qr code&#10;&#10;Description automatically generated">
                  <a:extLst>
                    <a:ext uri="{FF2B5EF4-FFF2-40B4-BE49-F238E27FC236}">
                      <a16:creationId xmlns:a16="http://schemas.microsoft.com/office/drawing/2014/main" id="{410C1B75-CD88-B39F-5896-BFEF361FCA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5899" y="4756642"/>
                  <a:ext cx="1622345" cy="1622345"/>
                </a:xfrm>
                <a:prstGeom prst="rect">
                  <a:avLst/>
                </a:prstGeom>
              </p:spPr>
            </p:pic>
          </p:grpSp>
        </p:grpSp>
        <p:grpSp>
          <p:nvGrpSpPr>
            <p:cNvPr id="54" name="Group 53">
              <a:extLst>
                <a:ext uri="{FF2B5EF4-FFF2-40B4-BE49-F238E27FC236}">
                  <a16:creationId xmlns:a16="http://schemas.microsoft.com/office/drawing/2014/main" id="{FDA357A4-3F9D-56CB-CBD9-5CF44845EC10}"/>
                </a:ext>
              </a:extLst>
            </p:cNvPr>
            <p:cNvGrpSpPr/>
            <p:nvPr/>
          </p:nvGrpSpPr>
          <p:grpSpPr>
            <a:xfrm>
              <a:off x="7229884" y="3518207"/>
              <a:ext cx="640080" cy="640080"/>
              <a:chOff x="7229884" y="3677830"/>
              <a:chExt cx="640080" cy="640080"/>
            </a:xfrm>
          </p:grpSpPr>
          <p:sp>
            <p:nvSpPr>
              <p:cNvPr id="25" name="Oval 24">
                <a:extLst>
                  <a:ext uri="{FF2B5EF4-FFF2-40B4-BE49-F238E27FC236}">
                    <a16:creationId xmlns:a16="http://schemas.microsoft.com/office/drawing/2014/main" id="{08804A3E-D053-E69E-BA72-31741DEFCBAF}"/>
                  </a:ext>
                </a:extLst>
              </p:cNvPr>
              <p:cNvSpPr>
                <a:spLocks noChangeAspect="1"/>
              </p:cNvSpPr>
              <p:nvPr/>
            </p:nvSpPr>
            <p:spPr>
              <a:xfrm>
                <a:off x="7229884" y="3677830"/>
                <a:ext cx="640080" cy="640080"/>
              </a:xfrm>
              <a:prstGeom prst="ellipse">
                <a:avLst/>
              </a:prstGeom>
              <a:solidFill>
                <a:schemeClr val="bg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C76"/>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A281F45B-4BAF-FE2C-F5A8-A667001012FF}"/>
                  </a:ext>
                </a:extLst>
              </p:cNvPr>
              <p:cNvSpPr>
                <a:spLocks noChangeAspect="1"/>
              </p:cNvSpPr>
              <p:nvPr/>
            </p:nvSpPr>
            <p:spPr>
              <a:xfrm>
                <a:off x="7290466" y="3735176"/>
                <a:ext cx="518916" cy="518916"/>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F4C76"/>
                  </a:solidFill>
                  <a:effectLst/>
                  <a:uLnTx/>
                  <a:uFillTx/>
                  <a:latin typeface="Arial"/>
                  <a:ea typeface="+mn-ea"/>
                  <a:cs typeface="Arial"/>
                </a:endParaRPr>
              </a:p>
            </p:txBody>
          </p:sp>
          <p:pic>
            <p:nvPicPr>
              <p:cNvPr id="33" name="Picture 6" descr="Linkedin icons for free download | Freepik">
                <a:extLst>
                  <a:ext uri="{FF2B5EF4-FFF2-40B4-BE49-F238E27FC236}">
                    <a16:creationId xmlns:a16="http://schemas.microsoft.com/office/drawing/2014/main" id="{608A076A-CE5B-D40C-162B-688464008841}"/>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34634" y="3870453"/>
                <a:ext cx="230581" cy="23058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60" name="Group 59" descr="QR code linking to the IHS X page for more information and updates. Scan with a smart phone or QR code reader.">
            <a:extLst>
              <a:ext uri="{FF2B5EF4-FFF2-40B4-BE49-F238E27FC236}">
                <a16:creationId xmlns:a16="http://schemas.microsoft.com/office/drawing/2014/main" id="{69E02DA9-1C19-4535-77F4-FC51BC443C66}"/>
              </a:ext>
              <a:ext uri="{C183D7F6-B498-43B3-948B-1728B52AA6E4}">
                <adec:decorative xmlns:adec="http://schemas.microsoft.com/office/drawing/2017/decorative" val="0"/>
              </a:ext>
            </a:extLst>
          </p:cNvPr>
          <p:cNvGrpSpPr/>
          <p:nvPr/>
        </p:nvGrpSpPr>
        <p:grpSpPr>
          <a:xfrm>
            <a:off x="7885874" y="2924771"/>
            <a:ext cx="2395728" cy="2808868"/>
            <a:chOff x="9696509" y="3518207"/>
            <a:chExt cx="2395728" cy="2808868"/>
          </a:xfrm>
        </p:grpSpPr>
        <p:sp>
          <p:nvSpPr>
            <p:cNvPr id="32" name="TextBox 31">
              <a:extLst>
                <a:ext uri="{FF2B5EF4-FFF2-40B4-BE49-F238E27FC236}">
                  <a16:creationId xmlns:a16="http://schemas.microsoft.com/office/drawing/2014/main" id="{FE379B3A-2C3D-9A51-5EEE-795903801905}"/>
                </a:ext>
              </a:extLst>
            </p:cNvPr>
            <p:cNvSpPr txBox="1"/>
            <p:nvPr/>
          </p:nvSpPr>
          <p:spPr>
            <a:xfrm>
              <a:off x="9809424" y="5989384"/>
              <a:ext cx="2169899" cy="30777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X (formerly Twitter)</a:t>
              </a:r>
              <a:endParaRPr kumimoji="0" lang="en-US" sz="1400" b="0" i="0" u="none" strike="noStrike" kern="1200" cap="none" spc="0" normalizeH="0" baseline="0" noProof="0">
                <a:ln>
                  <a:noFill/>
                </a:ln>
                <a:solidFill>
                  <a:prstClr val="white"/>
                </a:solidFill>
                <a:effectLst/>
                <a:uLnTx/>
                <a:uFillTx/>
                <a:latin typeface="Calibri" panose="020F0502020204030204"/>
                <a:ea typeface="Calibri Light"/>
                <a:cs typeface="Calibri Light"/>
              </a:endParaRPr>
            </a:p>
          </p:txBody>
        </p:sp>
        <p:grpSp>
          <p:nvGrpSpPr>
            <p:cNvPr id="56" name="Group 55">
              <a:extLst>
                <a:ext uri="{FF2B5EF4-FFF2-40B4-BE49-F238E27FC236}">
                  <a16:creationId xmlns:a16="http://schemas.microsoft.com/office/drawing/2014/main" id="{5E178877-8C52-DEED-0721-B77462A8D3E4}"/>
                </a:ext>
              </a:extLst>
            </p:cNvPr>
            <p:cNvGrpSpPr/>
            <p:nvPr/>
          </p:nvGrpSpPr>
          <p:grpSpPr>
            <a:xfrm>
              <a:off x="9696509" y="3935260"/>
              <a:ext cx="2395728" cy="2391815"/>
              <a:chOff x="9696509" y="4008830"/>
              <a:chExt cx="2395728" cy="2391815"/>
            </a:xfrm>
          </p:grpSpPr>
          <p:sp>
            <p:nvSpPr>
              <p:cNvPr id="49" name="Rectangle: Rounded Corners 48">
                <a:extLst>
                  <a:ext uri="{FF2B5EF4-FFF2-40B4-BE49-F238E27FC236}">
                    <a16:creationId xmlns:a16="http://schemas.microsoft.com/office/drawing/2014/main" id="{CD7BAAA2-6E33-D4B9-3ABE-6FD8FBEB33F9}"/>
                  </a:ext>
                </a:extLst>
              </p:cNvPr>
              <p:cNvSpPr/>
              <p:nvPr/>
            </p:nvSpPr>
            <p:spPr>
              <a:xfrm>
                <a:off x="9696509" y="4008830"/>
                <a:ext cx="2395728" cy="2391815"/>
              </a:xfrm>
              <a:prstGeom prst="roundRect">
                <a:avLst>
                  <a:gd name="adj" fmla="val 8977"/>
                </a:avLst>
              </a:prstGeom>
              <a:solidFill>
                <a:schemeClr val="bg2">
                  <a:alpha val="45000"/>
                </a:schemeClr>
              </a:solidFill>
              <a:ln w="3810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008" tIns="64770" rIns="64771" bIns="6477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F4C76"/>
                  </a:solidFill>
                  <a:effectLst/>
                  <a:uLnTx/>
                  <a:uFillTx/>
                  <a:latin typeface="Calibri" panose="020F0502020204030204"/>
                  <a:ea typeface="+mn-ea"/>
                  <a:cs typeface="+mn-cs"/>
                </a:endParaRPr>
              </a:p>
            </p:txBody>
          </p:sp>
          <p:grpSp>
            <p:nvGrpSpPr>
              <p:cNvPr id="39" name="Group 38">
                <a:extLst>
                  <a:ext uri="{FF2B5EF4-FFF2-40B4-BE49-F238E27FC236}">
                    <a16:creationId xmlns:a16="http://schemas.microsoft.com/office/drawing/2014/main" id="{31F848EF-7521-A09C-8ED0-898BDD169197}"/>
                  </a:ext>
                </a:extLst>
              </p:cNvPr>
              <p:cNvGrpSpPr>
                <a:grpSpLocks noChangeAspect="1"/>
              </p:cNvGrpSpPr>
              <p:nvPr/>
            </p:nvGrpSpPr>
            <p:grpSpPr>
              <a:xfrm>
                <a:off x="10071413" y="4381777"/>
                <a:ext cx="1645920" cy="1645920"/>
                <a:chOff x="7273563" y="4699134"/>
                <a:chExt cx="1737360" cy="1737360"/>
              </a:xfrm>
            </p:grpSpPr>
            <p:sp>
              <p:nvSpPr>
                <p:cNvPr id="29" name="TextBox 28">
                  <a:extLst>
                    <a:ext uri="{FF2B5EF4-FFF2-40B4-BE49-F238E27FC236}">
                      <a16:creationId xmlns:a16="http://schemas.microsoft.com/office/drawing/2014/main" id="{13DB33AB-E0C6-D3E1-815A-CEB15CEA6CE7}"/>
                    </a:ext>
                  </a:extLst>
                </p:cNvPr>
                <p:cNvSpPr txBox="1">
                  <a:spLocks noChangeAspect="1"/>
                </p:cNvSpPr>
                <p:nvPr/>
              </p:nvSpPr>
              <p:spPr>
                <a:xfrm>
                  <a:off x="7273563" y="4699134"/>
                  <a:ext cx="1737360" cy="1737360"/>
                </a:xfrm>
                <a:prstGeom prst="roundRect">
                  <a:avLst>
                    <a:gd name="adj" fmla="val 8660"/>
                  </a:avLst>
                </a:prstGeom>
                <a:solidFill>
                  <a:schemeClr val="bg1"/>
                </a:solidFill>
              </p:spPr>
              <p:txBody>
                <a:bodyPr wrap="square" anchor="ctr" anchorCtr="0">
                  <a:noAutofit/>
                </a:bodyPr>
                <a:lstStyle/>
                <a:p>
                  <a:pPr marL="0" marR="0" lvl="0" indent="0" algn="ctr" defTabSz="914400" rtl="0" eaLnBrk="1" fontAlgn="auto" latinLnBrk="0" hangingPunct="1">
                    <a:lnSpc>
                      <a:spcPct val="120000"/>
                    </a:lnSpc>
                    <a:spcBef>
                      <a:spcPct val="0"/>
                    </a:spcBef>
                    <a:spcAft>
                      <a:spcPts val="0"/>
                    </a:spcAft>
                    <a:buClrTx/>
                    <a:buSzTx/>
                    <a:buFontTx/>
                    <a:buNone/>
                    <a:tabLst/>
                    <a:defRPr/>
                  </a:pPr>
                  <a:endParaRPr kumimoji="0" lang="en-US" sz="4000" b="1" i="0" u="none" strike="noStrike" kern="1200" cap="none" spc="-50" normalizeH="0" baseline="0" noProof="0">
                    <a:ln>
                      <a:noFill/>
                    </a:ln>
                    <a:solidFill>
                      <a:srgbClr val="0F4C76"/>
                    </a:solidFill>
                    <a:effectLst/>
                    <a:uLnTx/>
                    <a:uFillTx/>
                    <a:latin typeface="Calibri Light" panose="020F0302020204030204"/>
                    <a:ea typeface="+mn-ea"/>
                    <a:cs typeface="+mn-cs"/>
                  </a:endParaRPr>
                </a:p>
              </p:txBody>
            </p:sp>
            <p:pic>
              <p:nvPicPr>
                <p:cNvPr id="36" name="Picture 35" descr="Qr code&#10;&#10;Description automatically generated">
                  <a:extLst>
                    <a:ext uri="{FF2B5EF4-FFF2-40B4-BE49-F238E27FC236}">
                      <a16:creationId xmlns:a16="http://schemas.microsoft.com/office/drawing/2014/main" id="{B602F1B5-C03F-7215-9AC8-EC804AA9DF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54" t="2920" r="2225" b="2477"/>
                <a:stretch/>
              </p:blipFill>
              <p:spPr>
                <a:xfrm>
                  <a:off x="7331071" y="4762759"/>
                  <a:ext cx="1622345" cy="1610111"/>
                </a:xfrm>
                <a:prstGeom prst="rect">
                  <a:avLst/>
                </a:prstGeom>
              </p:spPr>
            </p:pic>
          </p:grpSp>
        </p:grpSp>
        <p:grpSp>
          <p:nvGrpSpPr>
            <p:cNvPr id="59" name="Group 58">
              <a:extLst>
                <a:ext uri="{FF2B5EF4-FFF2-40B4-BE49-F238E27FC236}">
                  <a16:creationId xmlns:a16="http://schemas.microsoft.com/office/drawing/2014/main" id="{0E910061-DF06-F18C-9498-BC803719CB9C}"/>
                </a:ext>
              </a:extLst>
            </p:cNvPr>
            <p:cNvGrpSpPr/>
            <p:nvPr/>
          </p:nvGrpSpPr>
          <p:grpSpPr>
            <a:xfrm>
              <a:off x="10574333" y="3518207"/>
              <a:ext cx="640080" cy="640080"/>
              <a:chOff x="10574333" y="3518207"/>
              <a:chExt cx="640080" cy="640080"/>
            </a:xfrm>
          </p:grpSpPr>
          <p:sp>
            <p:nvSpPr>
              <p:cNvPr id="30" name="Oval 29">
                <a:extLst>
                  <a:ext uri="{FF2B5EF4-FFF2-40B4-BE49-F238E27FC236}">
                    <a16:creationId xmlns:a16="http://schemas.microsoft.com/office/drawing/2014/main" id="{E2313ABB-3EB9-05E0-B51E-90DD62BE98C5}"/>
                  </a:ext>
                </a:extLst>
              </p:cNvPr>
              <p:cNvSpPr>
                <a:spLocks noChangeAspect="1"/>
              </p:cNvSpPr>
              <p:nvPr/>
            </p:nvSpPr>
            <p:spPr>
              <a:xfrm>
                <a:off x="10574333" y="3518207"/>
                <a:ext cx="640080" cy="640080"/>
              </a:xfrm>
              <a:prstGeom prst="ellipse">
                <a:avLst/>
              </a:prstGeom>
              <a:solidFill>
                <a:schemeClr val="bg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C76"/>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CA9886F5-B7D4-FD2D-088E-D9CCE9D779E4}"/>
                  </a:ext>
                </a:extLst>
              </p:cNvPr>
              <p:cNvSpPr>
                <a:spLocks noChangeAspect="1"/>
              </p:cNvSpPr>
              <p:nvPr/>
            </p:nvSpPr>
            <p:spPr>
              <a:xfrm>
                <a:off x="10634915" y="3575553"/>
                <a:ext cx="518916" cy="518916"/>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F4C76"/>
                  </a:solidFill>
                  <a:effectLst/>
                  <a:uLnTx/>
                  <a:uFillTx/>
                  <a:latin typeface="Arial"/>
                  <a:ea typeface="+mn-ea"/>
                  <a:cs typeface="Arial"/>
                </a:endParaRPr>
              </a:p>
            </p:txBody>
          </p:sp>
          <p:pic>
            <p:nvPicPr>
              <p:cNvPr id="35" name="Picture 2" descr="Pin on PNG Collections">
                <a:extLst>
                  <a:ext uri="{FF2B5EF4-FFF2-40B4-BE49-F238E27FC236}">
                    <a16:creationId xmlns:a16="http://schemas.microsoft.com/office/drawing/2014/main" id="{9E2909AF-38DF-AAEE-A583-2861A0BE6C21}"/>
                  </a:ext>
                </a:extLst>
              </p:cNvPr>
              <p:cNvPicPr>
                <a:picLocks noChangeAspect="1" noChangeArrowheads="1"/>
              </p:cNvPicPr>
              <p:nvPr/>
            </p:nvPicPr>
            <p:blipFill>
              <a:blip r:embed="rId8" cstate="print">
                <a:duotone>
                  <a:schemeClr val="accent1">
                    <a:shade val="45000"/>
                    <a:satMod val="135000"/>
                  </a:schemeClr>
                  <a:prstClr val="white"/>
                </a:duotone>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15670" y="3663766"/>
                <a:ext cx="357407" cy="357407"/>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89558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1BD72313-5E63-6ED7-F760-396D6E7F3075}"/>
              </a:ext>
              <a:ext uri="{C183D7F6-B498-43B3-948B-1728B52AA6E4}">
                <adec:decorative xmlns:adec="http://schemas.microsoft.com/office/drawing/2017/decorative" val="1"/>
              </a:ext>
            </a:extLst>
          </p:cNvPr>
          <p:cNvSpPr/>
          <p:nvPr/>
        </p:nvSpPr>
        <p:spPr>
          <a:xfrm>
            <a:off x="1524" y="-1"/>
            <a:ext cx="12188952" cy="6858001"/>
          </a:xfrm>
          <a:prstGeom prst="rect">
            <a:avLst/>
          </a:prstGeom>
          <a:solidFill>
            <a:srgbClr val="0C39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67688" y="426101"/>
            <a:ext cx="10856624" cy="840230"/>
          </a:xfrm>
        </p:spPr>
        <p:txBody>
          <a:bodyPr/>
          <a:lstStyle/>
          <a:p>
            <a:r>
              <a:rPr lang="en-US" sz="5400">
                <a:solidFill>
                  <a:srgbClr val="FFFFFF"/>
                </a:solidFill>
              </a:rPr>
              <a:t>Question &amp; Answer Forum</a:t>
            </a:r>
          </a:p>
        </p:txBody>
      </p:sp>
      <p:sp>
        <p:nvSpPr>
          <p:cNvPr id="96" name="Oval 95">
            <a:extLst>
              <a:ext uri="{FF2B5EF4-FFF2-40B4-BE49-F238E27FC236}">
                <a16:creationId xmlns:a16="http://schemas.microsoft.com/office/drawing/2014/main" id="{652F2C33-98D8-F438-9E00-A5497A7C5DB5}"/>
              </a:ext>
              <a:ext uri="{C183D7F6-B498-43B3-948B-1728B52AA6E4}">
                <adec:decorative xmlns:adec="http://schemas.microsoft.com/office/drawing/2017/decorative" val="1"/>
              </a:ext>
            </a:extLst>
          </p:cNvPr>
          <p:cNvSpPr/>
          <p:nvPr/>
        </p:nvSpPr>
        <p:spPr>
          <a:xfrm>
            <a:off x="672818" y="1819072"/>
            <a:ext cx="7615147" cy="5038927"/>
          </a:xfrm>
          <a:prstGeom prst="round2SameRect">
            <a:avLst>
              <a:gd name="adj1" fmla="val 11069"/>
              <a:gd name="adj2" fmla="val 0"/>
            </a:avLst>
          </a:prstGeom>
          <a:solidFill>
            <a:schemeClr val="bg2">
              <a:lumMod val="50000"/>
            </a:schemeClr>
          </a:solidFill>
          <a:ln>
            <a:noFill/>
          </a:ln>
          <a:effectLst>
            <a:outerShdw blurRad="203200" sx="101000" sy="101000" algn="ctr" rotWithShape="0">
              <a:srgbClr val="152A3F">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67FC7098-6E13-2A19-052E-8B1FF800AF65}"/>
              </a:ext>
            </a:extLst>
          </p:cNvPr>
          <p:cNvSpPr>
            <a:spLocks noChangeAspect="1"/>
          </p:cNvSpPr>
          <p:nvPr/>
        </p:nvSpPr>
        <p:spPr>
          <a:xfrm>
            <a:off x="1179522" y="2417754"/>
            <a:ext cx="1318363" cy="1321012"/>
          </a:xfrm>
          <a:prstGeom prst="ellipse">
            <a:avLst/>
          </a:prstGeom>
          <a:solidFill>
            <a:schemeClr val="bg1"/>
          </a:solidFill>
          <a:ln>
            <a:solidFill>
              <a:schemeClr val="bg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1E284678-2A1E-C77D-2B25-C911C87998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3940" y="2543497"/>
            <a:ext cx="1069526" cy="1069526"/>
          </a:xfrm>
          <a:prstGeom prst="rect">
            <a:avLst/>
          </a:prstGeom>
        </p:spPr>
      </p:pic>
      <p:sp>
        <p:nvSpPr>
          <p:cNvPr id="12" name="TextBox 11">
            <a:extLst>
              <a:ext uri="{FF2B5EF4-FFF2-40B4-BE49-F238E27FC236}">
                <a16:creationId xmlns:a16="http://schemas.microsoft.com/office/drawing/2014/main" id="{4853427F-B7D0-B30E-E072-3E0BE4D0DF0E}"/>
              </a:ext>
            </a:extLst>
          </p:cNvPr>
          <p:cNvSpPr txBox="1"/>
          <p:nvPr/>
        </p:nvSpPr>
        <p:spPr>
          <a:xfrm>
            <a:off x="2906446" y="2393435"/>
            <a:ext cx="4875682" cy="2246769"/>
          </a:xfrm>
          <a:prstGeom prst="rect">
            <a:avLst/>
          </a:prstGeom>
        </p:spPr>
        <p:txBody>
          <a:bodyPr wrap="square" lIns="91440" tIns="45720" rIns="91440" bIns="45720" rtlCol="0" anchor="t">
            <a:spAutoFit/>
          </a:bodyPr>
          <a:lstStyle/>
          <a:p>
            <a:r>
              <a:rPr lang="en-US" sz="3600">
                <a:solidFill>
                  <a:schemeClr val="bg1"/>
                </a:solidFill>
              </a:rPr>
              <a:t>Add questions, feedback, or recommendations in the chat</a:t>
            </a:r>
          </a:p>
          <a:p>
            <a:endParaRPr lang="en-US" sz="3200">
              <a:solidFill>
                <a:schemeClr val="bg1"/>
              </a:solidFill>
              <a:ea typeface="Calibri"/>
              <a:cs typeface="Calibri"/>
            </a:endParaRPr>
          </a:p>
        </p:txBody>
      </p:sp>
      <p:sp>
        <p:nvSpPr>
          <p:cNvPr id="33" name="TextBox 32">
            <a:extLst>
              <a:ext uri="{FF2B5EF4-FFF2-40B4-BE49-F238E27FC236}">
                <a16:creationId xmlns:a16="http://schemas.microsoft.com/office/drawing/2014/main" id="{1E32B874-4051-6E8E-DAFB-E8EBB6545278}"/>
              </a:ext>
            </a:extLst>
          </p:cNvPr>
          <p:cNvSpPr txBox="1"/>
          <p:nvPr/>
        </p:nvSpPr>
        <p:spPr>
          <a:xfrm>
            <a:off x="2906446" y="4626810"/>
            <a:ext cx="4648220" cy="1754326"/>
          </a:xfrm>
          <a:prstGeom prst="rect">
            <a:avLst/>
          </a:prstGeom>
        </p:spPr>
        <p:txBody>
          <a:bodyPr wrap="square" lIns="91440" tIns="45720" rIns="91440" bIns="45720" rtlCol="0" anchor="t">
            <a:spAutoFit/>
          </a:bodyPr>
          <a:lstStyle/>
          <a:p>
            <a:r>
              <a:rPr lang="en-US" sz="3600">
                <a:solidFill>
                  <a:schemeClr val="bg1"/>
                </a:solidFill>
              </a:rPr>
              <a:t>Use the </a:t>
            </a:r>
            <a:r>
              <a:rPr lang="en-US" sz="3600" i="1">
                <a:solidFill>
                  <a:schemeClr val="bg1"/>
                </a:solidFill>
              </a:rPr>
              <a:t>Raise Hand</a:t>
            </a:r>
            <a:r>
              <a:rPr lang="en-US" sz="3600">
                <a:solidFill>
                  <a:schemeClr val="bg1"/>
                </a:solidFill>
              </a:rPr>
              <a:t> function to ask questions aloud</a:t>
            </a:r>
          </a:p>
        </p:txBody>
      </p:sp>
      <p:sp>
        <p:nvSpPr>
          <p:cNvPr id="41" name="Rectangle: Rounded Corners 40">
            <a:extLst>
              <a:ext uri="{FF2B5EF4-FFF2-40B4-BE49-F238E27FC236}">
                <a16:creationId xmlns:a16="http://schemas.microsoft.com/office/drawing/2014/main" id="{BA3ED821-A6FE-22E4-8F05-E39F9A4B494C}"/>
              </a:ext>
            </a:extLst>
          </p:cNvPr>
          <p:cNvSpPr>
            <a:spLocks noChangeAspect="1"/>
          </p:cNvSpPr>
          <p:nvPr/>
        </p:nvSpPr>
        <p:spPr>
          <a:xfrm>
            <a:off x="9455362" y="4312231"/>
            <a:ext cx="1956816" cy="1957599"/>
          </a:xfrm>
          <a:prstGeom prst="roundRect">
            <a:avLst>
              <a:gd name="adj" fmla="val 10702"/>
            </a:avLst>
          </a:prstGeom>
          <a:no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ABF563FF-E569-A528-BA2F-54D95405B1CB}"/>
              </a:ext>
            </a:extLst>
          </p:cNvPr>
          <p:cNvSpPr/>
          <p:nvPr/>
        </p:nvSpPr>
        <p:spPr>
          <a:xfrm>
            <a:off x="9811200" y="4159781"/>
            <a:ext cx="1245140" cy="3049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25000"/>
                  </a:schemeClr>
                </a:solidFill>
              </a:rPr>
              <a:t>Scan Here</a:t>
            </a:r>
          </a:p>
        </p:txBody>
      </p:sp>
      <p:grpSp>
        <p:nvGrpSpPr>
          <p:cNvPr id="71" name="Group 70">
            <a:extLst>
              <a:ext uri="{FF2B5EF4-FFF2-40B4-BE49-F238E27FC236}">
                <a16:creationId xmlns:a16="http://schemas.microsoft.com/office/drawing/2014/main" id="{0D9C5006-8232-76D2-C796-F7E363ECF7D5}"/>
              </a:ext>
            </a:extLst>
          </p:cNvPr>
          <p:cNvGrpSpPr>
            <a:grpSpLocks noChangeAspect="1"/>
          </p:cNvGrpSpPr>
          <p:nvPr/>
        </p:nvGrpSpPr>
        <p:grpSpPr>
          <a:xfrm>
            <a:off x="9235283" y="2480552"/>
            <a:ext cx="2283899" cy="1676483"/>
            <a:chOff x="9235283" y="2052532"/>
            <a:chExt cx="2283899" cy="1676483"/>
          </a:xfrm>
        </p:grpSpPr>
        <p:sp>
          <p:nvSpPr>
            <p:cNvPr id="48" name="Rectangle: Rounded Corners 47">
              <a:extLst>
                <a:ext uri="{FF2B5EF4-FFF2-40B4-BE49-F238E27FC236}">
                  <a16:creationId xmlns:a16="http://schemas.microsoft.com/office/drawing/2014/main" id="{79C092F8-1B07-2300-E4AD-BA4610D3D5A3}"/>
                </a:ext>
              </a:extLst>
            </p:cNvPr>
            <p:cNvSpPr>
              <a:spLocks noChangeAspect="1"/>
            </p:cNvSpPr>
            <p:nvPr/>
          </p:nvSpPr>
          <p:spPr>
            <a:xfrm>
              <a:off x="9235283" y="2052532"/>
              <a:ext cx="2283899" cy="1316575"/>
            </a:xfrm>
            <a:prstGeom prst="roundRect">
              <a:avLst>
                <a:gd name="adj" fmla="val 10702"/>
              </a:avLst>
            </a:prstGeom>
            <a:no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Merge 49">
              <a:extLst>
                <a:ext uri="{FF2B5EF4-FFF2-40B4-BE49-F238E27FC236}">
                  <a16:creationId xmlns:a16="http://schemas.microsoft.com/office/drawing/2014/main" id="{B721178B-BCC7-D693-FE23-9FE71CA26A40}"/>
                </a:ext>
              </a:extLst>
            </p:cNvPr>
            <p:cNvSpPr/>
            <p:nvPr/>
          </p:nvSpPr>
          <p:spPr>
            <a:xfrm>
              <a:off x="9991938" y="3238697"/>
              <a:ext cx="781945" cy="490318"/>
            </a:xfrm>
            <a:prstGeom prst="flowChartMerge">
              <a:avLst/>
            </a:prstGeom>
            <a:no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31F2785-378F-D5EC-A693-710074D45248}"/>
                </a:ext>
              </a:extLst>
            </p:cNvPr>
            <p:cNvSpPr/>
            <p:nvPr/>
          </p:nvSpPr>
          <p:spPr>
            <a:xfrm>
              <a:off x="9918204" y="2905888"/>
              <a:ext cx="969856" cy="434758"/>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8C34831D-4E9E-88ED-6262-0BA6BA72FA6C}"/>
                </a:ext>
              </a:extLst>
            </p:cNvPr>
            <p:cNvCxnSpPr>
              <a:cxnSpLocks/>
            </p:cNvCxnSpPr>
            <p:nvPr/>
          </p:nvCxnSpPr>
          <p:spPr>
            <a:xfrm>
              <a:off x="10157390" y="3359582"/>
              <a:ext cx="455365"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9" name="Flowchart: Merge 68">
              <a:extLst>
                <a:ext uri="{FF2B5EF4-FFF2-40B4-BE49-F238E27FC236}">
                  <a16:creationId xmlns:a16="http://schemas.microsoft.com/office/drawing/2014/main" id="{9495DEDB-3116-B351-1F0F-A49F55567F34}"/>
                </a:ext>
              </a:extLst>
            </p:cNvPr>
            <p:cNvSpPr/>
            <p:nvPr/>
          </p:nvSpPr>
          <p:spPr>
            <a:xfrm rot="14713286">
              <a:off x="10602604" y="3306954"/>
              <a:ext cx="66512" cy="84716"/>
            </a:xfrm>
            <a:prstGeom prst="flowChartMerg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Merge 69">
              <a:extLst>
                <a:ext uri="{FF2B5EF4-FFF2-40B4-BE49-F238E27FC236}">
                  <a16:creationId xmlns:a16="http://schemas.microsoft.com/office/drawing/2014/main" id="{3A288894-7B21-0DCD-7CA5-62174972DC6C}"/>
                </a:ext>
              </a:extLst>
            </p:cNvPr>
            <p:cNvSpPr/>
            <p:nvPr/>
          </p:nvSpPr>
          <p:spPr>
            <a:xfrm rot="20534189">
              <a:off x="10118682" y="3326749"/>
              <a:ext cx="66512" cy="84716"/>
            </a:xfrm>
            <a:prstGeom prst="flowChartMerg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71">
            <a:extLst>
              <a:ext uri="{FF2B5EF4-FFF2-40B4-BE49-F238E27FC236}">
                <a16:creationId xmlns:a16="http://schemas.microsoft.com/office/drawing/2014/main" id="{C2F6437B-EEAE-1130-5DC7-4AC493291BCB}"/>
              </a:ext>
            </a:extLst>
          </p:cNvPr>
          <p:cNvSpPr txBox="1"/>
          <p:nvPr/>
        </p:nvSpPr>
        <p:spPr>
          <a:xfrm>
            <a:off x="9358009" y="2684835"/>
            <a:ext cx="2054169" cy="1015663"/>
          </a:xfrm>
          <a:prstGeom prst="rect">
            <a:avLst/>
          </a:prstGeom>
        </p:spPr>
        <p:txBody>
          <a:bodyPr wrap="square" rtlCol="0">
            <a:spAutoFit/>
          </a:bodyPr>
          <a:lstStyle/>
          <a:p>
            <a:pPr algn="ctr"/>
            <a:r>
              <a:rPr lang="en-US" sz="2000" i="1">
                <a:solidFill>
                  <a:schemeClr val="bg1"/>
                </a:solidFill>
              </a:rPr>
              <a:t>Take the Health IT Modernization Awareness Survey</a:t>
            </a:r>
          </a:p>
        </p:txBody>
      </p:sp>
      <p:sp>
        <p:nvSpPr>
          <p:cNvPr id="79" name="Rectangle 78">
            <a:extLst>
              <a:ext uri="{FF2B5EF4-FFF2-40B4-BE49-F238E27FC236}">
                <a16:creationId xmlns:a16="http://schemas.microsoft.com/office/drawing/2014/main" id="{D6BE27B0-1F0D-2833-7D77-CC62B0FE69B6}"/>
              </a:ext>
            </a:extLst>
          </p:cNvPr>
          <p:cNvSpPr/>
          <p:nvPr/>
        </p:nvSpPr>
        <p:spPr>
          <a:xfrm>
            <a:off x="9937659" y="1819072"/>
            <a:ext cx="822960" cy="9144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Graphic 76" descr="Megaphone with solid fill">
            <a:extLst>
              <a:ext uri="{FF2B5EF4-FFF2-40B4-BE49-F238E27FC236}">
                <a16:creationId xmlns:a16="http://schemas.microsoft.com/office/drawing/2014/main" id="{201C2C18-DBEF-648E-A55B-0391CCCEB5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87079" y="1950393"/>
            <a:ext cx="795528" cy="795528"/>
          </a:xfrm>
          <a:prstGeom prst="rect">
            <a:avLst/>
          </a:prstGeom>
        </p:spPr>
      </p:pic>
      <p:pic>
        <p:nvPicPr>
          <p:cNvPr id="3" name="Picture 2" descr="Participate in the Health IT Modernization Awareness Survey. We want to hear from our Tribal and urban partners. Scan the QR code to take the survey.">
            <a:extLst>
              <a:ext uri="{FF2B5EF4-FFF2-40B4-BE49-F238E27FC236}">
                <a16:creationId xmlns:a16="http://schemas.microsoft.com/office/drawing/2014/main" id="{820D2F11-F47E-3378-6C6F-B1E0ACC6B597}"/>
              </a:ext>
            </a:extLst>
          </p:cNvPr>
          <p:cNvPicPr>
            <a:picLocks noChangeAspect="1"/>
          </p:cNvPicPr>
          <p:nvPr/>
        </p:nvPicPr>
        <p:blipFill>
          <a:blip r:embed="rId7"/>
          <a:srcRect l="22624" t="65219" r="63235" b="9820"/>
          <a:stretch/>
        </p:blipFill>
        <p:spPr>
          <a:xfrm>
            <a:off x="9606081" y="4559760"/>
            <a:ext cx="1651955" cy="1586923"/>
          </a:xfrm>
          <a:prstGeom prst="rect">
            <a:avLst/>
          </a:prstGeom>
        </p:spPr>
      </p:pic>
      <p:pic>
        <p:nvPicPr>
          <p:cNvPr id="5" name="Picture 4" descr="A hand in a circle with arrows and dots&#10;&#10;AI-generated content may be incorrect.">
            <a:extLst>
              <a:ext uri="{FF2B5EF4-FFF2-40B4-BE49-F238E27FC236}">
                <a16:creationId xmlns:a16="http://schemas.microsoft.com/office/drawing/2014/main" id="{6F7310EF-F121-F93C-9BDB-0DDCD4BBAC65}"/>
              </a:ext>
            </a:extLst>
          </p:cNvPr>
          <p:cNvPicPr>
            <a:picLocks noChangeAspect="1"/>
          </p:cNvPicPr>
          <p:nvPr/>
        </p:nvPicPr>
        <p:blipFill>
          <a:blip r:embed="rId8"/>
          <a:stretch>
            <a:fillRect/>
          </a:stretch>
        </p:blipFill>
        <p:spPr>
          <a:xfrm>
            <a:off x="1179346" y="4558215"/>
            <a:ext cx="1320968" cy="1341020"/>
          </a:xfrm>
          <a:prstGeom prst="rect">
            <a:avLst/>
          </a:prstGeom>
        </p:spPr>
      </p:pic>
    </p:spTree>
    <p:extLst>
      <p:ext uri="{BB962C8B-B14F-4D97-AF65-F5344CB8AC3E}">
        <p14:creationId xmlns:p14="http://schemas.microsoft.com/office/powerpoint/2010/main" val="1446744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3F3EB-E71C-58BA-2378-D3454CD1BE3C}"/>
              </a:ext>
            </a:extLst>
          </p:cNvPr>
          <p:cNvSpPr>
            <a:spLocks noGrp="1"/>
          </p:cNvSpPr>
          <p:nvPr>
            <p:ph type="title" idx="4294967295"/>
          </p:nvPr>
        </p:nvSpPr>
        <p:spPr>
          <a:xfrm>
            <a:off x="667688" y="213551"/>
            <a:ext cx="10856624" cy="1070500"/>
          </a:xfrm>
          <a:prstGeom prst="rect">
            <a:avLst/>
          </a:prstGeom>
        </p:spPr>
        <p:txBody>
          <a:bodyPr vert="horz" lIns="91440" tIns="45720" rIns="91440" bIns="45720" rtlCol="0" anchor="b">
            <a:normAutofit/>
          </a:bodyPr>
          <a:lstStyle/>
          <a:p>
            <a:r>
              <a:rPr lang="en-US"/>
              <a:t>End</a:t>
            </a:r>
          </a:p>
        </p:txBody>
      </p:sp>
    </p:spTree>
    <p:extLst>
      <p:ext uri="{BB962C8B-B14F-4D97-AF65-F5344CB8AC3E}">
        <p14:creationId xmlns:p14="http://schemas.microsoft.com/office/powerpoint/2010/main" val="813311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CAF6-1BC4-BCC7-E406-18201F86A05E}"/>
              </a:ext>
            </a:extLst>
          </p:cNvPr>
          <p:cNvSpPr>
            <a:spLocks noGrp="1"/>
          </p:cNvSpPr>
          <p:nvPr>
            <p:ph type="title"/>
          </p:nvPr>
        </p:nvSpPr>
        <p:spPr/>
        <p:txBody>
          <a:bodyPr/>
          <a:lstStyle/>
          <a:p>
            <a:r>
              <a:rPr lang="en-US">
                <a:cs typeface="Calibri Light"/>
              </a:rPr>
              <a:t>Modernization Program Timeline</a:t>
            </a:r>
            <a:endParaRPr lang="en-US"/>
          </a:p>
        </p:txBody>
      </p:sp>
      <p:sp>
        <p:nvSpPr>
          <p:cNvPr id="7" name="Rectangle 6">
            <a:extLst>
              <a:ext uri="{FF2B5EF4-FFF2-40B4-BE49-F238E27FC236}">
                <a16:creationId xmlns:a16="http://schemas.microsoft.com/office/drawing/2014/main" id="{87FEDDE5-F18A-DEBE-669E-A624FD1B9A2A}"/>
              </a:ext>
              <a:ext uri="{C183D7F6-B498-43B3-948B-1728B52AA6E4}">
                <adec:decorative xmlns:adec="http://schemas.microsoft.com/office/drawing/2017/decorative" val="1"/>
              </a:ext>
            </a:extLst>
          </p:cNvPr>
          <p:cNvSpPr/>
          <p:nvPr/>
        </p:nvSpPr>
        <p:spPr>
          <a:xfrm>
            <a:off x="0" y="6123354"/>
            <a:ext cx="12192000" cy="734645"/>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Freeform: Shape 17" descr="2018+">
            <a:extLst>
              <a:ext uri="{FF2B5EF4-FFF2-40B4-BE49-F238E27FC236}">
                <a16:creationId xmlns:a16="http://schemas.microsoft.com/office/drawing/2014/main" id="{5757B5A2-6AD8-1CC3-EB0E-EFEDCF482593}"/>
              </a:ext>
            </a:extLst>
          </p:cNvPr>
          <p:cNvSpPr/>
          <p:nvPr/>
        </p:nvSpPr>
        <p:spPr>
          <a:xfrm>
            <a:off x="1178086" y="4247489"/>
            <a:ext cx="817858" cy="357545"/>
          </a:xfrm>
          <a:prstGeom prst="roundRect">
            <a:avLst/>
          </a:prstGeom>
          <a:solidFill>
            <a:schemeClr val="accent2">
              <a:lumMod val="20000"/>
              <a:lumOff val="80000"/>
            </a:schemeClr>
          </a:solidFill>
          <a:ln>
            <a:noFill/>
          </a:ln>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45720" tIns="22860" rIns="45720" bIns="22860" numCol="1" spcCol="1270" anchor="t" anchorCtr="0">
            <a:spAutoFit/>
          </a:bodyP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rgbClr val="3B5529">
                    <a:lumMod val="75000"/>
                  </a:srgbClr>
                </a:solidFill>
                <a:effectLst/>
                <a:uLnTx/>
                <a:uFillTx/>
                <a:latin typeface="Calibri"/>
                <a:ea typeface="Calibri"/>
                <a:cs typeface="Calibri"/>
              </a:rPr>
              <a:t>2018+</a:t>
            </a:r>
            <a:endParaRPr kumimoji="0" lang="en-US" sz="1800" b="1" i="1" u="none" strike="noStrike" kern="1200" cap="none" spc="0" normalizeH="0" baseline="0" noProof="0">
              <a:ln>
                <a:noFill/>
              </a:ln>
              <a:solidFill>
                <a:srgbClr val="3B5529">
                  <a:lumMod val="75000"/>
                </a:srgbClr>
              </a:solidFill>
              <a:effectLst/>
              <a:uLnTx/>
              <a:uFillTx/>
              <a:latin typeface="Calibri"/>
              <a:ea typeface="Calibri"/>
              <a:cs typeface="Calibri"/>
            </a:endParaRPr>
          </a:p>
        </p:txBody>
      </p:sp>
      <p:sp>
        <p:nvSpPr>
          <p:cNvPr id="4" name="Freeform: Shape 17" descr="Continuous Collaboration with I/T/U Partners">
            <a:extLst>
              <a:ext uri="{FF2B5EF4-FFF2-40B4-BE49-F238E27FC236}">
                <a16:creationId xmlns:a16="http://schemas.microsoft.com/office/drawing/2014/main" id="{4F39F5A3-AB4A-753D-CA03-352EB0C0DE88}"/>
              </a:ext>
            </a:extLst>
          </p:cNvPr>
          <p:cNvSpPr/>
          <p:nvPr/>
        </p:nvSpPr>
        <p:spPr>
          <a:xfrm>
            <a:off x="301219" y="4661695"/>
            <a:ext cx="2571592" cy="512961"/>
          </a:xfrm>
          <a:prstGeom prst="rect">
            <a:avLst/>
          </a:prstGeom>
          <a:noFill/>
          <a:ln>
            <a:noFill/>
          </a:ln>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0" tIns="0" rIns="0" bIns="0" numCol="1" spcCol="1270" anchor="t" anchorCtr="0">
            <a:spAutoFit/>
          </a:bodyPr>
          <a:lstStyle/>
          <a:p>
            <a:pPr marL="0" marR="0" lvl="0" indent="0" algn="ctr" defTabSz="889000" rtl="0" eaLnBrk="1" fontAlgn="auto" latinLnBrk="0" hangingPunct="1">
              <a:lnSpc>
                <a:spcPts val="2000"/>
              </a:lnSpc>
              <a:spcBef>
                <a:spcPct val="0"/>
              </a:spcBef>
              <a:spcAft>
                <a:spcPts val="0"/>
              </a:spcAft>
              <a:buClrTx/>
              <a:buSzTx/>
              <a:buFontTx/>
              <a:buNone/>
              <a:tabLst/>
              <a:defRPr/>
            </a:pPr>
            <a:r>
              <a:rPr kumimoji="0" lang="en-US" sz="1800" b="1" i="0" u="none" strike="noStrike" kern="1200" cap="none" spc="0" normalizeH="0" baseline="0" noProof="0">
                <a:ln>
                  <a:noFill/>
                </a:ln>
                <a:solidFill>
                  <a:srgbClr val="3B5529">
                    <a:lumMod val="75000"/>
                  </a:srgbClr>
                </a:solidFill>
                <a:effectLst/>
                <a:uLnTx/>
                <a:uFillTx/>
                <a:latin typeface="Calibri"/>
                <a:ea typeface="Calibri"/>
                <a:cs typeface="Calibri"/>
              </a:rPr>
              <a:t>Continuous Collaboration </a:t>
            </a:r>
            <a:br>
              <a:rPr kumimoji="0" lang="en-US" sz="1800" b="1" i="0" u="none" strike="noStrike" kern="1200" cap="none" spc="0" normalizeH="0" baseline="0" noProof="0">
                <a:ln>
                  <a:noFill/>
                </a:ln>
                <a:solidFill>
                  <a:srgbClr val="3B5529">
                    <a:lumMod val="75000"/>
                  </a:srgbClr>
                </a:solidFill>
                <a:effectLst/>
                <a:uLnTx/>
                <a:uFillTx/>
                <a:latin typeface="Calibri"/>
                <a:ea typeface="Calibri"/>
                <a:cs typeface="Calibri"/>
              </a:rPr>
            </a:br>
            <a:r>
              <a:rPr kumimoji="0" lang="en-US" sz="1800" b="1" i="0" u="none" strike="noStrike" kern="1200" cap="none" spc="0" normalizeH="0" baseline="0" noProof="0">
                <a:ln>
                  <a:noFill/>
                </a:ln>
                <a:solidFill>
                  <a:srgbClr val="3B5529">
                    <a:lumMod val="75000"/>
                  </a:srgbClr>
                </a:solidFill>
                <a:effectLst/>
                <a:uLnTx/>
                <a:uFillTx/>
                <a:latin typeface="Calibri"/>
                <a:ea typeface="Calibri"/>
                <a:cs typeface="Calibri"/>
              </a:rPr>
              <a:t>with I/T/U Partners</a:t>
            </a:r>
            <a:endParaRPr kumimoji="0" lang="en-US" sz="1800" b="1" i="1" u="none" strike="noStrike" kern="1200" cap="none" spc="0" normalizeH="0" baseline="0" noProof="0">
              <a:ln>
                <a:noFill/>
              </a:ln>
              <a:solidFill>
                <a:srgbClr val="3B5529">
                  <a:lumMod val="75000"/>
                </a:srgbClr>
              </a:solidFill>
              <a:effectLst/>
              <a:uLnTx/>
              <a:uFillTx/>
              <a:latin typeface="Calibri"/>
              <a:ea typeface="Calibri"/>
              <a:cs typeface="Calibri"/>
            </a:endParaRPr>
          </a:p>
        </p:txBody>
      </p:sp>
      <p:sp>
        <p:nvSpPr>
          <p:cNvPr id="22" name="Freeform: Shape 17" descr="Regular and ongoing Tribal &#10;Consultation/Urban Confer informing &#10;the overall modernization approach">
            <a:extLst>
              <a:ext uri="{FF2B5EF4-FFF2-40B4-BE49-F238E27FC236}">
                <a16:creationId xmlns:a16="http://schemas.microsoft.com/office/drawing/2014/main" id="{8EA15A0B-97DF-F3D5-0E74-C6D1FBA2862F}"/>
              </a:ext>
            </a:extLst>
          </p:cNvPr>
          <p:cNvSpPr/>
          <p:nvPr/>
        </p:nvSpPr>
        <p:spPr>
          <a:xfrm>
            <a:off x="-78039" y="5181987"/>
            <a:ext cx="3330108" cy="692497"/>
          </a:xfrm>
          <a:prstGeom prst="rect">
            <a:avLst/>
          </a:prstGeom>
          <a:noFill/>
          <a:ln>
            <a:noFill/>
          </a:ln>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91440" tIns="22860" rIns="91440" bIns="22860" numCol="1" spcCol="1270" anchor="t" anchorCtr="0">
            <a:spAutoFit/>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400" b="0" i="1" u="none" strike="noStrike" kern="1200" cap="none" spc="0" normalizeH="0" baseline="0" noProof="0">
                <a:ln>
                  <a:noFill/>
                </a:ln>
                <a:solidFill>
                  <a:srgbClr val="3B5529">
                    <a:lumMod val="75000"/>
                  </a:srgbClr>
                </a:solidFill>
                <a:effectLst/>
                <a:uLnTx/>
                <a:uFillTx/>
                <a:latin typeface="Calibri"/>
                <a:ea typeface="Calibri"/>
                <a:cs typeface="Calibri"/>
              </a:rPr>
              <a:t>Regular and ongoing Tribal </a:t>
            </a:r>
            <a:br>
              <a:rPr kumimoji="0" lang="en-US" sz="1400" b="0" i="1" u="none" strike="noStrike" kern="1200" cap="none" spc="0" normalizeH="0" baseline="0" noProof="0">
                <a:ln>
                  <a:noFill/>
                </a:ln>
                <a:solidFill>
                  <a:srgbClr val="3B5529">
                    <a:lumMod val="75000"/>
                  </a:srgbClr>
                </a:solidFill>
                <a:effectLst/>
                <a:uLnTx/>
                <a:uFillTx/>
                <a:latin typeface="Calibri"/>
                <a:ea typeface="Calibri"/>
                <a:cs typeface="Calibri"/>
              </a:rPr>
            </a:br>
            <a:r>
              <a:rPr kumimoji="0" lang="en-US" sz="1400" b="0" i="1" u="none" strike="noStrike" kern="1200" cap="none" spc="0" normalizeH="0" baseline="0" noProof="0">
                <a:ln>
                  <a:noFill/>
                </a:ln>
                <a:solidFill>
                  <a:srgbClr val="3B5529">
                    <a:lumMod val="75000"/>
                  </a:srgbClr>
                </a:solidFill>
                <a:effectLst/>
                <a:uLnTx/>
                <a:uFillTx/>
                <a:latin typeface="Calibri"/>
                <a:ea typeface="Calibri"/>
                <a:cs typeface="Calibri"/>
              </a:rPr>
              <a:t>Consultation/Urban Confer informing </a:t>
            </a:r>
            <a:br>
              <a:rPr kumimoji="0" lang="en-US" sz="1400" b="0" i="1" u="none" strike="noStrike" kern="1200" cap="none" spc="0" normalizeH="0" baseline="0" noProof="0">
                <a:ln>
                  <a:noFill/>
                </a:ln>
                <a:solidFill>
                  <a:srgbClr val="3B5529">
                    <a:lumMod val="75000"/>
                  </a:srgbClr>
                </a:solidFill>
                <a:effectLst/>
                <a:uLnTx/>
                <a:uFillTx/>
                <a:latin typeface="Calibri"/>
                <a:ea typeface="Calibri"/>
                <a:cs typeface="Calibri"/>
              </a:rPr>
            </a:br>
            <a:r>
              <a:rPr kumimoji="0" lang="en-US" sz="1400" b="0" i="1" u="none" strike="noStrike" kern="1200" cap="none" spc="0" normalizeH="0" baseline="0" noProof="0">
                <a:ln>
                  <a:noFill/>
                </a:ln>
                <a:solidFill>
                  <a:srgbClr val="3B5529">
                    <a:lumMod val="75000"/>
                  </a:srgbClr>
                </a:solidFill>
                <a:effectLst/>
                <a:uLnTx/>
                <a:uFillTx/>
                <a:latin typeface="Calibri"/>
                <a:ea typeface="Calibri"/>
                <a:cs typeface="Calibri"/>
              </a:rPr>
              <a:t>the overall modernization approach</a:t>
            </a:r>
            <a:endParaRPr kumimoji="0" lang="en-US" sz="1400" b="1" i="0" u="none" strike="noStrike" kern="1200" cap="none" spc="0" normalizeH="0" baseline="0" noProof="0">
              <a:ln>
                <a:noFill/>
              </a:ln>
              <a:solidFill>
                <a:srgbClr val="3B5529">
                  <a:lumMod val="75000"/>
                </a:srgbClr>
              </a:solidFill>
              <a:effectLst/>
              <a:uLnTx/>
              <a:uFillTx/>
              <a:latin typeface="Calibri"/>
              <a:ea typeface="Calibri"/>
              <a:cs typeface="Calibri"/>
            </a:endParaRPr>
          </a:p>
        </p:txBody>
      </p:sp>
      <p:sp>
        <p:nvSpPr>
          <p:cNvPr id="173" name="Freeform: Shape 21" descr="2021-2022">
            <a:extLst>
              <a:ext uri="{FF2B5EF4-FFF2-40B4-BE49-F238E27FC236}">
                <a16:creationId xmlns:a16="http://schemas.microsoft.com/office/drawing/2014/main" id="{6D807E5D-9338-250C-C4EA-D03E4998053E}"/>
              </a:ext>
            </a:extLst>
          </p:cNvPr>
          <p:cNvSpPr/>
          <p:nvPr/>
        </p:nvSpPr>
        <p:spPr>
          <a:xfrm>
            <a:off x="2526347" y="2587043"/>
            <a:ext cx="1252212" cy="357545"/>
          </a:xfrm>
          <a:prstGeom prst="roundRect">
            <a:avLst/>
          </a:prstGeom>
          <a:solidFill>
            <a:schemeClr val="accent2">
              <a:lumMod val="20000"/>
              <a:lumOff val="80000"/>
            </a:schemeClr>
          </a:solidFill>
          <a:ln>
            <a:noFill/>
          </a:ln>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45720" tIns="22860" rIns="45720" bIns="22860" numCol="1" spcCol="1270" anchor="t" anchorCtr="0">
            <a:spAutoFit/>
          </a:bodyPr>
          <a:lstStyle/>
          <a:p>
            <a:pPr marL="0" marR="0" lvl="0" indent="0" algn="ctr" defTabSz="889000" rtl="0" eaLnBrk="1" fontAlgn="auto" latinLnBrk="0" hangingPunct="1">
              <a:lnSpc>
                <a:spcPct val="10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3B5529">
                    <a:lumMod val="75000"/>
                  </a:srgbClr>
                </a:solidFill>
                <a:effectLst/>
                <a:uLnTx/>
                <a:uFillTx/>
                <a:latin typeface="Calibri"/>
                <a:ea typeface="Calibri"/>
                <a:cs typeface="Calibri"/>
              </a:rPr>
              <a:t>2021-2022</a:t>
            </a:r>
            <a:endParaRPr kumimoji="0" lang="en-US" sz="1800" b="1" i="1" u="none" strike="noStrike" kern="1200" cap="none" spc="0" normalizeH="0" baseline="0" noProof="0">
              <a:ln>
                <a:noFill/>
              </a:ln>
              <a:solidFill>
                <a:srgbClr val="3B5529">
                  <a:lumMod val="75000"/>
                </a:srgbClr>
              </a:solidFill>
              <a:effectLst/>
              <a:uLnTx/>
              <a:uFillTx/>
              <a:latin typeface="Calibri"/>
              <a:ea typeface="Calibri"/>
              <a:cs typeface="Calibri"/>
            </a:endParaRPr>
          </a:p>
        </p:txBody>
      </p:sp>
      <p:sp>
        <p:nvSpPr>
          <p:cNvPr id="6" name="Freeform: Shape 21" descr="Modernization Decision and Establishing Governance">
            <a:extLst>
              <a:ext uri="{FF2B5EF4-FFF2-40B4-BE49-F238E27FC236}">
                <a16:creationId xmlns:a16="http://schemas.microsoft.com/office/drawing/2014/main" id="{6FF3EE11-8CC9-6F1D-4420-526AC77F9E4A}"/>
              </a:ext>
            </a:extLst>
          </p:cNvPr>
          <p:cNvSpPr/>
          <p:nvPr/>
        </p:nvSpPr>
        <p:spPr>
          <a:xfrm>
            <a:off x="1679970" y="1289367"/>
            <a:ext cx="2944966" cy="512961"/>
          </a:xfrm>
          <a:prstGeom prst="rect">
            <a:avLst/>
          </a:prstGeom>
          <a:noFill/>
          <a:ln>
            <a:noFill/>
          </a:ln>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0" tIns="0" rIns="0" bIns="0" numCol="1" spcCol="1270" anchor="t" anchorCtr="0">
            <a:spAutoFit/>
          </a:bodyPr>
          <a:lstStyle/>
          <a:p>
            <a:pPr marL="0" marR="0" lvl="0" indent="0" algn="ctr" defTabSz="889000" rtl="0" eaLnBrk="1" fontAlgn="auto" latinLnBrk="0" hangingPunct="1">
              <a:lnSpc>
                <a:spcPts val="2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3B5529">
                    <a:lumMod val="75000"/>
                  </a:srgbClr>
                </a:solidFill>
                <a:effectLst/>
                <a:uLnTx/>
                <a:uFillTx/>
                <a:latin typeface="Calibri"/>
                <a:ea typeface="Calibri"/>
                <a:cs typeface="Calibri"/>
              </a:rPr>
              <a:t>Modernization Decision and Establishing Governance</a:t>
            </a:r>
            <a:endParaRPr kumimoji="0" lang="en-US" sz="1800" b="1" i="1" u="none" strike="noStrike" kern="1200" cap="none" spc="0" normalizeH="0" baseline="0" noProof="0">
              <a:ln>
                <a:noFill/>
              </a:ln>
              <a:solidFill>
                <a:srgbClr val="3B5529">
                  <a:lumMod val="75000"/>
                </a:srgbClr>
              </a:solidFill>
              <a:effectLst/>
              <a:uLnTx/>
              <a:uFillTx/>
              <a:latin typeface="Calibri"/>
              <a:ea typeface="Calibri"/>
              <a:cs typeface="Calibri"/>
            </a:endParaRPr>
          </a:p>
        </p:txBody>
      </p:sp>
      <p:sp>
        <p:nvSpPr>
          <p:cNvPr id="24" name="Freeform: Shape 21" descr="Official launch April 2021, creation of Executive Steering Committee, and Program Office">
            <a:extLst>
              <a:ext uri="{FF2B5EF4-FFF2-40B4-BE49-F238E27FC236}">
                <a16:creationId xmlns:a16="http://schemas.microsoft.com/office/drawing/2014/main" id="{7ACF358A-9C77-99C0-F8CB-6430BD45635F}"/>
              </a:ext>
            </a:extLst>
          </p:cNvPr>
          <p:cNvSpPr/>
          <p:nvPr/>
        </p:nvSpPr>
        <p:spPr>
          <a:xfrm>
            <a:off x="1805417" y="1810202"/>
            <a:ext cx="2694072" cy="692497"/>
          </a:xfrm>
          <a:prstGeom prst="rect">
            <a:avLst/>
          </a:prstGeom>
          <a:noFill/>
          <a:ln>
            <a:noFill/>
          </a:ln>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45720" tIns="22860" rIns="45720" bIns="22860" numCol="1" spcCol="1270" anchor="t" anchorCtr="0">
            <a:spAutoFit/>
          </a:bodyPr>
          <a:lstStyle/>
          <a:p>
            <a:pPr marL="0" marR="0" lvl="0" indent="0" algn="ctr" defTabSz="889000" rtl="0" eaLnBrk="1" fontAlgn="auto" latinLnBrk="0" hangingPunct="1">
              <a:lnSpc>
                <a:spcPct val="100000"/>
              </a:lnSpc>
              <a:spcBef>
                <a:spcPct val="0"/>
              </a:spcBef>
              <a:spcAft>
                <a:spcPct val="35000"/>
              </a:spcAft>
              <a:buClrTx/>
              <a:buSzTx/>
              <a:buFontTx/>
              <a:buNone/>
              <a:tabLst/>
              <a:defRPr/>
            </a:pPr>
            <a:r>
              <a:rPr kumimoji="0" lang="en-US" sz="1400" b="0" i="1" u="none" strike="noStrike" kern="1200" cap="none" spc="0" normalizeH="0" baseline="0" noProof="0">
                <a:ln>
                  <a:noFill/>
                </a:ln>
                <a:solidFill>
                  <a:srgbClr val="3B5529">
                    <a:lumMod val="75000"/>
                  </a:srgbClr>
                </a:solidFill>
                <a:effectLst/>
                <a:uLnTx/>
                <a:uFillTx/>
                <a:latin typeface="Calibri" panose="020F0502020204030204"/>
                <a:ea typeface="+mn-ea"/>
                <a:cs typeface="+mn-cs"/>
              </a:rPr>
              <a:t>Official launch April 2021, creation of Executive Steering Committee, and Program Office</a:t>
            </a:r>
            <a:endParaRPr kumimoji="0" lang="en-US" sz="1400" b="0" i="1" u="none" strike="noStrike" kern="1200" cap="none" spc="0" normalizeH="0" baseline="0" noProof="0">
              <a:ln>
                <a:noFill/>
              </a:ln>
              <a:solidFill>
                <a:srgbClr val="3B5529">
                  <a:lumMod val="75000"/>
                </a:srgbClr>
              </a:solidFill>
              <a:effectLst/>
              <a:uLnTx/>
              <a:uFillTx/>
              <a:latin typeface="Calibri" panose="020F0502020204030204"/>
              <a:ea typeface="Calibri" panose="020F0502020204030204"/>
              <a:cs typeface="Calibri" panose="020F0502020204030204"/>
            </a:endParaRPr>
          </a:p>
        </p:txBody>
      </p:sp>
      <p:sp>
        <p:nvSpPr>
          <p:cNvPr id="175" name="Freeform: Shape 25" descr="2022-2023">
            <a:extLst>
              <a:ext uri="{FF2B5EF4-FFF2-40B4-BE49-F238E27FC236}">
                <a16:creationId xmlns:a16="http://schemas.microsoft.com/office/drawing/2014/main" id="{0879DC7B-5BFF-10D5-8796-96FC510F991D}"/>
              </a:ext>
            </a:extLst>
          </p:cNvPr>
          <p:cNvSpPr/>
          <p:nvPr/>
        </p:nvSpPr>
        <p:spPr>
          <a:xfrm>
            <a:off x="4010253" y="4247489"/>
            <a:ext cx="1272776" cy="357545"/>
          </a:xfrm>
          <a:prstGeom prst="roundRect">
            <a:avLst/>
          </a:prstGeom>
          <a:solidFill>
            <a:schemeClr val="accent2">
              <a:lumMod val="20000"/>
              <a:lumOff val="80000"/>
            </a:schemeClr>
          </a:solidFill>
          <a:ln>
            <a:noFill/>
          </a:ln>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45720" tIns="22860" rIns="45720" bIns="22860" numCol="1" spcCol="1270" anchor="t" anchorCtr="0">
            <a:spAutoFit/>
          </a:bodyPr>
          <a:lstStyle/>
          <a:p>
            <a:pPr marL="0" marR="0" lvl="0" indent="0" algn="ctr" defTabSz="8890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B5529">
                    <a:lumMod val="75000"/>
                  </a:srgbClr>
                </a:solidFill>
                <a:effectLst/>
                <a:uLnTx/>
                <a:uFillTx/>
                <a:latin typeface="Calibri"/>
                <a:ea typeface="Calibri"/>
                <a:cs typeface="Calibri"/>
              </a:rPr>
              <a:t>2022-2023</a:t>
            </a:r>
            <a:endParaRPr kumimoji="0" lang="en-US" sz="1800" b="1" i="1" u="none" strike="noStrike" kern="1200" cap="none" spc="0" normalizeH="0" baseline="0" noProof="0">
              <a:ln>
                <a:noFill/>
              </a:ln>
              <a:solidFill>
                <a:srgbClr val="3B5529">
                  <a:lumMod val="75000"/>
                </a:srgbClr>
              </a:solidFill>
              <a:effectLst/>
              <a:uLnTx/>
              <a:uFillTx/>
              <a:latin typeface="Calibri"/>
              <a:ea typeface="Calibri"/>
              <a:cs typeface="Calibri"/>
            </a:endParaRPr>
          </a:p>
        </p:txBody>
      </p:sp>
      <p:sp>
        <p:nvSpPr>
          <p:cNvPr id="8" name="Freeform: Shape 25" descr="Support Contracts and Product Solicitation">
            <a:extLst>
              <a:ext uri="{FF2B5EF4-FFF2-40B4-BE49-F238E27FC236}">
                <a16:creationId xmlns:a16="http://schemas.microsoft.com/office/drawing/2014/main" id="{4AA36E58-2F2C-2F57-3D88-BE8A9775DA5F}"/>
              </a:ext>
            </a:extLst>
          </p:cNvPr>
          <p:cNvSpPr/>
          <p:nvPr/>
        </p:nvSpPr>
        <p:spPr>
          <a:xfrm>
            <a:off x="3477138" y="4661695"/>
            <a:ext cx="2339006" cy="512961"/>
          </a:xfrm>
          <a:prstGeom prst="rect">
            <a:avLst/>
          </a:prstGeom>
          <a:noFill/>
          <a:ln>
            <a:noFill/>
          </a:ln>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0" tIns="0" rIns="0" bIns="0" numCol="1" spcCol="1270" anchor="t" anchorCtr="0">
            <a:spAutoFit/>
          </a:bodyPr>
          <a:lstStyle/>
          <a:p>
            <a:pPr marL="0" marR="0" lvl="0" indent="0" algn="ctr" defTabSz="889000" rtl="0" eaLnBrk="1" fontAlgn="auto" latinLnBrk="0" hangingPunct="1">
              <a:lnSpc>
                <a:spcPts val="2000"/>
              </a:lnSpc>
              <a:spcBef>
                <a:spcPts val="0"/>
              </a:spcBef>
              <a:spcAft>
                <a:spcPts val="0"/>
              </a:spcAft>
              <a:buClrTx/>
              <a:buSzTx/>
              <a:buFontTx/>
              <a:buNone/>
              <a:tabLst/>
              <a:defRPr/>
            </a:pPr>
            <a:r>
              <a:rPr kumimoji="0" lang="en-US" sz="1800" b="1" i="0" u="none" strike="noStrike" kern="1200" cap="none" spc="0" normalizeH="0" baseline="0" noProof="0">
                <a:ln>
                  <a:noFill/>
                </a:ln>
                <a:solidFill>
                  <a:srgbClr val="3B5529">
                    <a:lumMod val="75000"/>
                  </a:srgbClr>
                </a:solidFill>
                <a:effectLst/>
                <a:uLnTx/>
                <a:uFillTx/>
                <a:latin typeface="Calibri"/>
                <a:ea typeface="Calibri"/>
                <a:cs typeface="Calibri"/>
              </a:rPr>
              <a:t>Support Contracts and </a:t>
            </a:r>
            <a:br>
              <a:rPr kumimoji="0" lang="en-US" sz="1800" b="1" i="0" u="none" strike="noStrike" kern="1200" cap="none" spc="0" normalizeH="0" baseline="0" noProof="0">
                <a:ln>
                  <a:noFill/>
                </a:ln>
                <a:solidFill>
                  <a:srgbClr val="3B5529">
                    <a:lumMod val="75000"/>
                  </a:srgbClr>
                </a:solidFill>
                <a:effectLst/>
                <a:uLnTx/>
                <a:uFillTx/>
                <a:latin typeface="Calibri"/>
                <a:ea typeface="Calibri"/>
                <a:cs typeface="Calibri"/>
              </a:rPr>
            </a:br>
            <a:r>
              <a:rPr kumimoji="0" lang="en-US" sz="1800" b="1" i="0" u="none" strike="noStrike" kern="1200" cap="none" spc="0" normalizeH="0" baseline="0" noProof="0">
                <a:ln>
                  <a:noFill/>
                </a:ln>
                <a:solidFill>
                  <a:srgbClr val="3B5529">
                    <a:lumMod val="75000"/>
                  </a:srgbClr>
                </a:solidFill>
                <a:effectLst/>
                <a:uLnTx/>
                <a:uFillTx/>
                <a:latin typeface="Calibri"/>
                <a:ea typeface="Calibri"/>
                <a:cs typeface="Calibri"/>
              </a:rPr>
              <a:t>Product Solicitation</a:t>
            </a:r>
            <a:endParaRPr kumimoji="0" lang="en-US" sz="1800" b="1" i="1" u="none" strike="noStrike" kern="1200" cap="none" spc="0" normalizeH="0" baseline="0" noProof="0">
              <a:ln>
                <a:noFill/>
              </a:ln>
              <a:solidFill>
                <a:srgbClr val="3B5529">
                  <a:lumMod val="75000"/>
                </a:srgbClr>
              </a:solidFill>
              <a:effectLst/>
              <a:uLnTx/>
              <a:uFillTx/>
              <a:latin typeface="Calibri"/>
              <a:ea typeface="Calibri"/>
              <a:cs typeface="Calibri"/>
            </a:endParaRPr>
          </a:p>
        </p:txBody>
      </p:sp>
      <p:sp>
        <p:nvSpPr>
          <p:cNvPr id="26" name="Freeform: Shape 25" descr="Contract awards for Program Mgmt., Org Change Mgmt., and EHR integrator and vendor">
            <a:extLst>
              <a:ext uri="{FF2B5EF4-FFF2-40B4-BE49-F238E27FC236}">
                <a16:creationId xmlns:a16="http://schemas.microsoft.com/office/drawing/2014/main" id="{64CF8B6F-D08B-EC55-9366-9A894B81654F}"/>
              </a:ext>
            </a:extLst>
          </p:cNvPr>
          <p:cNvSpPr/>
          <p:nvPr/>
        </p:nvSpPr>
        <p:spPr>
          <a:xfrm>
            <a:off x="3252069" y="5181987"/>
            <a:ext cx="2789144" cy="692497"/>
          </a:xfrm>
          <a:prstGeom prst="rect">
            <a:avLst/>
          </a:prstGeom>
          <a:noFill/>
          <a:ln>
            <a:noFill/>
          </a:ln>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45720" tIns="22860" rIns="45720" bIns="22860" numCol="1" spcCol="1270" anchor="t" anchorCtr="0">
            <a:spAutoFit/>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400" b="0" i="1" u="none" strike="noStrike" kern="1200" cap="none" spc="0" normalizeH="0" baseline="0" noProof="0">
                <a:ln>
                  <a:noFill/>
                </a:ln>
                <a:solidFill>
                  <a:srgbClr val="3B5529">
                    <a:lumMod val="75000"/>
                  </a:srgbClr>
                </a:solidFill>
                <a:effectLst/>
                <a:uLnTx/>
                <a:uFillTx/>
                <a:latin typeface="Calibri"/>
                <a:ea typeface="Calibri"/>
                <a:cs typeface="Calibri"/>
              </a:rPr>
              <a:t>Contract awards for Program Mgmt., Org Change Mgmt., and EHR </a:t>
            </a:r>
            <a:br>
              <a:rPr kumimoji="0" lang="en-US" sz="1400" b="0" i="1" u="none" strike="noStrike" kern="1200" cap="none" spc="0" normalizeH="0" baseline="0" noProof="0">
                <a:ln>
                  <a:noFill/>
                </a:ln>
                <a:solidFill>
                  <a:srgbClr val="3B5529">
                    <a:lumMod val="75000"/>
                  </a:srgbClr>
                </a:solidFill>
                <a:effectLst/>
                <a:uLnTx/>
                <a:uFillTx/>
                <a:latin typeface="Calibri"/>
                <a:ea typeface="Calibri"/>
                <a:cs typeface="Calibri"/>
              </a:rPr>
            </a:br>
            <a:r>
              <a:rPr kumimoji="0" lang="en-US" sz="1400" b="0" i="1" u="none" strike="noStrike" kern="1200" cap="none" spc="0" normalizeH="0" baseline="0" noProof="0">
                <a:ln>
                  <a:noFill/>
                </a:ln>
                <a:solidFill>
                  <a:srgbClr val="3B5529">
                    <a:lumMod val="75000"/>
                  </a:srgbClr>
                </a:solidFill>
                <a:effectLst/>
                <a:uLnTx/>
                <a:uFillTx/>
                <a:latin typeface="Calibri"/>
                <a:ea typeface="Calibri"/>
                <a:cs typeface="Calibri"/>
              </a:rPr>
              <a:t>integrator and vendor</a:t>
            </a:r>
            <a:endParaRPr kumimoji="0" lang="en-US" sz="1400" b="1" i="0" u="none" strike="noStrike" kern="1200" cap="none" spc="0" normalizeH="0" baseline="0" noProof="0">
              <a:ln>
                <a:noFill/>
              </a:ln>
              <a:solidFill>
                <a:srgbClr val="3B5529">
                  <a:lumMod val="75000"/>
                </a:srgbClr>
              </a:solidFill>
              <a:effectLst/>
              <a:uLnTx/>
              <a:uFillTx/>
              <a:latin typeface="Calibri"/>
              <a:ea typeface="Calibri"/>
              <a:cs typeface="Calibri"/>
            </a:endParaRPr>
          </a:p>
        </p:txBody>
      </p:sp>
      <p:sp>
        <p:nvSpPr>
          <p:cNvPr id="169" name="Freeform: Shape 29" descr="2024">
            <a:extLst>
              <a:ext uri="{FF2B5EF4-FFF2-40B4-BE49-F238E27FC236}">
                <a16:creationId xmlns:a16="http://schemas.microsoft.com/office/drawing/2014/main" id="{44FAE543-1C6D-237E-3016-F77278957F6E}"/>
              </a:ext>
            </a:extLst>
          </p:cNvPr>
          <p:cNvSpPr/>
          <p:nvPr/>
        </p:nvSpPr>
        <p:spPr>
          <a:xfrm>
            <a:off x="5987714" y="2716867"/>
            <a:ext cx="733760" cy="357545"/>
          </a:xfrm>
          <a:prstGeom prst="roundRect">
            <a:avLst/>
          </a:prstGeom>
          <a:solidFill>
            <a:srgbClr val="E8FAFC"/>
          </a:solidFill>
          <a:ln>
            <a:noFill/>
          </a:ln>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45720" tIns="22860" rIns="45720" bIns="22860" numCol="1" spcCol="1270" anchor="t" anchorCtr="0">
            <a:spAutoFit/>
          </a:bodyPr>
          <a:lstStyle/>
          <a:p>
            <a:pPr marL="0" marR="0" lvl="0" indent="0" algn="ctr" defTabSz="8890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67E89"/>
                </a:solidFill>
                <a:effectLst/>
                <a:uLnTx/>
                <a:uFillTx/>
                <a:latin typeface="Calibri"/>
                <a:ea typeface="+mn-ea"/>
                <a:cs typeface="Calibri"/>
              </a:rPr>
              <a:t>2024</a:t>
            </a:r>
          </a:p>
        </p:txBody>
      </p:sp>
      <p:sp>
        <p:nvSpPr>
          <p:cNvPr id="10" name="Freeform: Shape 29" descr="Pilot Site Selection">
            <a:extLst>
              <a:ext uri="{FF2B5EF4-FFF2-40B4-BE49-F238E27FC236}">
                <a16:creationId xmlns:a16="http://schemas.microsoft.com/office/drawing/2014/main" id="{DE82F83B-7814-8E87-A22A-74A049D2A8C7}"/>
              </a:ext>
            </a:extLst>
          </p:cNvPr>
          <p:cNvSpPr/>
          <p:nvPr/>
        </p:nvSpPr>
        <p:spPr>
          <a:xfrm>
            <a:off x="4817436" y="1289367"/>
            <a:ext cx="3074317" cy="256480"/>
          </a:xfrm>
          <a:prstGeom prst="rect">
            <a:avLst/>
          </a:prstGeom>
          <a:noFill/>
          <a:ln>
            <a:noFill/>
          </a:ln>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0" tIns="0" rIns="0" bIns="0" numCol="1" spcCol="1270" anchor="t" anchorCtr="0">
            <a:spAutoFit/>
          </a:bodyPr>
          <a:lstStyle/>
          <a:p>
            <a:pPr marL="0" marR="0" lvl="0" indent="0" algn="ctr" defTabSz="889000" rtl="0" eaLnBrk="1" fontAlgn="auto" latinLnBrk="0" hangingPunct="1">
              <a:lnSpc>
                <a:spcPts val="2000"/>
              </a:lnSpc>
              <a:spcBef>
                <a:spcPts val="0"/>
              </a:spcBef>
              <a:spcAft>
                <a:spcPts val="0"/>
              </a:spcAft>
              <a:buClrTx/>
              <a:buSzTx/>
              <a:buFontTx/>
              <a:buNone/>
              <a:tabLst/>
              <a:defRPr/>
            </a:pPr>
            <a:r>
              <a:rPr kumimoji="0" lang="en-US" sz="1800" b="1" i="0" u="none" strike="noStrike" kern="1200" cap="none" spc="0" normalizeH="0" baseline="0" noProof="0">
                <a:ln>
                  <a:noFill/>
                </a:ln>
                <a:solidFill>
                  <a:srgbClr val="167E89"/>
                </a:solidFill>
                <a:effectLst/>
                <a:uLnTx/>
                <a:uFillTx/>
                <a:latin typeface="Calibri"/>
                <a:ea typeface="+mn-ea"/>
                <a:cs typeface="Calibri"/>
              </a:rPr>
              <a:t>Pilot Site Selection</a:t>
            </a:r>
            <a:endParaRPr kumimoji="0" lang="en-US" sz="1800" b="1" i="0" u="none" strike="noStrike" kern="1200" cap="none" spc="0" normalizeH="0" baseline="0" noProof="0">
              <a:ln>
                <a:noFill/>
              </a:ln>
              <a:solidFill>
                <a:srgbClr val="167E89"/>
              </a:solidFill>
              <a:effectLst/>
              <a:uLnTx/>
              <a:uFillTx/>
              <a:latin typeface="Calibri"/>
              <a:ea typeface="Calibri"/>
              <a:cs typeface="Calibri"/>
            </a:endParaRPr>
          </a:p>
        </p:txBody>
      </p:sp>
      <p:sp>
        <p:nvSpPr>
          <p:cNvPr id="28" name="Freeform: Shape 29" descr="Lawton Service Unit including Lawton Indian Hospital, Anadarko Indian Health Center, and Carnegie Indian Health Center were chosen as the initial pilot site for implementing and deploying PATH EHR">
            <a:extLst>
              <a:ext uri="{FF2B5EF4-FFF2-40B4-BE49-F238E27FC236}">
                <a16:creationId xmlns:a16="http://schemas.microsoft.com/office/drawing/2014/main" id="{8C46F852-EF44-2587-BF46-42904D6FFFB0}"/>
              </a:ext>
            </a:extLst>
          </p:cNvPr>
          <p:cNvSpPr/>
          <p:nvPr/>
        </p:nvSpPr>
        <p:spPr>
          <a:xfrm>
            <a:off x="4792059" y="1553589"/>
            <a:ext cx="3125070" cy="1123384"/>
          </a:xfrm>
          <a:prstGeom prst="rect">
            <a:avLst/>
          </a:prstGeom>
          <a:noFill/>
          <a:ln>
            <a:noFill/>
          </a:ln>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45720" tIns="22860" rIns="45720" bIns="22860" numCol="1" spcCol="1270" anchor="t" anchorCtr="0">
            <a:spAutoFit/>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400" b="0" i="1" u="none" strike="noStrike" kern="1200" cap="none" spc="0" normalizeH="0" baseline="0" noProof="0">
                <a:ln>
                  <a:noFill/>
                </a:ln>
                <a:solidFill>
                  <a:srgbClr val="167E89"/>
                </a:solidFill>
                <a:effectLst/>
                <a:uLnTx/>
                <a:uFillTx/>
                <a:latin typeface="Calibri"/>
                <a:ea typeface="Calibri"/>
                <a:cs typeface="Calibri"/>
              </a:rPr>
              <a:t>Lawton Service Unit including Lawton Indian Hospital, Anadarko Indian Health Center, and Carnegie Indian Health Center were chosen as the initial pilot site for implementing and deploying PATH EHR</a:t>
            </a:r>
          </a:p>
        </p:txBody>
      </p:sp>
      <p:sp>
        <p:nvSpPr>
          <p:cNvPr id="174" name="Freeform: Shape 29" descr="2024-2025">
            <a:extLst>
              <a:ext uri="{FF2B5EF4-FFF2-40B4-BE49-F238E27FC236}">
                <a16:creationId xmlns:a16="http://schemas.microsoft.com/office/drawing/2014/main" id="{259320B2-D346-F49F-2E4F-2D96188BFC7C}"/>
              </a:ext>
            </a:extLst>
          </p:cNvPr>
          <p:cNvSpPr/>
          <p:nvPr/>
        </p:nvSpPr>
        <p:spPr>
          <a:xfrm>
            <a:off x="7426159" y="4247489"/>
            <a:ext cx="1205608" cy="357545"/>
          </a:xfrm>
          <a:prstGeom prst="roundRect">
            <a:avLst/>
          </a:prstGeom>
          <a:solidFill>
            <a:srgbClr val="DDE9F3"/>
          </a:solidFill>
          <a:ln>
            <a:noFill/>
          </a:ln>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45720" tIns="22860" rIns="45720" bIns="22860" numCol="1" spcCol="1270" anchor="t" anchorCtr="0">
            <a:spAutoFit/>
          </a:bodyPr>
          <a:lstStyle/>
          <a:p>
            <a:pPr marL="0" marR="0" lvl="0" indent="0" algn="ctr" defTabSz="889000" rtl="0" eaLnBrk="1" fontAlgn="auto" latinLnBrk="0" hangingPunct="1">
              <a:lnSpc>
                <a:spcPct val="10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0F4C76"/>
                </a:solidFill>
                <a:effectLst/>
                <a:uLnTx/>
                <a:uFillTx/>
                <a:latin typeface="Calibri"/>
                <a:ea typeface="Calibri"/>
                <a:cs typeface="Calibri"/>
              </a:rPr>
              <a:t>2024-2025</a:t>
            </a:r>
            <a:endParaRPr kumimoji="0" lang="en-US" sz="1800" b="1" i="0" u="none" strike="noStrike" kern="1200" cap="none" spc="0" normalizeH="0" baseline="0" noProof="0">
              <a:ln>
                <a:noFill/>
              </a:ln>
              <a:solidFill>
                <a:srgbClr val="FFFFFF"/>
              </a:solidFill>
              <a:effectLst/>
              <a:uLnTx/>
              <a:uFillTx/>
              <a:latin typeface="Calibri"/>
              <a:ea typeface="Calibri"/>
              <a:cs typeface="Calibri"/>
            </a:endParaRPr>
          </a:p>
        </p:txBody>
      </p:sp>
      <p:sp>
        <p:nvSpPr>
          <p:cNvPr id="18" name="Freeform: Shape 29" descr="System Build and Test">
            <a:extLst>
              <a:ext uri="{FF2B5EF4-FFF2-40B4-BE49-F238E27FC236}">
                <a16:creationId xmlns:a16="http://schemas.microsoft.com/office/drawing/2014/main" id="{4DFD4388-531B-30AE-B996-08F0DBAFD412}"/>
              </a:ext>
            </a:extLst>
          </p:cNvPr>
          <p:cNvSpPr/>
          <p:nvPr/>
        </p:nvSpPr>
        <p:spPr>
          <a:xfrm>
            <a:off x="6955479" y="4661695"/>
            <a:ext cx="2146968" cy="256480"/>
          </a:xfrm>
          <a:prstGeom prst="rect">
            <a:avLst/>
          </a:prstGeom>
          <a:noFill/>
          <a:ln>
            <a:noFill/>
          </a:ln>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0" tIns="0" rIns="0" bIns="0" numCol="1" spcCol="1270" anchor="t" anchorCtr="0">
            <a:spAutoFit/>
          </a:bodyPr>
          <a:lstStyle/>
          <a:p>
            <a:pPr marL="0" marR="0" lvl="0" indent="0" algn="ctr" defTabSz="889000" rtl="0" eaLnBrk="1" fontAlgn="auto" latinLnBrk="0" hangingPunct="1">
              <a:lnSpc>
                <a:spcPts val="2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0F4C76"/>
                </a:solidFill>
                <a:effectLst/>
                <a:uLnTx/>
                <a:uFillTx/>
                <a:latin typeface="Calibri"/>
                <a:ea typeface="Calibri"/>
                <a:cs typeface="Calibri"/>
              </a:rPr>
              <a:t>System Build and Test</a:t>
            </a:r>
            <a:endParaRPr kumimoji="0" lang="en-US" sz="1800" b="1" i="0" u="none" strike="noStrike" kern="1200" cap="none" spc="0" normalizeH="0" baseline="0" noProof="0">
              <a:ln>
                <a:noFill/>
              </a:ln>
              <a:solidFill>
                <a:srgbClr val="FFFFFF"/>
              </a:solidFill>
              <a:effectLst/>
              <a:uLnTx/>
              <a:uFillTx/>
              <a:latin typeface="Calibri"/>
              <a:ea typeface="Calibri"/>
              <a:cs typeface="Calibri"/>
            </a:endParaRPr>
          </a:p>
        </p:txBody>
      </p:sp>
      <p:sp>
        <p:nvSpPr>
          <p:cNvPr id="19" name="Freeform: Shape 29" descr="Build, configure, and test cloud infrastructure and 100s of packages comprising PATH EHR suite ">
            <a:extLst>
              <a:ext uri="{FF2B5EF4-FFF2-40B4-BE49-F238E27FC236}">
                <a16:creationId xmlns:a16="http://schemas.microsoft.com/office/drawing/2014/main" id="{E6D46359-2DE4-BB57-20D9-CCEBD9A49DB4}"/>
              </a:ext>
            </a:extLst>
          </p:cNvPr>
          <p:cNvSpPr/>
          <p:nvPr/>
        </p:nvSpPr>
        <p:spPr>
          <a:xfrm>
            <a:off x="6667975" y="4930875"/>
            <a:ext cx="2721976" cy="692497"/>
          </a:xfrm>
          <a:prstGeom prst="rect">
            <a:avLst/>
          </a:prstGeom>
          <a:noFill/>
          <a:ln>
            <a:noFill/>
          </a:ln>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45720" tIns="22860" rIns="45720" bIns="22860" numCol="1" spcCol="1270" anchor="t" anchorCtr="0">
            <a:spAutoFit/>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400" b="0" i="1" u="none" strike="noStrike" kern="1200" cap="none" spc="0" normalizeH="0" baseline="0" noProof="0">
                <a:ln>
                  <a:noFill/>
                </a:ln>
                <a:solidFill>
                  <a:srgbClr val="0F4C76"/>
                </a:solidFill>
                <a:effectLst/>
                <a:uLnTx/>
                <a:uFillTx/>
                <a:latin typeface="Calibri"/>
                <a:ea typeface="Calibri"/>
                <a:cs typeface="Calibri"/>
              </a:rPr>
              <a:t>Build, configure, and test cloud </a:t>
            </a:r>
            <a:br>
              <a:rPr kumimoji="0" lang="en-US" sz="1400" b="0" i="1" u="none" strike="noStrike" kern="1200" cap="none" spc="0" normalizeH="0" baseline="0" noProof="0">
                <a:ln>
                  <a:noFill/>
                </a:ln>
                <a:solidFill>
                  <a:srgbClr val="0F4C76"/>
                </a:solidFill>
                <a:effectLst/>
                <a:uLnTx/>
                <a:uFillTx/>
                <a:latin typeface="Calibri"/>
                <a:ea typeface="Calibri"/>
                <a:cs typeface="Calibri"/>
              </a:rPr>
            </a:br>
            <a:r>
              <a:rPr kumimoji="0" lang="en-US" sz="1400" b="0" i="1" u="none" strike="noStrike" kern="1200" cap="none" spc="0" normalizeH="0" baseline="0" noProof="0">
                <a:ln>
                  <a:noFill/>
                </a:ln>
                <a:solidFill>
                  <a:srgbClr val="0F4C76"/>
                </a:solidFill>
                <a:effectLst/>
                <a:uLnTx/>
                <a:uFillTx/>
                <a:latin typeface="Calibri"/>
                <a:ea typeface="Calibri"/>
                <a:cs typeface="Calibri"/>
              </a:rPr>
              <a:t>infrastructure and 100s of packages </a:t>
            </a:r>
            <a:br>
              <a:rPr kumimoji="0" lang="en-US" sz="1400" b="0" i="1" u="none" strike="noStrike" kern="1200" cap="none" spc="0" normalizeH="0" baseline="0" noProof="0">
                <a:ln>
                  <a:noFill/>
                </a:ln>
                <a:solidFill>
                  <a:srgbClr val="0F4C76"/>
                </a:solidFill>
                <a:effectLst/>
                <a:uLnTx/>
                <a:uFillTx/>
                <a:latin typeface="Calibri"/>
                <a:ea typeface="Calibri"/>
                <a:cs typeface="Calibri"/>
              </a:rPr>
            </a:br>
            <a:r>
              <a:rPr kumimoji="0" lang="en-US" sz="1400" b="0" i="1" u="none" strike="noStrike" kern="1200" cap="none" spc="0" normalizeH="0" baseline="0" noProof="0">
                <a:ln>
                  <a:noFill/>
                </a:ln>
                <a:solidFill>
                  <a:srgbClr val="0F4C76"/>
                </a:solidFill>
                <a:effectLst/>
                <a:uLnTx/>
                <a:uFillTx/>
                <a:latin typeface="Calibri"/>
                <a:ea typeface="Calibri"/>
                <a:cs typeface="Calibri"/>
              </a:rPr>
              <a:t>comprising PATH EHR suite </a:t>
            </a:r>
            <a:endParaRPr kumimoji="0" lang="en-US" sz="1400" b="1" i="0" u="none" strike="noStrike" kern="1200" cap="none" spc="0" normalizeH="0" baseline="0" noProof="0">
              <a:ln>
                <a:noFill/>
              </a:ln>
              <a:solidFill>
                <a:srgbClr val="0F4C76"/>
              </a:solidFill>
              <a:effectLst/>
              <a:uLnTx/>
              <a:uFillTx/>
              <a:latin typeface="Calibri"/>
              <a:ea typeface="Calibri"/>
              <a:cs typeface="Calibri"/>
            </a:endParaRPr>
          </a:p>
        </p:txBody>
      </p:sp>
      <p:sp>
        <p:nvSpPr>
          <p:cNvPr id="170" name="Freeform: Shape 33" descr="2026">
            <a:extLst>
              <a:ext uri="{FF2B5EF4-FFF2-40B4-BE49-F238E27FC236}">
                <a16:creationId xmlns:a16="http://schemas.microsoft.com/office/drawing/2014/main" id="{AE61E219-1129-61BD-45D6-9C4E02B371CE}"/>
              </a:ext>
            </a:extLst>
          </p:cNvPr>
          <p:cNvSpPr/>
          <p:nvPr/>
        </p:nvSpPr>
        <p:spPr>
          <a:xfrm>
            <a:off x="8986123" y="2330430"/>
            <a:ext cx="733760" cy="357545"/>
          </a:xfrm>
          <a:prstGeom prst="roundRect">
            <a:avLst/>
          </a:prstGeom>
          <a:solidFill>
            <a:srgbClr val="DDE9F3"/>
          </a:solidFill>
          <a:ln>
            <a:noFill/>
          </a:ln>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45720" tIns="22860" rIns="45720" bIns="22860" numCol="1" spcCol="1270" anchor="t" anchorCtr="0">
            <a:spAutoFit/>
          </a:bodyPr>
          <a:lstStyle/>
          <a:p>
            <a:pPr marL="0" marR="0" lvl="0" indent="0" algn="ctr" defTabSz="8890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F4C76"/>
                </a:solidFill>
                <a:effectLst/>
                <a:uLnTx/>
                <a:uFillTx/>
                <a:latin typeface="Calibri"/>
                <a:ea typeface="Calibri"/>
                <a:cs typeface="Calibri"/>
              </a:rPr>
              <a:t>2026</a:t>
            </a:r>
            <a:endParaRPr kumimoji="0" lang="en-US" sz="1800" b="0" i="0" u="none" strike="noStrike" kern="1200" cap="none" spc="0" normalizeH="0" baseline="0" noProof="0">
              <a:ln>
                <a:noFill/>
              </a:ln>
              <a:solidFill>
                <a:srgbClr val="000000"/>
              </a:solidFill>
              <a:effectLst/>
              <a:uLnTx/>
              <a:uFillTx/>
              <a:latin typeface="Calibri"/>
              <a:ea typeface="Calibri"/>
              <a:cs typeface="Calibri"/>
            </a:endParaRPr>
          </a:p>
        </p:txBody>
      </p:sp>
      <p:sp>
        <p:nvSpPr>
          <p:cNvPr id="12" name="Freeform: Shape 33" descr="Initial Pilot Launch">
            <a:extLst>
              <a:ext uri="{FF2B5EF4-FFF2-40B4-BE49-F238E27FC236}">
                <a16:creationId xmlns:a16="http://schemas.microsoft.com/office/drawing/2014/main" id="{14E6F459-AAB1-1F5A-E9FC-4ABE746DF125}"/>
              </a:ext>
            </a:extLst>
          </p:cNvPr>
          <p:cNvSpPr/>
          <p:nvPr/>
        </p:nvSpPr>
        <p:spPr>
          <a:xfrm>
            <a:off x="8407496" y="1289367"/>
            <a:ext cx="1891014" cy="256480"/>
          </a:xfrm>
          <a:prstGeom prst="rect">
            <a:avLst/>
          </a:prstGeom>
          <a:noFill/>
          <a:ln>
            <a:noFill/>
          </a:ln>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0" tIns="0" rIns="0" bIns="0" numCol="1" spcCol="1270" anchor="t" anchorCtr="0">
            <a:spAutoFit/>
          </a:bodyPr>
          <a:lstStyle/>
          <a:p>
            <a:pPr marL="0" marR="0" lvl="0" indent="0" algn="ctr" defTabSz="889000" rtl="0" eaLnBrk="1" fontAlgn="auto" latinLnBrk="0" hangingPunct="1">
              <a:lnSpc>
                <a:spcPts val="2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0F4C76"/>
                </a:solidFill>
                <a:effectLst/>
                <a:uLnTx/>
                <a:uFillTx/>
                <a:latin typeface="Calibri"/>
                <a:ea typeface="Calibri"/>
                <a:cs typeface="Calibri"/>
              </a:rPr>
              <a:t>Initial Pilot Launch</a:t>
            </a:r>
            <a:endParaRPr kumimoji="0" lang="en-US" sz="1800" b="1" i="1" u="none" strike="noStrike" kern="1200" cap="none" spc="0" normalizeH="0" baseline="0" noProof="0">
              <a:ln>
                <a:noFill/>
              </a:ln>
              <a:solidFill>
                <a:srgbClr val="0F4C76"/>
              </a:solidFill>
              <a:effectLst/>
              <a:uLnTx/>
              <a:uFillTx/>
              <a:latin typeface="Calibri"/>
              <a:ea typeface="Calibri"/>
              <a:cs typeface="Calibri"/>
            </a:endParaRPr>
          </a:p>
        </p:txBody>
      </p:sp>
      <p:sp>
        <p:nvSpPr>
          <p:cNvPr id="30" name="Freeform: Shape 33" descr="The first pilot site deploys PATH EHR to evaluate performance in real-world setting">
            <a:extLst>
              <a:ext uri="{FF2B5EF4-FFF2-40B4-BE49-F238E27FC236}">
                <a16:creationId xmlns:a16="http://schemas.microsoft.com/office/drawing/2014/main" id="{FC249BAC-0008-E80E-2530-DA8573C579CB}"/>
              </a:ext>
            </a:extLst>
          </p:cNvPr>
          <p:cNvSpPr/>
          <p:nvPr/>
        </p:nvSpPr>
        <p:spPr>
          <a:xfrm>
            <a:off x="8140797" y="1553589"/>
            <a:ext cx="2424412" cy="692497"/>
          </a:xfrm>
          <a:prstGeom prst="rect">
            <a:avLst/>
          </a:prstGeom>
          <a:noFill/>
          <a:ln>
            <a:noFill/>
          </a:ln>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45720" tIns="22860" rIns="45720" bIns="22860" numCol="1" spcCol="1270" anchor="t" anchorCtr="0">
            <a:spAutoFit/>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400" b="0" i="1" u="none" strike="noStrike" kern="1200" cap="none" spc="0" normalizeH="0" baseline="0" noProof="0">
                <a:ln>
                  <a:noFill/>
                </a:ln>
                <a:solidFill>
                  <a:srgbClr val="0F4C76"/>
                </a:solidFill>
                <a:effectLst/>
                <a:uLnTx/>
                <a:uFillTx/>
                <a:latin typeface="Calibri"/>
                <a:ea typeface="Calibri"/>
                <a:cs typeface="Calibri"/>
              </a:rPr>
              <a:t>The first pilot site deploys PATH EHR to evaluate performance in real-world setting</a:t>
            </a:r>
            <a:endParaRPr kumimoji="0" lang="en-US" sz="1400" b="1" i="0" u="none" strike="noStrike" kern="1200" cap="none" spc="0" normalizeH="0" baseline="0" noProof="0">
              <a:ln>
                <a:noFill/>
              </a:ln>
              <a:solidFill>
                <a:srgbClr val="0F4C76"/>
              </a:solidFill>
              <a:effectLst/>
              <a:uLnTx/>
              <a:uFillTx/>
              <a:latin typeface="Calibri"/>
              <a:ea typeface="Calibri"/>
              <a:cs typeface="Calibri"/>
            </a:endParaRPr>
          </a:p>
        </p:txBody>
      </p:sp>
      <p:sp>
        <p:nvSpPr>
          <p:cNvPr id="171" name="Freeform: Shape 37" descr="2027+">
            <a:extLst>
              <a:ext uri="{FF2B5EF4-FFF2-40B4-BE49-F238E27FC236}">
                <a16:creationId xmlns:a16="http://schemas.microsoft.com/office/drawing/2014/main" id="{2AA3D610-5923-AD28-780B-6C896066D4DB}"/>
              </a:ext>
            </a:extLst>
          </p:cNvPr>
          <p:cNvSpPr/>
          <p:nvPr/>
        </p:nvSpPr>
        <p:spPr>
          <a:xfrm>
            <a:off x="10241309" y="4247489"/>
            <a:ext cx="817858" cy="357545"/>
          </a:xfrm>
          <a:prstGeom prst="roundRect">
            <a:avLst/>
          </a:prstGeom>
          <a:solidFill>
            <a:srgbClr val="DDE9F3"/>
          </a:solidFill>
          <a:ln>
            <a:noFill/>
          </a:ln>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45720" tIns="22860" rIns="45720" bIns="22860" numCol="1" spcCol="1270" anchor="t" anchorCtr="0">
            <a:spAutoFit/>
          </a:bodyPr>
          <a:lstStyle/>
          <a:p>
            <a:pPr marL="0" marR="0" lvl="0" indent="0" algn="ctr" defTabSz="8890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F4C76"/>
                </a:solidFill>
                <a:effectLst/>
                <a:uLnTx/>
                <a:uFillTx/>
                <a:latin typeface="Calibri"/>
                <a:ea typeface="Calibri"/>
                <a:cs typeface="Calibri"/>
              </a:rPr>
              <a:t>2027+</a:t>
            </a:r>
            <a:endParaRPr kumimoji="0" lang="en-US" sz="1800" b="1" i="0" u="none" strike="noStrike" kern="1200" cap="none" spc="0" normalizeH="0" baseline="0" noProof="0">
              <a:ln>
                <a:noFill/>
              </a:ln>
              <a:solidFill>
                <a:prstClr val="white"/>
              </a:solidFill>
              <a:effectLst/>
              <a:uLnTx/>
              <a:uFillTx/>
              <a:latin typeface="Calibri"/>
              <a:ea typeface="Calibri"/>
              <a:cs typeface="Calibri"/>
            </a:endParaRPr>
          </a:p>
        </p:txBody>
      </p:sp>
      <p:sp>
        <p:nvSpPr>
          <p:cNvPr id="14" name="Freeform: Shape 37" descr="Multi-Year Rollout of PATH EHR">
            <a:extLst>
              <a:ext uri="{FF2B5EF4-FFF2-40B4-BE49-F238E27FC236}">
                <a16:creationId xmlns:a16="http://schemas.microsoft.com/office/drawing/2014/main" id="{5D6EBE5E-06ED-FC5B-FD97-C5977B7EB28A}"/>
              </a:ext>
            </a:extLst>
          </p:cNvPr>
          <p:cNvSpPr/>
          <p:nvPr/>
        </p:nvSpPr>
        <p:spPr>
          <a:xfrm>
            <a:off x="9557355" y="4661695"/>
            <a:ext cx="2185766" cy="512961"/>
          </a:xfrm>
          <a:prstGeom prst="rect">
            <a:avLst/>
          </a:prstGeom>
          <a:noFill/>
          <a:ln>
            <a:noFill/>
          </a:ln>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0" tIns="0" rIns="0" bIns="0" numCol="1" spcCol="1270" anchor="t" anchorCtr="0">
            <a:spAutoFit/>
          </a:bodyPr>
          <a:lstStyle/>
          <a:p>
            <a:pPr marL="0" marR="0" lvl="0" indent="0" algn="ctr" defTabSz="889000" rtl="0" eaLnBrk="1" fontAlgn="auto" latinLnBrk="0" hangingPunct="1">
              <a:lnSpc>
                <a:spcPts val="2000"/>
              </a:lnSpc>
              <a:spcBef>
                <a:spcPts val="0"/>
              </a:spcBef>
              <a:spcAft>
                <a:spcPts val="0"/>
              </a:spcAft>
              <a:buClrTx/>
              <a:buSzTx/>
              <a:buFontTx/>
              <a:buNone/>
              <a:tabLst/>
              <a:defRPr/>
            </a:pPr>
            <a:r>
              <a:rPr kumimoji="0" lang="en-US" sz="1800" b="1" i="0" u="none" strike="noStrike" kern="1200" cap="none" spc="0" normalizeH="0" baseline="0" noProof="0">
                <a:ln>
                  <a:noFill/>
                </a:ln>
                <a:solidFill>
                  <a:srgbClr val="0F4C76"/>
                </a:solidFill>
                <a:effectLst/>
                <a:uLnTx/>
                <a:uFillTx/>
                <a:latin typeface="Calibri"/>
                <a:ea typeface="Calibri"/>
                <a:cs typeface="Calibri"/>
              </a:rPr>
              <a:t>Multi-Year Rollout </a:t>
            </a:r>
            <a:br>
              <a:rPr kumimoji="0" lang="en-US" sz="1800" b="1" i="0" u="none" strike="noStrike" kern="1200" cap="none" spc="0" normalizeH="0" baseline="0" noProof="0">
                <a:ln>
                  <a:noFill/>
                </a:ln>
                <a:solidFill>
                  <a:srgbClr val="0F4C76"/>
                </a:solidFill>
                <a:effectLst/>
                <a:uLnTx/>
                <a:uFillTx/>
                <a:latin typeface="Calibri"/>
                <a:ea typeface="Calibri"/>
                <a:cs typeface="Calibri"/>
              </a:rPr>
            </a:br>
            <a:r>
              <a:rPr kumimoji="0" lang="en-US" sz="1800" b="1" i="0" u="none" strike="noStrike" kern="1200" cap="none" spc="0" normalizeH="0" baseline="0" noProof="0">
                <a:ln>
                  <a:noFill/>
                </a:ln>
                <a:solidFill>
                  <a:srgbClr val="0F4C76"/>
                </a:solidFill>
                <a:effectLst/>
                <a:uLnTx/>
                <a:uFillTx/>
                <a:latin typeface="Calibri"/>
                <a:ea typeface="Calibri"/>
                <a:cs typeface="Calibri"/>
              </a:rPr>
              <a:t>of PATH EHR</a:t>
            </a:r>
            <a:endParaRPr kumimoji="0" lang="en-US" sz="1800" b="1" i="0" u="none" strike="noStrike" kern="1200" cap="none" spc="0" normalizeH="0" baseline="0" noProof="0">
              <a:ln>
                <a:noFill/>
              </a:ln>
              <a:solidFill>
                <a:prstClr val="white"/>
              </a:solidFill>
              <a:effectLst/>
              <a:uLnTx/>
              <a:uFillTx/>
              <a:latin typeface="Calibri"/>
              <a:ea typeface="Calibri"/>
              <a:cs typeface="Calibri"/>
            </a:endParaRPr>
          </a:p>
        </p:txBody>
      </p:sp>
      <p:sp>
        <p:nvSpPr>
          <p:cNvPr id="32" name="Freeform: Shape 37" descr="Deployment in cohorts of IHS, tribal, and urban facilities, with intensive training and support">
            <a:extLst>
              <a:ext uri="{FF2B5EF4-FFF2-40B4-BE49-F238E27FC236}">
                <a16:creationId xmlns:a16="http://schemas.microsoft.com/office/drawing/2014/main" id="{A3DAB674-2FBF-22DB-C779-13855384EE9A}"/>
              </a:ext>
            </a:extLst>
          </p:cNvPr>
          <p:cNvSpPr/>
          <p:nvPr/>
        </p:nvSpPr>
        <p:spPr>
          <a:xfrm>
            <a:off x="9316057" y="5169287"/>
            <a:ext cx="2668362" cy="692497"/>
          </a:xfrm>
          <a:prstGeom prst="rect">
            <a:avLst/>
          </a:prstGeom>
          <a:noFill/>
          <a:ln>
            <a:noFill/>
          </a:ln>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45720" tIns="22860" rIns="45720" bIns="22860" numCol="1" spcCol="1270" anchor="t" anchorCtr="0">
            <a:spAutoFit/>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400" b="0" i="1" u="none" strike="noStrike" kern="1200" cap="none" spc="0" normalizeH="0" baseline="0" noProof="0">
                <a:ln>
                  <a:noFill/>
                </a:ln>
                <a:solidFill>
                  <a:srgbClr val="0F4C76"/>
                </a:solidFill>
                <a:effectLst/>
                <a:uLnTx/>
                <a:uFillTx/>
                <a:latin typeface="Calibri"/>
                <a:ea typeface="Calibri"/>
                <a:cs typeface="Calibri"/>
              </a:rPr>
              <a:t>Deployment in cohorts of IHS, </a:t>
            </a:r>
            <a:br>
              <a:rPr kumimoji="0" lang="en-US" sz="1400" b="0" i="1" u="none" strike="noStrike" kern="1200" cap="none" spc="0" normalizeH="0" baseline="0" noProof="0">
                <a:ln>
                  <a:noFill/>
                </a:ln>
                <a:solidFill>
                  <a:srgbClr val="0F4C76"/>
                </a:solidFill>
                <a:effectLst/>
                <a:uLnTx/>
                <a:uFillTx/>
                <a:latin typeface="Calibri"/>
                <a:ea typeface="Calibri"/>
                <a:cs typeface="Calibri"/>
              </a:rPr>
            </a:br>
            <a:r>
              <a:rPr kumimoji="0" lang="en-US" sz="1400" b="0" i="1" u="none" strike="noStrike" kern="1200" cap="none" spc="0" normalizeH="0" baseline="0" noProof="0">
                <a:ln>
                  <a:noFill/>
                </a:ln>
                <a:solidFill>
                  <a:srgbClr val="0F4C76"/>
                </a:solidFill>
                <a:effectLst/>
                <a:uLnTx/>
                <a:uFillTx/>
                <a:latin typeface="Calibri"/>
                <a:ea typeface="Calibri"/>
                <a:cs typeface="Calibri"/>
              </a:rPr>
              <a:t>tribal, and urban facilities, with </a:t>
            </a:r>
            <a:br>
              <a:rPr kumimoji="0" lang="en-US" sz="1400" b="0" i="1" u="none" strike="noStrike" kern="1200" cap="none" spc="0" normalizeH="0" baseline="0" noProof="0">
                <a:ln>
                  <a:noFill/>
                </a:ln>
                <a:solidFill>
                  <a:srgbClr val="0F4C76"/>
                </a:solidFill>
                <a:effectLst/>
                <a:uLnTx/>
                <a:uFillTx/>
                <a:latin typeface="Calibri"/>
                <a:ea typeface="Calibri"/>
                <a:cs typeface="Calibri"/>
              </a:rPr>
            </a:br>
            <a:r>
              <a:rPr kumimoji="0" lang="en-US" sz="1400" b="0" i="1" u="none" strike="noStrike" kern="1200" cap="none" spc="0" normalizeH="0" baseline="0" noProof="0">
                <a:ln>
                  <a:noFill/>
                </a:ln>
                <a:solidFill>
                  <a:srgbClr val="0F4C76"/>
                </a:solidFill>
                <a:effectLst/>
                <a:uLnTx/>
                <a:uFillTx/>
                <a:latin typeface="Calibri"/>
                <a:ea typeface="Calibri"/>
                <a:cs typeface="Calibri"/>
              </a:rPr>
              <a:t>intensive training and support</a:t>
            </a:r>
            <a:endParaRPr kumimoji="0" lang="en-US" sz="1400" b="1" i="0" u="none" strike="noStrike" kern="1200" cap="none" spc="0" normalizeH="0" baseline="0" noProof="0">
              <a:ln>
                <a:noFill/>
              </a:ln>
              <a:solidFill>
                <a:srgbClr val="0F4C76"/>
              </a:solidFill>
              <a:effectLst/>
              <a:uLnTx/>
              <a:uFillTx/>
              <a:latin typeface="Calibri"/>
              <a:ea typeface="Calibri"/>
              <a:cs typeface="Calibri"/>
            </a:endParaRPr>
          </a:p>
        </p:txBody>
      </p:sp>
      <p:cxnSp>
        <p:nvCxnSpPr>
          <p:cNvPr id="20" name="Straight Arrow Connector 19">
            <a:extLst>
              <a:ext uri="{FF2B5EF4-FFF2-40B4-BE49-F238E27FC236}">
                <a16:creationId xmlns:a16="http://schemas.microsoft.com/office/drawing/2014/main" id="{878C6FFF-7EAB-B9F5-4A12-6656DD4730D9}"/>
              </a:ext>
              <a:ext uri="{C183D7F6-B498-43B3-948B-1728B52AA6E4}">
                <adec:decorative xmlns:adec="http://schemas.microsoft.com/office/drawing/2017/decorative" val="1"/>
              </a:ext>
            </a:extLst>
          </p:cNvPr>
          <p:cNvCxnSpPr>
            <a:cxnSpLocks/>
          </p:cNvCxnSpPr>
          <p:nvPr/>
        </p:nvCxnSpPr>
        <p:spPr>
          <a:xfrm>
            <a:off x="3049" y="3682074"/>
            <a:ext cx="6172200" cy="0"/>
          </a:xfrm>
          <a:prstGeom prst="straightConnector1">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AA3D6E3-EC4A-7850-AA58-D8C0D0F65431}"/>
              </a:ext>
              <a:ext uri="{C183D7F6-B498-43B3-948B-1728B52AA6E4}">
                <adec:decorative xmlns:adec="http://schemas.microsoft.com/office/drawing/2017/decorative" val="1"/>
              </a:ext>
            </a:extLst>
          </p:cNvPr>
          <p:cNvCxnSpPr>
            <a:cxnSpLocks/>
          </p:cNvCxnSpPr>
          <p:nvPr/>
        </p:nvCxnSpPr>
        <p:spPr>
          <a:xfrm>
            <a:off x="5990869" y="3682074"/>
            <a:ext cx="6172200" cy="0"/>
          </a:xfrm>
          <a:prstGeom prst="straightConnector1">
            <a:avLst/>
          </a:prstGeom>
          <a:ln w="381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DFA89794-DC90-C328-9143-4DC53371F664}"/>
              </a:ext>
              <a:ext uri="{C183D7F6-B498-43B3-948B-1728B52AA6E4}">
                <adec:decorative xmlns:adec="http://schemas.microsoft.com/office/drawing/2017/decorative" val="1"/>
              </a:ext>
            </a:extLst>
          </p:cNvPr>
          <p:cNvGrpSpPr/>
          <p:nvPr/>
        </p:nvGrpSpPr>
        <p:grpSpPr>
          <a:xfrm>
            <a:off x="5696076" y="3022752"/>
            <a:ext cx="1317036" cy="1318644"/>
            <a:chOff x="-47499" y="1827425"/>
            <a:chExt cx="4325472" cy="4440178"/>
          </a:xfrm>
        </p:grpSpPr>
        <p:sp>
          <p:nvSpPr>
            <p:cNvPr id="15" name="Oval 14">
              <a:extLst>
                <a:ext uri="{FF2B5EF4-FFF2-40B4-BE49-F238E27FC236}">
                  <a16:creationId xmlns:a16="http://schemas.microsoft.com/office/drawing/2014/main" id="{7A4D5CE1-EA92-531F-93C4-86D3C40467F6}"/>
                </a:ext>
                <a:ext uri="{C183D7F6-B498-43B3-948B-1728B52AA6E4}">
                  <adec:decorative xmlns:adec="http://schemas.microsoft.com/office/drawing/2017/decorative" val="1"/>
                </a:ext>
              </a:extLst>
            </p:cNvPr>
            <p:cNvSpPr>
              <a:spLocks/>
            </p:cNvSpPr>
            <p:nvPr/>
          </p:nvSpPr>
          <p:spPr>
            <a:xfrm>
              <a:off x="-47499" y="1827425"/>
              <a:ext cx="4325472" cy="4440178"/>
            </a:xfrm>
            <a:prstGeom prst="ellipse">
              <a:avLst/>
            </a:prstGeom>
            <a:solidFill>
              <a:schemeClr val="bg1"/>
            </a:solidFill>
            <a:ln w="19050">
              <a:solidFill>
                <a:srgbClr val="D7F6F9"/>
              </a:solidFill>
            </a:ln>
            <a:effectLst>
              <a:outerShdw blurRad="50800" dist="38100" dir="2700000" algn="tl" rotWithShape="0">
                <a:srgbClr val="167E89">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C76"/>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1E503203-6B3D-4F28-EF53-BB40AF83693B}"/>
                </a:ext>
              </a:extLst>
            </p:cNvPr>
            <p:cNvPicPr>
              <a:picLocks noChangeAspect="1"/>
            </p:cNvPicPr>
            <p:nvPr/>
          </p:nvPicPr>
          <p:blipFill>
            <a:blip r:embed="rId3" cstate="print">
              <a:extLst>
                <a:ext uri="{28A0092B-C50C-407E-A947-70E740481C1C}">
                  <a14:useLocalDpi xmlns:a14="http://schemas.microsoft.com/office/drawing/2010/main" val="0"/>
                </a:ext>
              </a:extLst>
            </a:blip>
            <a:srcRect l="-6284" t="-8328" r="-6284" b="-8328"/>
            <a:stretch/>
          </p:blipFill>
          <p:spPr>
            <a:xfrm>
              <a:off x="720982" y="2677691"/>
              <a:ext cx="2788510" cy="2739646"/>
            </a:xfrm>
            <a:prstGeom prst="roundRect">
              <a:avLst/>
            </a:prstGeom>
            <a:ln>
              <a:noFill/>
            </a:ln>
          </p:spPr>
        </p:pic>
      </p:grpSp>
      <p:sp>
        <p:nvSpPr>
          <p:cNvPr id="48" name="Oval 47">
            <a:extLst>
              <a:ext uri="{FF2B5EF4-FFF2-40B4-BE49-F238E27FC236}">
                <a16:creationId xmlns:a16="http://schemas.microsoft.com/office/drawing/2014/main" id="{5FA5627A-7F40-A7EC-28CD-0B3C4DF72131}"/>
              </a:ext>
              <a:ext uri="{C183D7F6-B498-43B3-948B-1728B52AA6E4}">
                <adec:decorative xmlns:adec="http://schemas.microsoft.com/office/drawing/2017/decorative" val="1"/>
              </a:ext>
            </a:extLst>
          </p:cNvPr>
          <p:cNvSpPr>
            <a:spLocks noChangeAspect="1"/>
          </p:cNvSpPr>
          <p:nvPr/>
        </p:nvSpPr>
        <p:spPr>
          <a:xfrm>
            <a:off x="10353058" y="3384169"/>
            <a:ext cx="594360" cy="595811"/>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4" name="Straight Arrow Connector 63">
            <a:extLst>
              <a:ext uri="{FF2B5EF4-FFF2-40B4-BE49-F238E27FC236}">
                <a16:creationId xmlns:a16="http://schemas.microsoft.com/office/drawing/2014/main" id="{CFBDD537-6378-9E04-912E-C4D3C88725BE}"/>
              </a:ext>
              <a:ext uri="{C183D7F6-B498-43B3-948B-1728B52AA6E4}">
                <adec:decorative xmlns:adec="http://schemas.microsoft.com/office/drawing/2017/decorative" val="1"/>
              </a:ext>
            </a:extLst>
          </p:cNvPr>
          <p:cNvCxnSpPr>
            <a:cxnSpLocks/>
            <a:endCxn id="48" idx="4"/>
          </p:cNvCxnSpPr>
          <p:nvPr/>
        </p:nvCxnSpPr>
        <p:spPr>
          <a:xfrm flipV="1">
            <a:off x="10650238" y="3979980"/>
            <a:ext cx="0" cy="438016"/>
          </a:xfrm>
          <a:prstGeom prst="straightConnector1">
            <a:avLst/>
          </a:prstGeom>
          <a:ln w="28575">
            <a:gradFill>
              <a:gsLst>
                <a:gs pos="0">
                  <a:schemeClr val="bg1"/>
                </a:gs>
                <a:gs pos="71000">
                  <a:schemeClr val="bg2">
                    <a:lumMod val="5000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sp>
        <p:nvSpPr>
          <p:cNvPr id="45" name="Graphic 10">
            <a:extLst>
              <a:ext uri="{FF2B5EF4-FFF2-40B4-BE49-F238E27FC236}">
                <a16:creationId xmlns:a16="http://schemas.microsoft.com/office/drawing/2014/main" id="{C9878CE0-CA92-F14A-3648-4D521B4845F8}"/>
              </a:ext>
              <a:ext uri="{C183D7F6-B498-43B3-948B-1728B52AA6E4}">
                <adec:decorative xmlns:adec="http://schemas.microsoft.com/office/drawing/2017/decorative" val="1"/>
              </a:ext>
            </a:extLst>
          </p:cNvPr>
          <p:cNvSpPr/>
          <p:nvPr/>
        </p:nvSpPr>
        <p:spPr>
          <a:xfrm>
            <a:off x="10492603" y="3524429"/>
            <a:ext cx="315270" cy="315290"/>
          </a:xfrm>
          <a:custGeom>
            <a:avLst/>
            <a:gdLst>
              <a:gd name="connsiteX0" fmla="*/ 26001 w 428211"/>
              <a:gd name="connsiteY0" fmla="*/ 61207 h 428243"/>
              <a:gd name="connsiteX1" fmla="*/ 27544 w 428211"/>
              <a:gd name="connsiteY1" fmla="*/ 61207 h 428243"/>
              <a:gd name="connsiteX2" fmla="*/ 27544 w 428211"/>
              <a:gd name="connsiteY2" fmla="*/ 22841 h 428243"/>
              <a:gd name="connsiteX3" fmla="*/ 50385 w 428211"/>
              <a:gd name="connsiteY3" fmla="*/ 0 h 428243"/>
              <a:gd name="connsiteX4" fmla="*/ 163733 w 428211"/>
              <a:gd name="connsiteY4" fmla="*/ 0 h 428243"/>
              <a:gd name="connsiteX5" fmla="*/ 186602 w 428211"/>
              <a:gd name="connsiteY5" fmla="*/ 22841 h 428243"/>
              <a:gd name="connsiteX6" fmla="*/ 186602 w 428211"/>
              <a:gd name="connsiteY6" fmla="*/ 61207 h 428243"/>
              <a:gd name="connsiteX7" fmla="*/ 230074 w 428211"/>
              <a:gd name="connsiteY7" fmla="*/ 61207 h 428243"/>
              <a:gd name="connsiteX8" fmla="*/ 226236 w 428211"/>
              <a:gd name="connsiteY8" fmla="*/ 56616 h 428243"/>
              <a:gd name="connsiteX9" fmla="*/ 226912 w 428211"/>
              <a:gd name="connsiteY9" fmla="*/ 41500 h 428243"/>
              <a:gd name="connsiteX10" fmla="*/ 243647 w 428211"/>
              <a:gd name="connsiteY10" fmla="*/ 24755 h 428243"/>
              <a:gd name="connsiteX11" fmla="*/ 258763 w 428211"/>
              <a:gd name="connsiteY11" fmla="*/ 24079 h 428243"/>
              <a:gd name="connsiteX12" fmla="*/ 265164 w 428211"/>
              <a:gd name="connsiteY12" fmla="*/ 29422 h 428243"/>
              <a:gd name="connsiteX13" fmla="*/ 265945 w 428211"/>
              <a:gd name="connsiteY13" fmla="*/ 29480 h 428243"/>
              <a:gd name="connsiteX14" fmla="*/ 290976 w 428211"/>
              <a:gd name="connsiteY14" fmla="*/ 19136 h 428243"/>
              <a:gd name="connsiteX15" fmla="*/ 291462 w 428211"/>
              <a:gd name="connsiteY15" fmla="*/ 18545 h 428243"/>
              <a:gd name="connsiteX16" fmla="*/ 292214 w 428211"/>
              <a:gd name="connsiteY16" fmla="*/ 10229 h 428243"/>
              <a:gd name="connsiteX17" fmla="*/ 303368 w 428211"/>
              <a:gd name="connsiteY17" fmla="*/ 19 h 428243"/>
              <a:gd name="connsiteX18" fmla="*/ 327018 w 428211"/>
              <a:gd name="connsiteY18" fmla="*/ 19 h 428243"/>
              <a:gd name="connsiteX19" fmla="*/ 338172 w 428211"/>
              <a:gd name="connsiteY19" fmla="*/ 10229 h 428243"/>
              <a:gd name="connsiteX20" fmla="*/ 338924 w 428211"/>
              <a:gd name="connsiteY20" fmla="*/ 18545 h 428243"/>
              <a:gd name="connsiteX21" fmla="*/ 339410 w 428211"/>
              <a:gd name="connsiteY21" fmla="*/ 19136 h 428243"/>
              <a:gd name="connsiteX22" fmla="*/ 364441 w 428211"/>
              <a:gd name="connsiteY22" fmla="*/ 29480 h 428243"/>
              <a:gd name="connsiteX23" fmla="*/ 365223 w 428211"/>
              <a:gd name="connsiteY23" fmla="*/ 29422 h 428243"/>
              <a:gd name="connsiteX24" fmla="*/ 371623 w 428211"/>
              <a:gd name="connsiteY24" fmla="*/ 24079 h 428243"/>
              <a:gd name="connsiteX25" fmla="*/ 386738 w 428211"/>
              <a:gd name="connsiteY25" fmla="*/ 24755 h 428243"/>
              <a:gd name="connsiteX26" fmla="*/ 403474 w 428211"/>
              <a:gd name="connsiteY26" fmla="*/ 41500 h 428243"/>
              <a:gd name="connsiteX27" fmla="*/ 404152 w 428211"/>
              <a:gd name="connsiteY27" fmla="*/ 56616 h 428243"/>
              <a:gd name="connsiteX28" fmla="*/ 398808 w 428211"/>
              <a:gd name="connsiteY28" fmla="*/ 63017 h 428243"/>
              <a:gd name="connsiteX29" fmla="*/ 398751 w 428211"/>
              <a:gd name="connsiteY29" fmla="*/ 63769 h 428243"/>
              <a:gd name="connsiteX30" fmla="*/ 409123 w 428211"/>
              <a:gd name="connsiteY30" fmla="*/ 88801 h 428243"/>
              <a:gd name="connsiteX31" fmla="*/ 409696 w 428211"/>
              <a:gd name="connsiteY31" fmla="*/ 89286 h 428243"/>
              <a:gd name="connsiteX32" fmla="*/ 418011 w 428211"/>
              <a:gd name="connsiteY32" fmla="*/ 90039 h 428243"/>
              <a:gd name="connsiteX33" fmla="*/ 428211 w 428211"/>
              <a:gd name="connsiteY33" fmla="*/ 101221 h 428243"/>
              <a:gd name="connsiteX34" fmla="*/ 428211 w 428211"/>
              <a:gd name="connsiteY34" fmla="*/ 124900 h 428243"/>
              <a:gd name="connsiteX35" fmla="*/ 418011 w 428211"/>
              <a:gd name="connsiteY35" fmla="*/ 136083 h 428243"/>
              <a:gd name="connsiteX36" fmla="*/ 409696 w 428211"/>
              <a:gd name="connsiteY36" fmla="*/ 136835 h 428243"/>
              <a:gd name="connsiteX37" fmla="*/ 409123 w 428211"/>
              <a:gd name="connsiteY37" fmla="*/ 137321 h 428243"/>
              <a:gd name="connsiteX38" fmla="*/ 398751 w 428211"/>
              <a:gd name="connsiteY38" fmla="*/ 162352 h 428243"/>
              <a:gd name="connsiteX39" fmla="*/ 398808 w 428211"/>
              <a:gd name="connsiteY39" fmla="*/ 163105 h 428243"/>
              <a:gd name="connsiteX40" fmla="*/ 404152 w 428211"/>
              <a:gd name="connsiteY40" fmla="*/ 169506 h 428243"/>
              <a:gd name="connsiteX41" fmla="*/ 403474 w 428211"/>
              <a:gd name="connsiteY41" fmla="*/ 184622 h 428243"/>
              <a:gd name="connsiteX42" fmla="*/ 394618 w 428211"/>
              <a:gd name="connsiteY42" fmla="*/ 193480 h 428243"/>
              <a:gd name="connsiteX43" fmla="*/ 394618 w 428211"/>
              <a:gd name="connsiteY43" fmla="*/ 319296 h 428243"/>
              <a:gd name="connsiteX44" fmla="*/ 368614 w 428211"/>
              <a:gd name="connsiteY44" fmla="*/ 345270 h 428243"/>
              <a:gd name="connsiteX45" fmla="*/ 253421 w 428211"/>
              <a:gd name="connsiteY45" fmla="*/ 345270 h 428243"/>
              <a:gd name="connsiteX46" fmla="*/ 272613 w 428211"/>
              <a:gd name="connsiteY46" fmla="*/ 386771 h 428243"/>
              <a:gd name="connsiteX47" fmla="*/ 292806 w 428211"/>
              <a:gd name="connsiteY47" fmla="*/ 386771 h 428243"/>
              <a:gd name="connsiteX48" fmla="*/ 307465 w 428211"/>
              <a:gd name="connsiteY48" fmla="*/ 422168 h 428243"/>
              <a:gd name="connsiteX49" fmla="*/ 292806 w 428211"/>
              <a:gd name="connsiteY49" fmla="*/ 428243 h 428243"/>
              <a:gd name="connsiteX50" fmla="*/ 101821 w 428211"/>
              <a:gd name="connsiteY50" fmla="*/ 428243 h 428243"/>
              <a:gd name="connsiteX51" fmla="*/ 87162 w 428211"/>
              <a:gd name="connsiteY51" fmla="*/ 392879 h 428243"/>
              <a:gd name="connsiteX52" fmla="*/ 101821 w 428211"/>
              <a:gd name="connsiteY52" fmla="*/ 386771 h 428243"/>
              <a:gd name="connsiteX53" fmla="*/ 122014 w 428211"/>
              <a:gd name="connsiteY53" fmla="*/ 386771 h 428243"/>
              <a:gd name="connsiteX54" fmla="*/ 141187 w 428211"/>
              <a:gd name="connsiteY54" fmla="*/ 345271 h 428243"/>
              <a:gd name="connsiteX55" fmla="*/ 26003 w 428211"/>
              <a:gd name="connsiteY55" fmla="*/ 345271 h 428243"/>
              <a:gd name="connsiteX56" fmla="*/ 0 w 428211"/>
              <a:gd name="connsiteY56" fmla="*/ 319296 h 428243"/>
              <a:gd name="connsiteX57" fmla="*/ 0 w 428211"/>
              <a:gd name="connsiteY57" fmla="*/ 87183 h 428243"/>
              <a:gd name="connsiteX58" fmla="*/ 26003 w 428211"/>
              <a:gd name="connsiteY58" fmla="*/ 61209 h 428243"/>
              <a:gd name="connsiteX59" fmla="*/ 110373 w 428211"/>
              <a:gd name="connsiteY59" fmla="*/ 224826 h 428243"/>
              <a:gd name="connsiteX60" fmla="*/ 117555 w 428211"/>
              <a:gd name="connsiteY60" fmla="*/ 227283 h 428243"/>
              <a:gd name="connsiteX61" fmla="*/ 103762 w 428211"/>
              <a:gd name="connsiteY61" fmla="*/ 267269 h 428243"/>
              <a:gd name="connsiteX62" fmla="*/ 96581 w 428211"/>
              <a:gd name="connsiteY62" fmla="*/ 264783 h 428243"/>
              <a:gd name="connsiteX63" fmla="*/ 79350 w 428211"/>
              <a:gd name="connsiteY63" fmla="*/ 224416 h 428243"/>
              <a:gd name="connsiteX64" fmla="*/ 84560 w 428211"/>
              <a:gd name="connsiteY64" fmla="*/ 229922 h 428243"/>
              <a:gd name="connsiteX65" fmla="*/ 67549 w 428211"/>
              <a:gd name="connsiteY65" fmla="*/ 246038 h 428243"/>
              <a:gd name="connsiteX66" fmla="*/ 84560 w 428211"/>
              <a:gd name="connsiteY66" fmla="*/ 262125 h 428243"/>
              <a:gd name="connsiteX67" fmla="*/ 79350 w 428211"/>
              <a:gd name="connsiteY67" fmla="*/ 267631 h 428243"/>
              <a:gd name="connsiteX68" fmla="*/ 59453 w 428211"/>
              <a:gd name="connsiteY68" fmla="*/ 248781 h 428243"/>
              <a:gd name="connsiteX69" fmla="*/ 59453 w 428211"/>
              <a:gd name="connsiteY69" fmla="*/ 243275 h 428243"/>
              <a:gd name="connsiteX70" fmla="*/ 129548 w 428211"/>
              <a:gd name="connsiteY70" fmla="*/ 229931 h 428243"/>
              <a:gd name="connsiteX71" fmla="*/ 134758 w 428211"/>
              <a:gd name="connsiteY71" fmla="*/ 224426 h 428243"/>
              <a:gd name="connsiteX72" fmla="*/ 154684 w 428211"/>
              <a:gd name="connsiteY72" fmla="*/ 243295 h 428243"/>
              <a:gd name="connsiteX73" fmla="*/ 154684 w 428211"/>
              <a:gd name="connsiteY73" fmla="*/ 248800 h 428243"/>
              <a:gd name="connsiteX74" fmla="*/ 134758 w 428211"/>
              <a:gd name="connsiteY74" fmla="*/ 267650 h 428243"/>
              <a:gd name="connsiteX75" fmla="*/ 129548 w 428211"/>
              <a:gd name="connsiteY75" fmla="*/ 262144 h 428243"/>
              <a:gd name="connsiteX76" fmla="*/ 146560 w 428211"/>
              <a:gd name="connsiteY76" fmla="*/ 246057 h 428243"/>
              <a:gd name="connsiteX77" fmla="*/ 79058 w 428211"/>
              <a:gd name="connsiteY77" fmla="*/ 40368 h 428243"/>
              <a:gd name="connsiteX78" fmla="*/ 79058 w 428211"/>
              <a:gd name="connsiteY78" fmla="*/ 32757 h 428243"/>
              <a:gd name="connsiteX79" fmla="*/ 135055 w 428211"/>
              <a:gd name="connsiteY79" fmla="*/ 32757 h 428243"/>
              <a:gd name="connsiteX80" fmla="*/ 135055 w 428211"/>
              <a:gd name="connsiteY80" fmla="*/ 40368 h 428243"/>
              <a:gd name="connsiteX81" fmla="*/ 58617 w 428211"/>
              <a:gd name="connsiteY81" fmla="*/ 70200 h 428243"/>
              <a:gd name="connsiteX82" fmla="*/ 58617 w 428211"/>
              <a:gd name="connsiteY82" fmla="*/ 62561 h 428243"/>
              <a:gd name="connsiteX83" fmla="*/ 155494 w 428211"/>
              <a:gd name="connsiteY83" fmla="*/ 62561 h 428243"/>
              <a:gd name="connsiteX84" fmla="*/ 155494 w 428211"/>
              <a:gd name="connsiteY84" fmla="*/ 70200 h 428243"/>
              <a:gd name="connsiteX85" fmla="*/ 58617 w 428211"/>
              <a:gd name="connsiteY85" fmla="*/ 102032 h 428243"/>
              <a:gd name="connsiteX86" fmla="*/ 58617 w 428211"/>
              <a:gd name="connsiteY86" fmla="*/ 94421 h 428243"/>
              <a:gd name="connsiteX87" fmla="*/ 155494 w 428211"/>
              <a:gd name="connsiteY87" fmla="*/ 94421 h 428243"/>
              <a:gd name="connsiteX88" fmla="*/ 155494 w 428211"/>
              <a:gd name="connsiteY88" fmla="*/ 102032 h 428243"/>
              <a:gd name="connsiteX89" fmla="*/ 58617 w 428211"/>
              <a:gd name="connsiteY89" fmla="*/ 133892 h 428243"/>
              <a:gd name="connsiteX90" fmla="*/ 58617 w 428211"/>
              <a:gd name="connsiteY90" fmla="*/ 126282 h 428243"/>
              <a:gd name="connsiteX91" fmla="*/ 155494 w 428211"/>
              <a:gd name="connsiteY91" fmla="*/ 126282 h 428243"/>
              <a:gd name="connsiteX92" fmla="*/ 155494 w 428211"/>
              <a:gd name="connsiteY92" fmla="*/ 133892 h 428243"/>
              <a:gd name="connsiteX93" fmla="*/ 58617 w 428211"/>
              <a:gd name="connsiteY93" fmla="*/ 165725 h 428243"/>
              <a:gd name="connsiteX94" fmla="*/ 58617 w 428211"/>
              <a:gd name="connsiteY94" fmla="*/ 158114 h 428243"/>
              <a:gd name="connsiteX95" fmla="*/ 155494 w 428211"/>
              <a:gd name="connsiteY95" fmla="*/ 158114 h 428243"/>
              <a:gd name="connsiteX96" fmla="*/ 155494 w 428211"/>
              <a:gd name="connsiteY96" fmla="*/ 165725 h 428243"/>
              <a:gd name="connsiteX97" fmla="*/ 27547 w 428211"/>
              <a:gd name="connsiteY97" fmla="*/ 68819 h 428243"/>
              <a:gd name="connsiteX98" fmla="*/ 26004 w 428211"/>
              <a:gd name="connsiteY98" fmla="*/ 68819 h 428243"/>
              <a:gd name="connsiteX99" fmla="*/ 7621 w 428211"/>
              <a:gd name="connsiteY99" fmla="*/ 87184 h 428243"/>
              <a:gd name="connsiteX100" fmla="*/ 7621 w 428211"/>
              <a:gd name="connsiteY100" fmla="*/ 292141 h 428243"/>
              <a:gd name="connsiteX101" fmla="*/ 387015 w 428211"/>
              <a:gd name="connsiteY101" fmla="*/ 292141 h 428243"/>
              <a:gd name="connsiteX102" fmla="*/ 387015 w 428211"/>
              <a:gd name="connsiteY102" fmla="*/ 201101 h 428243"/>
              <a:gd name="connsiteX103" fmla="*/ 371624 w 428211"/>
              <a:gd name="connsiteY103" fmla="*/ 202043 h 428243"/>
              <a:gd name="connsiteX104" fmla="*/ 365223 w 428211"/>
              <a:gd name="connsiteY104" fmla="*/ 196700 h 428243"/>
              <a:gd name="connsiteX105" fmla="*/ 364442 w 428211"/>
              <a:gd name="connsiteY105" fmla="*/ 196643 h 428243"/>
              <a:gd name="connsiteX106" fmla="*/ 342544 w 428211"/>
              <a:gd name="connsiteY106" fmla="*/ 206149 h 428243"/>
              <a:gd name="connsiteX107" fmla="*/ 342544 w 428211"/>
              <a:gd name="connsiteY107" fmla="*/ 229237 h 428243"/>
              <a:gd name="connsiteX108" fmla="*/ 338734 w 428211"/>
              <a:gd name="connsiteY108" fmla="*/ 233047 h 428243"/>
              <a:gd name="connsiteX109" fmla="*/ 291641 w 428211"/>
              <a:gd name="connsiteY109" fmla="*/ 233047 h 428243"/>
              <a:gd name="connsiteX110" fmla="*/ 287831 w 428211"/>
              <a:gd name="connsiteY110" fmla="*/ 229237 h 428243"/>
              <a:gd name="connsiteX111" fmla="*/ 287831 w 428211"/>
              <a:gd name="connsiteY111" fmla="*/ 206149 h 428243"/>
              <a:gd name="connsiteX112" fmla="*/ 265933 w 428211"/>
              <a:gd name="connsiteY112" fmla="*/ 196643 h 428243"/>
              <a:gd name="connsiteX113" fmla="*/ 265152 w 428211"/>
              <a:gd name="connsiteY113" fmla="*/ 196700 h 428243"/>
              <a:gd name="connsiteX114" fmla="*/ 258751 w 428211"/>
              <a:gd name="connsiteY114" fmla="*/ 202043 h 428243"/>
              <a:gd name="connsiteX115" fmla="*/ 243635 w 428211"/>
              <a:gd name="connsiteY115" fmla="*/ 201367 h 428243"/>
              <a:gd name="connsiteX116" fmla="*/ 226900 w 428211"/>
              <a:gd name="connsiteY116" fmla="*/ 184622 h 428243"/>
              <a:gd name="connsiteX117" fmla="*/ 226224 w 428211"/>
              <a:gd name="connsiteY117" fmla="*/ 169506 h 428243"/>
              <a:gd name="connsiteX118" fmla="*/ 231567 w 428211"/>
              <a:gd name="connsiteY118" fmla="*/ 163106 h 428243"/>
              <a:gd name="connsiteX119" fmla="*/ 231624 w 428211"/>
              <a:gd name="connsiteY119" fmla="*/ 162354 h 428243"/>
              <a:gd name="connsiteX120" fmla="*/ 221252 w 428211"/>
              <a:gd name="connsiteY120" fmla="*/ 137322 h 428243"/>
              <a:gd name="connsiteX121" fmla="*/ 220681 w 428211"/>
              <a:gd name="connsiteY121" fmla="*/ 136836 h 428243"/>
              <a:gd name="connsiteX122" fmla="*/ 212365 w 428211"/>
              <a:gd name="connsiteY122" fmla="*/ 136084 h 428243"/>
              <a:gd name="connsiteX123" fmla="*/ 202164 w 428211"/>
              <a:gd name="connsiteY123" fmla="*/ 124901 h 428243"/>
              <a:gd name="connsiteX124" fmla="*/ 202164 w 428211"/>
              <a:gd name="connsiteY124" fmla="*/ 101222 h 428243"/>
              <a:gd name="connsiteX125" fmla="*/ 212365 w 428211"/>
              <a:gd name="connsiteY125" fmla="*/ 90040 h 428243"/>
              <a:gd name="connsiteX126" fmla="*/ 220681 w 428211"/>
              <a:gd name="connsiteY126" fmla="*/ 89287 h 428243"/>
              <a:gd name="connsiteX127" fmla="*/ 221252 w 428211"/>
              <a:gd name="connsiteY127" fmla="*/ 88802 h 428243"/>
              <a:gd name="connsiteX128" fmla="*/ 228843 w 428211"/>
              <a:gd name="connsiteY128" fmla="*/ 68818 h 428243"/>
              <a:gd name="connsiteX129" fmla="*/ 186590 w 428211"/>
              <a:gd name="connsiteY129" fmla="*/ 68818 h 428243"/>
              <a:gd name="connsiteX130" fmla="*/ 186590 w 428211"/>
              <a:gd name="connsiteY130" fmla="*/ 175631 h 428243"/>
              <a:gd name="connsiteX131" fmla="*/ 163721 w 428211"/>
              <a:gd name="connsiteY131" fmla="*/ 198472 h 428243"/>
              <a:gd name="connsiteX132" fmla="*/ 50373 w 428211"/>
              <a:gd name="connsiteY132" fmla="*/ 198472 h 428243"/>
              <a:gd name="connsiteX133" fmla="*/ 27533 w 428211"/>
              <a:gd name="connsiteY133" fmla="*/ 175631 h 428243"/>
              <a:gd name="connsiteX134" fmla="*/ 27533 w 428211"/>
              <a:gd name="connsiteY134" fmla="*/ 68818 h 428243"/>
              <a:gd name="connsiteX135" fmla="*/ 163726 w 428211"/>
              <a:gd name="connsiteY135" fmla="*/ 7612 h 428243"/>
              <a:gd name="connsiteX136" fmla="*/ 50378 w 428211"/>
              <a:gd name="connsiteY136" fmla="*/ 7612 h 428243"/>
              <a:gd name="connsiteX137" fmla="*/ 35148 w 428211"/>
              <a:gd name="connsiteY137" fmla="*/ 22843 h 428243"/>
              <a:gd name="connsiteX138" fmla="*/ 35148 w 428211"/>
              <a:gd name="connsiteY138" fmla="*/ 175631 h 428243"/>
              <a:gd name="connsiteX139" fmla="*/ 50378 w 428211"/>
              <a:gd name="connsiteY139" fmla="*/ 190862 h 428243"/>
              <a:gd name="connsiteX140" fmla="*/ 163726 w 428211"/>
              <a:gd name="connsiteY140" fmla="*/ 190862 h 428243"/>
              <a:gd name="connsiteX141" fmla="*/ 178985 w 428211"/>
              <a:gd name="connsiteY141" fmla="*/ 175631 h 428243"/>
              <a:gd name="connsiteX142" fmla="*/ 178985 w 428211"/>
              <a:gd name="connsiteY142" fmla="*/ 22843 h 428243"/>
              <a:gd name="connsiteX143" fmla="*/ 163726 w 428211"/>
              <a:gd name="connsiteY143" fmla="*/ 7612 h 428243"/>
              <a:gd name="connsiteX144" fmla="*/ 295463 w 428211"/>
              <a:gd name="connsiteY144" fmla="*/ 272586 h 428243"/>
              <a:gd name="connsiteX145" fmla="*/ 334935 w 428211"/>
              <a:gd name="connsiteY145" fmla="*/ 272586 h 428243"/>
              <a:gd name="connsiteX146" fmla="*/ 334935 w 428211"/>
              <a:gd name="connsiteY146" fmla="*/ 253556 h 428243"/>
              <a:gd name="connsiteX147" fmla="*/ 295463 w 428211"/>
              <a:gd name="connsiteY147" fmla="*/ 253556 h 428243"/>
              <a:gd name="connsiteX148" fmla="*/ 338745 w 428211"/>
              <a:gd name="connsiteY148" fmla="*/ 280206 h 428243"/>
              <a:gd name="connsiteX149" fmla="*/ 291651 w 428211"/>
              <a:gd name="connsiteY149" fmla="*/ 280206 h 428243"/>
              <a:gd name="connsiteX150" fmla="*/ 287842 w 428211"/>
              <a:gd name="connsiteY150" fmla="*/ 276396 h 428243"/>
              <a:gd name="connsiteX151" fmla="*/ 287842 w 428211"/>
              <a:gd name="connsiteY151" fmla="*/ 249746 h 428243"/>
              <a:gd name="connsiteX152" fmla="*/ 291651 w 428211"/>
              <a:gd name="connsiteY152" fmla="*/ 245936 h 428243"/>
              <a:gd name="connsiteX153" fmla="*/ 338745 w 428211"/>
              <a:gd name="connsiteY153" fmla="*/ 245936 h 428243"/>
              <a:gd name="connsiteX154" fmla="*/ 342555 w 428211"/>
              <a:gd name="connsiteY154" fmla="*/ 249746 h 428243"/>
              <a:gd name="connsiteX155" fmla="*/ 342555 w 428211"/>
              <a:gd name="connsiteY155" fmla="*/ 276396 h 428243"/>
              <a:gd name="connsiteX156" fmla="*/ 338745 w 428211"/>
              <a:gd name="connsiteY156" fmla="*/ 280206 h 428243"/>
              <a:gd name="connsiteX157" fmla="*/ 342545 w 428211"/>
              <a:gd name="connsiteY157" fmla="*/ 198208 h 428243"/>
              <a:gd name="connsiteX158" fmla="*/ 360586 w 428211"/>
              <a:gd name="connsiteY158" fmla="*/ 190083 h 428243"/>
              <a:gd name="connsiteX159" fmla="*/ 370092 w 428211"/>
              <a:gd name="connsiteY159" fmla="*/ 190864 h 428243"/>
              <a:gd name="connsiteX160" fmla="*/ 376493 w 428211"/>
              <a:gd name="connsiteY160" fmla="*/ 196208 h 428243"/>
              <a:gd name="connsiteX161" fmla="*/ 381378 w 428211"/>
              <a:gd name="connsiteY161" fmla="*/ 195969 h 428243"/>
              <a:gd name="connsiteX162" fmla="*/ 398093 w 428211"/>
              <a:gd name="connsiteY162" fmla="*/ 179253 h 428243"/>
              <a:gd name="connsiteX163" fmla="*/ 398341 w 428211"/>
              <a:gd name="connsiteY163" fmla="*/ 174367 h 428243"/>
              <a:gd name="connsiteX164" fmla="*/ 392997 w 428211"/>
              <a:gd name="connsiteY164" fmla="*/ 167966 h 428243"/>
              <a:gd name="connsiteX165" fmla="*/ 392217 w 428211"/>
              <a:gd name="connsiteY165" fmla="*/ 158460 h 428243"/>
              <a:gd name="connsiteX166" fmla="*/ 401771 w 428211"/>
              <a:gd name="connsiteY166" fmla="*/ 135429 h 428243"/>
              <a:gd name="connsiteX167" fmla="*/ 409037 w 428211"/>
              <a:gd name="connsiteY167" fmla="*/ 129247 h 428243"/>
              <a:gd name="connsiteX168" fmla="*/ 417356 w 428211"/>
              <a:gd name="connsiteY168" fmla="*/ 128514 h 428243"/>
              <a:gd name="connsiteX169" fmla="*/ 420620 w 428211"/>
              <a:gd name="connsiteY169" fmla="*/ 124894 h 428243"/>
              <a:gd name="connsiteX170" fmla="*/ 420620 w 428211"/>
              <a:gd name="connsiteY170" fmla="*/ 101215 h 428243"/>
              <a:gd name="connsiteX171" fmla="*/ 417356 w 428211"/>
              <a:gd name="connsiteY171" fmla="*/ 97596 h 428243"/>
              <a:gd name="connsiteX172" fmla="*/ 409037 w 428211"/>
              <a:gd name="connsiteY172" fmla="*/ 96843 h 428243"/>
              <a:gd name="connsiteX173" fmla="*/ 401771 w 428211"/>
              <a:gd name="connsiteY173" fmla="*/ 90690 h 428243"/>
              <a:gd name="connsiteX174" fmla="*/ 392217 w 428211"/>
              <a:gd name="connsiteY174" fmla="*/ 67659 h 428243"/>
              <a:gd name="connsiteX175" fmla="*/ 392997 w 428211"/>
              <a:gd name="connsiteY175" fmla="*/ 58153 h 428243"/>
              <a:gd name="connsiteX176" fmla="*/ 398341 w 428211"/>
              <a:gd name="connsiteY176" fmla="*/ 51752 h 428243"/>
              <a:gd name="connsiteX177" fmla="*/ 398093 w 428211"/>
              <a:gd name="connsiteY177" fmla="*/ 46866 h 428243"/>
              <a:gd name="connsiteX178" fmla="*/ 381378 w 428211"/>
              <a:gd name="connsiteY178" fmla="*/ 30150 h 428243"/>
              <a:gd name="connsiteX179" fmla="*/ 376493 w 428211"/>
              <a:gd name="connsiteY179" fmla="*/ 29912 h 428243"/>
              <a:gd name="connsiteX180" fmla="*/ 370092 w 428211"/>
              <a:gd name="connsiteY180" fmla="*/ 35255 h 428243"/>
              <a:gd name="connsiteX181" fmla="*/ 360586 w 428211"/>
              <a:gd name="connsiteY181" fmla="*/ 36036 h 428243"/>
              <a:gd name="connsiteX182" fmla="*/ 337554 w 428211"/>
              <a:gd name="connsiteY182" fmla="*/ 26482 h 428243"/>
              <a:gd name="connsiteX183" fmla="*/ 331373 w 428211"/>
              <a:gd name="connsiteY183" fmla="*/ 19215 h 428243"/>
              <a:gd name="connsiteX184" fmla="*/ 330620 w 428211"/>
              <a:gd name="connsiteY184" fmla="*/ 10928 h 428243"/>
              <a:gd name="connsiteX185" fmla="*/ 327029 w 428211"/>
              <a:gd name="connsiteY185" fmla="*/ 7633 h 428243"/>
              <a:gd name="connsiteX186" fmla="*/ 303379 w 428211"/>
              <a:gd name="connsiteY186" fmla="*/ 7633 h 428243"/>
              <a:gd name="connsiteX187" fmla="*/ 299788 w 428211"/>
              <a:gd name="connsiteY187" fmla="*/ 10928 h 428243"/>
              <a:gd name="connsiteX188" fmla="*/ 299036 w 428211"/>
              <a:gd name="connsiteY188" fmla="*/ 19215 h 428243"/>
              <a:gd name="connsiteX189" fmla="*/ 292854 w 428211"/>
              <a:gd name="connsiteY189" fmla="*/ 26482 h 428243"/>
              <a:gd name="connsiteX190" fmla="*/ 269823 w 428211"/>
              <a:gd name="connsiteY190" fmla="*/ 36036 h 428243"/>
              <a:gd name="connsiteX191" fmla="*/ 260317 w 428211"/>
              <a:gd name="connsiteY191" fmla="*/ 35255 h 428243"/>
              <a:gd name="connsiteX192" fmla="*/ 253916 w 428211"/>
              <a:gd name="connsiteY192" fmla="*/ 29912 h 428243"/>
              <a:gd name="connsiteX193" fmla="*/ 249030 w 428211"/>
              <a:gd name="connsiteY193" fmla="*/ 30150 h 428243"/>
              <a:gd name="connsiteX194" fmla="*/ 232314 w 428211"/>
              <a:gd name="connsiteY194" fmla="*/ 46866 h 428243"/>
              <a:gd name="connsiteX195" fmla="*/ 232066 w 428211"/>
              <a:gd name="connsiteY195" fmla="*/ 51752 h 428243"/>
              <a:gd name="connsiteX196" fmla="*/ 237409 w 428211"/>
              <a:gd name="connsiteY196" fmla="*/ 58153 h 428243"/>
              <a:gd name="connsiteX197" fmla="*/ 238190 w 428211"/>
              <a:gd name="connsiteY197" fmla="*/ 67659 h 428243"/>
              <a:gd name="connsiteX198" fmla="*/ 228637 w 428211"/>
              <a:gd name="connsiteY198" fmla="*/ 90690 h 428243"/>
              <a:gd name="connsiteX199" fmla="*/ 221369 w 428211"/>
              <a:gd name="connsiteY199" fmla="*/ 96843 h 428243"/>
              <a:gd name="connsiteX200" fmla="*/ 213054 w 428211"/>
              <a:gd name="connsiteY200" fmla="*/ 97596 h 428243"/>
              <a:gd name="connsiteX201" fmla="*/ 209787 w 428211"/>
              <a:gd name="connsiteY201" fmla="*/ 101215 h 428243"/>
              <a:gd name="connsiteX202" fmla="*/ 209787 w 428211"/>
              <a:gd name="connsiteY202" fmla="*/ 124894 h 428243"/>
              <a:gd name="connsiteX203" fmla="*/ 213054 w 428211"/>
              <a:gd name="connsiteY203" fmla="*/ 128514 h 428243"/>
              <a:gd name="connsiteX204" fmla="*/ 221369 w 428211"/>
              <a:gd name="connsiteY204" fmla="*/ 129247 h 428243"/>
              <a:gd name="connsiteX205" fmla="*/ 228637 w 428211"/>
              <a:gd name="connsiteY205" fmla="*/ 135429 h 428243"/>
              <a:gd name="connsiteX206" fmla="*/ 238190 w 428211"/>
              <a:gd name="connsiteY206" fmla="*/ 158460 h 428243"/>
              <a:gd name="connsiteX207" fmla="*/ 237409 w 428211"/>
              <a:gd name="connsiteY207" fmla="*/ 167966 h 428243"/>
              <a:gd name="connsiteX208" fmla="*/ 232066 w 428211"/>
              <a:gd name="connsiteY208" fmla="*/ 174367 h 428243"/>
              <a:gd name="connsiteX209" fmla="*/ 232314 w 428211"/>
              <a:gd name="connsiteY209" fmla="*/ 179253 h 428243"/>
              <a:gd name="connsiteX210" fmla="*/ 249030 w 428211"/>
              <a:gd name="connsiteY210" fmla="*/ 195969 h 428243"/>
              <a:gd name="connsiteX211" fmla="*/ 253916 w 428211"/>
              <a:gd name="connsiteY211" fmla="*/ 196208 h 428243"/>
              <a:gd name="connsiteX212" fmla="*/ 260317 w 428211"/>
              <a:gd name="connsiteY212" fmla="*/ 190864 h 428243"/>
              <a:gd name="connsiteX213" fmla="*/ 269823 w 428211"/>
              <a:gd name="connsiteY213" fmla="*/ 190083 h 428243"/>
              <a:gd name="connsiteX214" fmla="*/ 287863 w 428211"/>
              <a:gd name="connsiteY214" fmla="*/ 198208 h 428243"/>
              <a:gd name="connsiteX215" fmla="*/ 287863 w 428211"/>
              <a:gd name="connsiteY215" fmla="*/ 172424 h 428243"/>
              <a:gd name="connsiteX216" fmla="*/ 249878 w 428211"/>
              <a:gd name="connsiteY216" fmla="*/ 113054 h 428243"/>
              <a:gd name="connsiteX217" fmla="*/ 315218 w 428211"/>
              <a:gd name="connsiteY217" fmla="*/ 47713 h 428243"/>
              <a:gd name="connsiteX218" fmla="*/ 380557 w 428211"/>
              <a:gd name="connsiteY218" fmla="*/ 113054 h 428243"/>
              <a:gd name="connsiteX219" fmla="*/ 342573 w 428211"/>
              <a:gd name="connsiteY219" fmla="*/ 172424 h 428243"/>
              <a:gd name="connsiteX220" fmla="*/ 342573 w 428211"/>
              <a:gd name="connsiteY220" fmla="*/ 198208 h 428243"/>
              <a:gd name="connsiteX221" fmla="*/ 342545 w 428211"/>
              <a:gd name="connsiteY221" fmla="*/ 130409 h 428243"/>
              <a:gd name="connsiteX222" fmla="*/ 342545 w 428211"/>
              <a:gd name="connsiteY222" fmla="*/ 163917 h 428243"/>
              <a:gd name="connsiteX223" fmla="*/ 372920 w 428211"/>
              <a:gd name="connsiteY223" fmla="*/ 113053 h 428243"/>
              <a:gd name="connsiteX224" fmla="*/ 315200 w 428211"/>
              <a:gd name="connsiteY224" fmla="*/ 55332 h 428243"/>
              <a:gd name="connsiteX225" fmla="*/ 257479 w 428211"/>
              <a:gd name="connsiteY225" fmla="*/ 113053 h 428243"/>
              <a:gd name="connsiteX226" fmla="*/ 287854 w 428211"/>
              <a:gd name="connsiteY226" fmla="*/ 163917 h 428243"/>
              <a:gd name="connsiteX227" fmla="*/ 287854 w 428211"/>
              <a:gd name="connsiteY227" fmla="*/ 130409 h 428243"/>
              <a:gd name="connsiteX228" fmla="*/ 273138 w 428211"/>
              <a:gd name="connsiteY228" fmla="*/ 138752 h 428243"/>
              <a:gd name="connsiteX229" fmla="*/ 267442 w 428211"/>
              <a:gd name="connsiteY229" fmla="*/ 135457 h 428243"/>
              <a:gd name="connsiteX230" fmla="*/ 267442 w 428211"/>
              <a:gd name="connsiteY230" fmla="*/ 101329 h 428243"/>
              <a:gd name="connsiteX231" fmla="*/ 269633 w 428211"/>
              <a:gd name="connsiteY231" fmla="*/ 97871 h 428243"/>
              <a:gd name="connsiteX232" fmla="*/ 313340 w 428211"/>
              <a:gd name="connsiteY232" fmla="*/ 73135 h 428243"/>
              <a:gd name="connsiteX233" fmla="*/ 317150 w 428211"/>
              <a:gd name="connsiteY233" fmla="*/ 73164 h 428243"/>
              <a:gd name="connsiteX234" fmla="*/ 361021 w 428211"/>
              <a:gd name="connsiteY234" fmla="*/ 98005 h 428243"/>
              <a:gd name="connsiteX235" fmla="*/ 362964 w 428211"/>
              <a:gd name="connsiteY235" fmla="*/ 101329 h 428243"/>
              <a:gd name="connsiteX236" fmla="*/ 362964 w 428211"/>
              <a:gd name="connsiteY236" fmla="*/ 135457 h 428243"/>
              <a:gd name="connsiteX237" fmla="*/ 357020 w 428211"/>
              <a:gd name="connsiteY237" fmla="*/ 138619 h 428243"/>
              <a:gd name="connsiteX238" fmla="*/ 334935 w 428211"/>
              <a:gd name="connsiteY238" fmla="*/ 225420 h 428243"/>
              <a:gd name="connsiteX239" fmla="*/ 334935 w 428211"/>
              <a:gd name="connsiteY239" fmla="*/ 123902 h 428243"/>
              <a:gd name="connsiteX240" fmla="*/ 340602 w 428211"/>
              <a:gd name="connsiteY240" fmla="*/ 120578 h 428243"/>
              <a:gd name="connsiteX241" fmla="*/ 355346 w 428211"/>
              <a:gd name="connsiteY241" fmla="*/ 128922 h 428243"/>
              <a:gd name="connsiteX242" fmla="*/ 355346 w 428211"/>
              <a:gd name="connsiteY242" fmla="*/ 103519 h 428243"/>
              <a:gd name="connsiteX243" fmla="*/ 315199 w 428211"/>
              <a:gd name="connsiteY243" fmla="*/ 80812 h 428243"/>
              <a:gd name="connsiteX244" fmla="*/ 275051 w 428211"/>
              <a:gd name="connsiteY244" fmla="*/ 103519 h 428243"/>
              <a:gd name="connsiteX245" fmla="*/ 275051 w 428211"/>
              <a:gd name="connsiteY245" fmla="*/ 128922 h 428243"/>
              <a:gd name="connsiteX246" fmla="*/ 289548 w 428211"/>
              <a:gd name="connsiteY246" fmla="*/ 120740 h 428243"/>
              <a:gd name="connsiteX247" fmla="*/ 295463 w 428211"/>
              <a:gd name="connsiteY247" fmla="*/ 123902 h 428243"/>
              <a:gd name="connsiteX248" fmla="*/ 295463 w 428211"/>
              <a:gd name="connsiteY248" fmla="*/ 225420 h 428243"/>
              <a:gd name="connsiteX249" fmla="*/ 264222 w 428211"/>
              <a:gd name="connsiteY249" fmla="*/ 386771 h 428243"/>
              <a:gd name="connsiteX250" fmla="*/ 245048 w 428211"/>
              <a:gd name="connsiteY250" fmla="*/ 345270 h 428243"/>
              <a:gd name="connsiteX251" fmla="*/ 149553 w 428211"/>
              <a:gd name="connsiteY251" fmla="*/ 345270 h 428243"/>
              <a:gd name="connsiteX252" fmla="*/ 130379 w 428211"/>
              <a:gd name="connsiteY252" fmla="*/ 386771 h 428243"/>
              <a:gd name="connsiteX253" fmla="*/ 292815 w 428211"/>
              <a:gd name="connsiteY253" fmla="*/ 394382 h 428243"/>
              <a:gd name="connsiteX254" fmla="*/ 101822 w 428211"/>
              <a:gd name="connsiteY254" fmla="*/ 394382 h 428243"/>
              <a:gd name="connsiteX255" fmla="*/ 92563 w 428211"/>
              <a:gd name="connsiteY255" fmla="*/ 416767 h 428243"/>
              <a:gd name="connsiteX256" fmla="*/ 101822 w 428211"/>
              <a:gd name="connsiteY256" fmla="*/ 420623 h 428243"/>
              <a:gd name="connsiteX257" fmla="*/ 292815 w 428211"/>
              <a:gd name="connsiteY257" fmla="*/ 420623 h 428243"/>
              <a:gd name="connsiteX258" fmla="*/ 302074 w 428211"/>
              <a:gd name="connsiteY258" fmla="*/ 416767 h 428243"/>
              <a:gd name="connsiteX259" fmla="*/ 292815 w 428211"/>
              <a:gd name="connsiteY259" fmla="*/ 394382 h 428243"/>
              <a:gd name="connsiteX260" fmla="*/ 191993 w 428211"/>
              <a:gd name="connsiteY260" fmla="*/ 321324 h 428243"/>
              <a:gd name="connsiteX261" fmla="*/ 191993 w 428211"/>
              <a:gd name="connsiteY261" fmla="*/ 313685 h 428243"/>
              <a:gd name="connsiteX262" fmla="*/ 202632 w 428211"/>
              <a:gd name="connsiteY262" fmla="*/ 313685 h 428243"/>
              <a:gd name="connsiteX263" fmla="*/ 202632 w 428211"/>
              <a:gd name="connsiteY263" fmla="*/ 321324 h 428243"/>
              <a:gd name="connsiteX264" fmla="*/ 7619 w 428211"/>
              <a:gd name="connsiteY264" fmla="*/ 299750 h 428243"/>
              <a:gd name="connsiteX265" fmla="*/ 7619 w 428211"/>
              <a:gd name="connsiteY265" fmla="*/ 319295 h 428243"/>
              <a:gd name="connsiteX266" fmla="*/ 26002 w 428211"/>
              <a:gd name="connsiteY266" fmla="*/ 337660 h 428243"/>
              <a:gd name="connsiteX267" fmla="*/ 368630 w 428211"/>
              <a:gd name="connsiteY267" fmla="*/ 337660 h 428243"/>
              <a:gd name="connsiteX268" fmla="*/ 387015 w 428211"/>
              <a:gd name="connsiteY268" fmla="*/ 319295 h 428243"/>
              <a:gd name="connsiteX269" fmla="*/ 387015 w 428211"/>
              <a:gd name="connsiteY269" fmla="*/ 299750 h 42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428211" h="428243">
                <a:moveTo>
                  <a:pt x="26001" y="61207"/>
                </a:moveTo>
                <a:lnTo>
                  <a:pt x="27544" y="61207"/>
                </a:lnTo>
                <a:lnTo>
                  <a:pt x="27544" y="22841"/>
                </a:lnTo>
                <a:cubicBezTo>
                  <a:pt x="27544" y="10258"/>
                  <a:pt x="37802" y="0"/>
                  <a:pt x="50385" y="0"/>
                </a:cubicBezTo>
                <a:lnTo>
                  <a:pt x="163733" y="0"/>
                </a:lnTo>
                <a:cubicBezTo>
                  <a:pt x="176315" y="0"/>
                  <a:pt x="186602" y="10258"/>
                  <a:pt x="186602" y="22841"/>
                </a:cubicBezTo>
                <a:lnTo>
                  <a:pt x="186602" y="61207"/>
                </a:lnTo>
                <a:lnTo>
                  <a:pt x="230074" y="61207"/>
                </a:lnTo>
                <a:lnTo>
                  <a:pt x="226236" y="56616"/>
                </a:lnTo>
                <a:cubicBezTo>
                  <a:pt x="222540" y="52130"/>
                  <a:pt x="222806" y="45596"/>
                  <a:pt x="226912" y="41500"/>
                </a:cubicBezTo>
                <a:lnTo>
                  <a:pt x="243647" y="24755"/>
                </a:lnTo>
                <a:cubicBezTo>
                  <a:pt x="247753" y="20650"/>
                  <a:pt x="254315" y="20355"/>
                  <a:pt x="258763" y="24079"/>
                </a:cubicBezTo>
                <a:lnTo>
                  <a:pt x="265164" y="29422"/>
                </a:lnTo>
                <a:cubicBezTo>
                  <a:pt x="265411" y="29613"/>
                  <a:pt x="265678" y="29641"/>
                  <a:pt x="265945" y="29480"/>
                </a:cubicBezTo>
                <a:cubicBezTo>
                  <a:pt x="273775" y="24860"/>
                  <a:pt x="282147" y="21383"/>
                  <a:pt x="290976" y="19136"/>
                </a:cubicBezTo>
                <a:cubicBezTo>
                  <a:pt x="291243" y="19059"/>
                  <a:pt x="291434" y="18840"/>
                  <a:pt x="291462" y="18545"/>
                </a:cubicBezTo>
                <a:lnTo>
                  <a:pt x="292214" y="10229"/>
                </a:lnTo>
                <a:cubicBezTo>
                  <a:pt x="292729" y="4448"/>
                  <a:pt x="297558" y="19"/>
                  <a:pt x="303368" y="19"/>
                </a:cubicBezTo>
                <a:lnTo>
                  <a:pt x="327018" y="19"/>
                </a:lnTo>
                <a:cubicBezTo>
                  <a:pt x="332819" y="19"/>
                  <a:pt x="337658" y="4448"/>
                  <a:pt x="338172" y="10229"/>
                </a:cubicBezTo>
                <a:lnTo>
                  <a:pt x="338924" y="18545"/>
                </a:lnTo>
                <a:cubicBezTo>
                  <a:pt x="338953" y="18840"/>
                  <a:pt x="339143" y="19059"/>
                  <a:pt x="339410" y="19136"/>
                </a:cubicBezTo>
                <a:cubicBezTo>
                  <a:pt x="348240" y="21374"/>
                  <a:pt x="356612" y="24860"/>
                  <a:pt x="364441" y="29480"/>
                </a:cubicBezTo>
                <a:cubicBezTo>
                  <a:pt x="364708" y="29641"/>
                  <a:pt x="364984" y="29613"/>
                  <a:pt x="365223" y="29422"/>
                </a:cubicBezTo>
                <a:lnTo>
                  <a:pt x="371623" y="24079"/>
                </a:lnTo>
                <a:cubicBezTo>
                  <a:pt x="376081" y="20355"/>
                  <a:pt x="382642" y="20650"/>
                  <a:pt x="386738" y="24755"/>
                </a:cubicBezTo>
                <a:lnTo>
                  <a:pt x="403474" y="41500"/>
                </a:lnTo>
                <a:cubicBezTo>
                  <a:pt x="407578" y="45605"/>
                  <a:pt x="407847" y="52139"/>
                  <a:pt x="404152" y="56616"/>
                </a:cubicBezTo>
                <a:lnTo>
                  <a:pt x="398808" y="63017"/>
                </a:lnTo>
                <a:cubicBezTo>
                  <a:pt x="398617" y="63236"/>
                  <a:pt x="398589" y="63531"/>
                  <a:pt x="398751" y="63769"/>
                </a:cubicBezTo>
                <a:cubicBezTo>
                  <a:pt x="403368" y="71599"/>
                  <a:pt x="406847" y="80000"/>
                  <a:pt x="409123" y="88801"/>
                </a:cubicBezTo>
                <a:cubicBezTo>
                  <a:pt x="409180" y="89096"/>
                  <a:pt x="409419" y="89258"/>
                  <a:pt x="409696" y="89286"/>
                </a:cubicBezTo>
                <a:lnTo>
                  <a:pt x="418011" y="90039"/>
                </a:lnTo>
                <a:cubicBezTo>
                  <a:pt x="423810" y="90582"/>
                  <a:pt x="428211" y="95382"/>
                  <a:pt x="428211" y="101221"/>
                </a:cubicBezTo>
                <a:lnTo>
                  <a:pt x="428211" y="124900"/>
                </a:lnTo>
                <a:cubicBezTo>
                  <a:pt x="428211" y="130730"/>
                  <a:pt x="423810" y="135540"/>
                  <a:pt x="418011" y="136083"/>
                </a:cubicBezTo>
                <a:lnTo>
                  <a:pt x="409696" y="136835"/>
                </a:lnTo>
                <a:cubicBezTo>
                  <a:pt x="409427" y="136835"/>
                  <a:pt x="409180" y="137026"/>
                  <a:pt x="409123" y="137321"/>
                </a:cubicBezTo>
                <a:cubicBezTo>
                  <a:pt x="406855" y="146122"/>
                  <a:pt x="403368" y="154494"/>
                  <a:pt x="398751" y="162352"/>
                </a:cubicBezTo>
                <a:cubicBezTo>
                  <a:pt x="398589" y="162600"/>
                  <a:pt x="398617" y="162895"/>
                  <a:pt x="398808" y="163105"/>
                </a:cubicBezTo>
                <a:lnTo>
                  <a:pt x="404152" y="169506"/>
                </a:lnTo>
                <a:cubicBezTo>
                  <a:pt x="407847" y="173963"/>
                  <a:pt x="407578" y="180526"/>
                  <a:pt x="403474" y="184622"/>
                </a:cubicBezTo>
                <a:lnTo>
                  <a:pt x="394618" y="193480"/>
                </a:lnTo>
                <a:lnTo>
                  <a:pt x="394618" y="319296"/>
                </a:lnTo>
                <a:cubicBezTo>
                  <a:pt x="394618" y="333583"/>
                  <a:pt x="382930" y="345270"/>
                  <a:pt x="368614" y="345270"/>
                </a:cubicBezTo>
                <a:lnTo>
                  <a:pt x="253421" y="345270"/>
                </a:lnTo>
                <a:lnTo>
                  <a:pt x="272613" y="386771"/>
                </a:lnTo>
                <a:lnTo>
                  <a:pt x="292806" y="386771"/>
                </a:lnTo>
                <a:cubicBezTo>
                  <a:pt x="311627" y="386771"/>
                  <a:pt x="320152" y="409480"/>
                  <a:pt x="307465" y="422168"/>
                </a:cubicBezTo>
                <a:cubicBezTo>
                  <a:pt x="303713" y="425919"/>
                  <a:pt x="298531" y="428243"/>
                  <a:pt x="292806" y="428243"/>
                </a:cubicBezTo>
                <a:lnTo>
                  <a:pt x="101821" y="428243"/>
                </a:lnTo>
                <a:cubicBezTo>
                  <a:pt x="83571" y="428243"/>
                  <a:pt x="74037" y="405993"/>
                  <a:pt x="87162" y="392879"/>
                </a:cubicBezTo>
                <a:cubicBezTo>
                  <a:pt x="90915" y="389095"/>
                  <a:pt x="96096" y="386771"/>
                  <a:pt x="101821" y="386771"/>
                </a:cubicBezTo>
                <a:lnTo>
                  <a:pt x="122014" y="386771"/>
                </a:lnTo>
                <a:lnTo>
                  <a:pt x="141187" y="345271"/>
                </a:lnTo>
                <a:lnTo>
                  <a:pt x="26003" y="345271"/>
                </a:lnTo>
                <a:cubicBezTo>
                  <a:pt x="11696" y="345271"/>
                  <a:pt x="0" y="333584"/>
                  <a:pt x="0" y="319296"/>
                </a:cubicBezTo>
                <a:lnTo>
                  <a:pt x="0" y="87183"/>
                </a:lnTo>
                <a:cubicBezTo>
                  <a:pt x="0" y="72896"/>
                  <a:pt x="11696" y="61209"/>
                  <a:pt x="26003" y="61209"/>
                </a:cubicBezTo>
                <a:close/>
                <a:moveTo>
                  <a:pt x="110373" y="224826"/>
                </a:moveTo>
                <a:cubicBezTo>
                  <a:pt x="111992" y="220102"/>
                  <a:pt x="119174" y="222559"/>
                  <a:pt x="117555" y="227283"/>
                </a:cubicBezTo>
                <a:lnTo>
                  <a:pt x="103762" y="267269"/>
                </a:lnTo>
                <a:cubicBezTo>
                  <a:pt x="102115" y="271993"/>
                  <a:pt x="94962" y="269507"/>
                  <a:pt x="96581" y="264783"/>
                </a:cubicBezTo>
                <a:close/>
                <a:moveTo>
                  <a:pt x="79350" y="224416"/>
                </a:moveTo>
                <a:cubicBezTo>
                  <a:pt x="82999" y="220987"/>
                  <a:pt x="88209" y="226493"/>
                  <a:pt x="84560" y="229922"/>
                </a:cubicBezTo>
                <a:lnTo>
                  <a:pt x="67549" y="246038"/>
                </a:lnTo>
                <a:lnTo>
                  <a:pt x="84560" y="262125"/>
                </a:lnTo>
                <a:cubicBezTo>
                  <a:pt x="88209" y="265554"/>
                  <a:pt x="82998" y="271060"/>
                  <a:pt x="79350" y="267631"/>
                </a:cubicBezTo>
                <a:lnTo>
                  <a:pt x="59453" y="248781"/>
                </a:lnTo>
                <a:cubicBezTo>
                  <a:pt x="57862" y="247267"/>
                  <a:pt x="57862" y="244762"/>
                  <a:pt x="59453" y="243275"/>
                </a:cubicBezTo>
                <a:close/>
                <a:moveTo>
                  <a:pt x="129548" y="229931"/>
                </a:moveTo>
                <a:cubicBezTo>
                  <a:pt x="125929" y="226502"/>
                  <a:pt x="131139" y="220997"/>
                  <a:pt x="134758" y="224426"/>
                </a:cubicBezTo>
                <a:lnTo>
                  <a:pt x="154684" y="243295"/>
                </a:lnTo>
                <a:cubicBezTo>
                  <a:pt x="156246" y="244780"/>
                  <a:pt x="156246" y="247295"/>
                  <a:pt x="154684" y="248800"/>
                </a:cubicBezTo>
                <a:lnTo>
                  <a:pt x="134758" y="267650"/>
                </a:lnTo>
                <a:cubicBezTo>
                  <a:pt x="131139" y="271079"/>
                  <a:pt x="125929" y="265574"/>
                  <a:pt x="129548" y="262144"/>
                </a:cubicBezTo>
                <a:lnTo>
                  <a:pt x="146560" y="246057"/>
                </a:lnTo>
                <a:close/>
                <a:moveTo>
                  <a:pt x="79058" y="40368"/>
                </a:moveTo>
                <a:cubicBezTo>
                  <a:pt x="74038" y="40368"/>
                  <a:pt x="74038" y="32757"/>
                  <a:pt x="79058" y="32757"/>
                </a:cubicBezTo>
                <a:lnTo>
                  <a:pt x="135055" y="32757"/>
                </a:lnTo>
                <a:cubicBezTo>
                  <a:pt x="140075" y="32757"/>
                  <a:pt x="140075" y="40368"/>
                  <a:pt x="135055" y="40368"/>
                </a:cubicBezTo>
                <a:close/>
                <a:moveTo>
                  <a:pt x="58617" y="70200"/>
                </a:moveTo>
                <a:cubicBezTo>
                  <a:pt x="53626" y="70200"/>
                  <a:pt x="53626" y="62561"/>
                  <a:pt x="58617" y="62561"/>
                </a:cubicBezTo>
                <a:lnTo>
                  <a:pt x="155494" y="62561"/>
                </a:lnTo>
                <a:cubicBezTo>
                  <a:pt x="160514" y="62561"/>
                  <a:pt x="160514" y="70200"/>
                  <a:pt x="155494" y="70200"/>
                </a:cubicBezTo>
                <a:close/>
                <a:moveTo>
                  <a:pt x="58617" y="102032"/>
                </a:moveTo>
                <a:cubicBezTo>
                  <a:pt x="53626" y="102032"/>
                  <a:pt x="53626" y="94421"/>
                  <a:pt x="58617" y="94421"/>
                </a:cubicBezTo>
                <a:lnTo>
                  <a:pt x="155494" y="94421"/>
                </a:lnTo>
                <a:cubicBezTo>
                  <a:pt x="160514" y="94421"/>
                  <a:pt x="160514" y="102032"/>
                  <a:pt x="155494" y="102032"/>
                </a:cubicBezTo>
                <a:close/>
                <a:moveTo>
                  <a:pt x="58617" y="133892"/>
                </a:moveTo>
                <a:cubicBezTo>
                  <a:pt x="53626" y="133892"/>
                  <a:pt x="53626" y="126282"/>
                  <a:pt x="58617" y="126282"/>
                </a:cubicBezTo>
                <a:lnTo>
                  <a:pt x="155494" y="126282"/>
                </a:lnTo>
                <a:cubicBezTo>
                  <a:pt x="160514" y="126282"/>
                  <a:pt x="160514" y="133892"/>
                  <a:pt x="155494" y="133892"/>
                </a:cubicBezTo>
                <a:close/>
                <a:moveTo>
                  <a:pt x="58617" y="165725"/>
                </a:moveTo>
                <a:cubicBezTo>
                  <a:pt x="53626" y="165725"/>
                  <a:pt x="53626" y="158114"/>
                  <a:pt x="58617" y="158114"/>
                </a:cubicBezTo>
                <a:lnTo>
                  <a:pt x="155494" y="158114"/>
                </a:lnTo>
                <a:cubicBezTo>
                  <a:pt x="160514" y="158114"/>
                  <a:pt x="160514" y="165725"/>
                  <a:pt x="155494" y="165725"/>
                </a:cubicBezTo>
                <a:close/>
                <a:moveTo>
                  <a:pt x="27547" y="68819"/>
                </a:moveTo>
                <a:lnTo>
                  <a:pt x="26004" y="68819"/>
                </a:lnTo>
                <a:cubicBezTo>
                  <a:pt x="15907" y="68819"/>
                  <a:pt x="7621" y="77077"/>
                  <a:pt x="7621" y="87184"/>
                </a:cubicBezTo>
                <a:lnTo>
                  <a:pt x="7621" y="292141"/>
                </a:lnTo>
                <a:lnTo>
                  <a:pt x="387015" y="292141"/>
                </a:lnTo>
                <a:lnTo>
                  <a:pt x="387015" y="201101"/>
                </a:lnTo>
                <a:cubicBezTo>
                  <a:pt x="382617" y="205473"/>
                  <a:pt x="376188" y="205853"/>
                  <a:pt x="371624" y="202043"/>
                </a:cubicBezTo>
                <a:lnTo>
                  <a:pt x="365223" y="196700"/>
                </a:lnTo>
                <a:cubicBezTo>
                  <a:pt x="364975" y="196510"/>
                  <a:pt x="364709" y="196481"/>
                  <a:pt x="364442" y="196643"/>
                </a:cubicBezTo>
                <a:cubicBezTo>
                  <a:pt x="357555" y="200720"/>
                  <a:pt x="350211" y="203882"/>
                  <a:pt x="342544" y="206149"/>
                </a:cubicBezTo>
                <a:lnTo>
                  <a:pt x="342544" y="229237"/>
                </a:lnTo>
                <a:cubicBezTo>
                  <a:pt x="342544" y="231342"/>
                  <a:pt x="340839" y="233047"/>
                  <a:pt x="338734" y="233047"/>
                </a:cubicBezTo>
                <a:lnTo>
                  <a:pt x="291641" y="233047"/>
                </a:lnTo>
                <a:cubicBezTo>
                  <a:pt x="289536" y="233047"/>
                  <a:pt x="287831" y="231342"/>
                  <a:pt x="287831" y="229237"/>
                </a:cubicBezTo>
                <a:lnTo>
                  <a:pt x="287831" y="206149"/>
                </a:lnTo>
                <a:cubicBezTo>
                  <a:pt x="280164" y="203882"/>
                  <a:pt x="272820" y="200720"/>
                  <a:pt x="265933" y="196643"/>
                </a:cubicBezTo>
                <a:cubicBezTo>
                  <a:pt x="265667" y="196481"/>
                  <a:pt x="265390" y="196510"/>
                  <a:pt x="265152" y="196700"/>
                </a:cubicBezTo>
                <a:lnTo>
                  <a:pt x="258751" y="202043"/>
                </a:lnTo>
                <a:cubicBezTo>
                  <a:pt x="254294" y="205739"/>
                  <a:pt x="247731" y="205473"/>
                  <a:pt x="243635" y="201367"/>
                </a:cubicBezTo>
                <a:lnTo>
                  <a:pt x="226900" y="184622"/>
                </a:lnTo>
                <a:cubicBezTo>
                  <a:pt x="222795" y="180517"/>
                  <a:pt x="222528" y="173954"/>
                  <a:pt x="226224" y="169506"/>
                </a:cubicBezTo>
                <a:lnTo>
                  <a:pt x="231567" y="163106"/>
                </a:lnTo>
                <a:cubicBezTo>
                  <a:pt x="231758" y="162887"/>
                  <a:pt x="231786" y="162592"/>
                  <a:pt x="231624" y="162354"/>
                </a:cubicBezTo>
                <a:cubicBezTo>
                  <a:pt x="227005" y="154495"/>
                  <a:pt x="223528" y="146123"/>
                  <a:pt x="221252" y="137322"/>
                </a:cubicBezTo>
                <a:cubicBezTo>
                  <a:pt x="221195" y="137027"/>
                  <a:pt x="220956" y="136836"/>
                  <a:pt x="220681" y="136836"/>
                </a:cubicBezTo>
                <a:lnTo>
                  <a:pt x="212365" y="136084"/>
                </a:lnTo>
                <a:cubicBezTo>
                  <a:pt x="206565" y="135541"/>
                  <a:pt x="202164" y="130740"/>
                  <a:pt x="202164" y="124901"/>
                </a:cubicBezTo>
                <a:lnTo>
                  <a:pt x="202164" y="101222"/>
                </a:lnTo>
                <a:cubicBezTo>
                  <a:pt x="202164" y="95393"/>
                  <a:pt x="206564" y="90583"/>
                  <a:pt x="212365" y="90040"/>
                </a:cubicBezTo>
                <a:lnTo>
                  <a:pt x="220681" y="89287"/>
                </a:lnTo>
                <a:cubicBezTo>
                  <a:pt x="220947" y="89259"/>
                  <a:pt x="221195" y="89097"/>
                  <a:pt x="221252" y="88802"/>
                </a:cubicBezTo>
                <a:cubicBezTo>
                  <a:pt x="223062" y="81868"/>
                  <a:pt x="225596" y="75171"/>
                  <a:pt x="228843" y="68818"/>
                </a:cubicBezTo>
                <a:lnTo>
                  <a:pt x="186590" y="68818"/>
                </a:lnTo>
                <a:lnTo>
                  <a:pt x="186590" y="175631"/>
                </a:lnTo>
                <a:cubicBezTo>
                  <a:pt x="186590" y="188214"/>
                  <a:pt x="176304" y="198472"/>
                  <a:pt x="163721" y="198472"/>
                </a:cubicBezTo>
                <a:lnTo>
                  <a:pt x="50373" y="198472"/>
                </a:lnTo>
                <a:cubicBezTo>
                  <a:pt x="37791" y="198472"/>
                  <a:pt x="27533" y="188214"/>
                  <a:pt x="27533" y="175631"/>
                </a:cubicBezTo>
                <a:lnTo>
                  <a:pt x="27533" y="68818"/>
                </a:lnTo>
                <a:close/>
                <a:moveTo>
                  <a:pt x="163726" y="7612"/>
                </a:moveTo>
                <a:lnTo>
                  <a:pt x="50378" y="7612"/>
                </a:lnTo>
                <a:cubicBezTo>
                  <a:pt x="42006" y="7612"/>
                  <a:pt x="35148" y="14470"/>
                  <a:pt x="35148" y="22843"/>
                </a:cubicBezTo>
                <a:lnTo>
                  <a:pt x="35148" y="175631"/>
                </a:lnTo>
                <a:cubicBezTo>
                  <a:pt x="35148" y="184004"/>
                  <a:pt x="42006" y="190862"/>
                  <a:pt x="50378" y="190862"/>
                </a:cubicBezTo>
                <a:lnTo>
                  <a:pt x="163726" y="190862"/>
                </a:lnTo>
                <a:cubicBezTo>
                  <a:pt x="172099" y="190862"/>
                  <a:pt x="178985" y="184004"/>
                  <a:pt x="178985" y="175631"/>
                </a:cubicBezTo>
                <a:lnTo>
                  <a:pt x="178985" y="22843"/>
                </a:lnTo>
                <a:cubicBezTo>
                  <a:pt x="178985" y="14470"/>
                  <a:pt x="172099" y="7612"/>
                  <a:pt x="163726" y="7612"/>
                </a:cubicBezTo>
                <a:close/>
                <a:moveTo>
                  <a:pt x="295463" y="272586"/>
                </a:moveTo>
                <a:lnTo>
                  <a:pt x="334935" y="272586"/>
                </a:lnTo>
                <a:lnTo>
                  <a:pt x="334935" y="253556"/>
                </a:lnTo>
                <a:lnTo>
                  <a:pt x="295463" y="253556"/>
                </a:lnTo>
                <a:close/>
                <a:moveTo>
                  <a:pt x="338745" y="280206"/>
                </a:moveTo>
                <a:lnTo>
                  <a:pt x="291651" y="280206"/>
                </a:lnTo>
                <a:cubicBezTo>
                  <a:pt x="289546" y="280206"/>
                  <a:pt x="287842" y="278501"/>
                  <a:pt x="287842" y="276396"/>
                </a:cubicBezTo>
                <a:lnTo>
                  <a:pt x="287842" y="249746"/>
                </a:lnTo>
                <a:cubicBezTo>
                  <a:pt x="287842" y="247641"/>
                  <a:pt x="289546" y="245936"/>
                  <a:pt x="291651" y="245936"/>
                </a:cubicBezTo>
                <a:lnTo>
                  <a:pt x="338745" y="245936"/>
                </a:lnTo>
                <a:cubicBezTo>
                  <a:pt x="340850" y="245936"/>
                  <a:pt x="342555" y="247641"/>
                  <a:pt x="342555" y="249746"/>
                </a:cubicBezTo>
                <a:lnTo>
                  <a:pt x="342555" y="276396"/>
                </a:lnTo>
                <a:cubicBezTo>
                  <a:pt x="342545" y="278501"/>
                  <a:pt x="340850" y="280206"/>
                  <a:pt x="338745" y="280206"/>
                </a:cubicBezTo>
                <a:close/>
                <a:moveTo>
                  <a:pt x="342545" y="198208"/>
                </a:moveTo>
                <a:cubicBezTo>
                  <a:pt x="348832" y="196179"/>
                  <a:pt x="354880" y="193426"/>
                  <a:pt x="360586" y="190083"/>
                </a:cubicBezTo>
                <a:cubicBezTo>
                  <a:pt x="363634" y="188273"/>
                  <a:pt x="367358" y="188597"/>
                  <a:pt x="370092" y="190864"/>
                </a:cubicBezTo>
                <a:lnTo>
                  <a:pt x="376493" y="196208"/>
                </a:lnTo>
                <a:cubicBezTo>
                  <a:pt x="377948" y="197427"/>
                  <a:pt x="380025" y="197312"/>
                  <a:pt x="381378" y="195969"/>
                </a:cubicBezTo>
                <a:lnTo>
                  <a:pt x="398093" y="179253"/>
                </a:lnTo>
                <a:cubicBezTo>
                  <a:pt x="399446" y="177901"/>
                  <a:pt x="399552" y="175824"/>
                  <a:pt x="398341" y="174367"/>
                </a:cubicBezTo>
                <a:lnTo>
                  <a:pt x="392997" y="167966"/>
                </a:lnTo>
                <a:cubicBezTo>
                  <a:pt x="390733" y="165242"/>
                  <a:pt x="390408" y="161518"/>
                  <a:pt x="392217" y="158460"/>
                </a:cubicBezTo>
                <a:cubicBezTo>
                  <a:pt x="396455" y="151307"/>
                  <a:pt x="399694" y="143506"/>
                  <a:pt x="401771" y="135429"/>
                </a:cubicBezTo>
                <a:cubicBezTo>
                  <a:pt x="402665" y="132000"/>
                  <a:pt x="405498" y="129571"/>
                  <a:pt x="409037" y="129247"/>
                </a:cubicBezTo>
                <a:lnTo>
                  <a:pt x="417356" y="128514"/>
                </a:lnTo>
                <a:cubicBezTo>
                  <a:pt x="419222" y="128324"/>
                  <a:pt x="420620" y="126790"/>
                  <a:pt x="420620" y="124894"/>
                </a:cubicBezTo>
                <a:lnTo>
                  <a:pt x="420620" y="101215"/>
                </a:lnTo>
                <a:cubicBezTo>
                  <a:pt x="420620" y="99330"/>
                  <a:pt x="419222" y="97787"/>
                  <a:pt x="417356" y="97596"/>
                </a:cubicBezTo>
                <a:lnTo>
                  <a:pt x="409037" y="96843"/>
                </a:lnTo>
                <a:cubicBezTo>
                  <a:pt x="405506" y="96548"/>
                  <a:pt x="402665" y="94119"/>
                  <a:pt x="401771" y="90690"/>
                </a:cubicBezTo>
                <a:cubicBezTo>
                  <a:pt x="399694" y="82613"/>
                  <a:pt x="396455" y="74812"/>
                  <a:pt x="392217" y="67659"/>
                </a:cubicBezTo>
                <a:cubicBezTo>
                  <a:pt x="390408" y="64611"/>
                  <a:pt x="390733" y="60887"/>
                  <a:pt x="392997" y="58153"/>
                </a:cubicBezTo>
                <a:lnTo>
                  <a:pt x="398341" y="51752"/>
                </a:lnTo>
                <a:cubicBezTo>
                  <a:pt x="399560" y="50295"/>
                  <a:pt x="399446" y="48218"/>
                  <a:pt x="398093" y="46866"/>
                </a:cubicBezTo>
                <a:lnTo>
                  <a:pt x="381378" y="30150"/>
                </a:lnTo>
                <a:cubicBezTo>
                  <a:pt x="380025" y="28797"/>
                  <a:pt x="377948" y="28693"/>
                  <a:pt x="376493" y="29912"/>
                </a:cubicBezTo>
                <a:lnTo>
                  <a:pt x="370092" y="35255"/>
                </a:lnTo>
                <a:cubicBezTo>
                  <a:pt x="367368" y="37522"/>
                  <a:pt x="363643" y="37846"/>
                  <a:pt x="360586" y="36036"/>
                </a:cubicBezTo>
                <a:cubicBezTo>
                  <a:pt x="353404" y="31797"/>
                  <a:pt x="345631" y="28559"/>
                  <a:pt x="337554" y="26482"/>
                </a:cubicBezTo>
                <a:cubicBezTo>
                  <a:pt x="334125" y="25587"/>
                  <a:pt x="331697" y="22758"/>
                  <a:pt x="331373" y="19215"/>
                </a:cubicBezTo>
                <a:lnTo>
                  <a:pt x="330620" y="10928"/>
                </a:lnTo>
                <a:cubicBezTo>
                  <a:pt x="330458" y="9042"/>
                  <a:pt x="328896" y="7633"/>
                  <a:pt x="327029" y="7633"/>
                </a:cubicBezTo>
                <a:lnTo>
                  <a:pt x="303379" y="7633"/>
                </a:lnTo>
                <a:cubicBezTo>
                  <a:pt x="301512" y="7633"/>
                  <a:pt x="299950" y="9033"/>
                  <a:pt x="299788" y="10928"/>
                </a:cubicBezTo>
                <a:lnTo>
                  <a:pt x="299036" y="19215"/>
                </a:lnTo>
                <a:cubicBezTo>
                  <a:pt x="298712" y="22749"/>
                  <a:pt x="296283" y="25587"/>
                  <a:pt x="292854" y="26482"/>
                </a:cubicBezTo>
                <a:cubicBezTo>
                  <a:pt x="284777" y="28559"/>
                  <a:pt x="277005" y="31797"/>
                  <a:pt x="269823" y="36036"/>
                </a:cubicBezTo>
                <a:cubicBezTo>
                  <a:pt x="266775" y="37846"/>
                  <a:pt x="263051" y="37522"/>
                  <a:pt x="260317" y="35255"/>
                </a:cubicBezTo>
                <a:lnTo>
                  <a:pt x="253916" y="29912"/>
                </a:lnTo>
                <a:cubicBezTo>
                  <a:pt x="252459" y="28693"/>
                  <a:pt x="250382" y="28807"/>
                  <a:pt x="249030" y="30150"/>
                </a:cubicBezTo>
                <a:lnTo>
                  <a:pt x="232314" y="46866"/>
                </a:lnTo>
                <a:cubicBezTo>
                  <a:pt x="230961" y="48219"/>
                  <a:pt x="230856" y="50295"/>
                  <a:pt x="232066" y="51752"/>
                </a:cubicBezTo>
                <a:lnTo>
                  <a:pt x="237409" y="58153"/>
                </a:lnTo>
                <a:cubicBezTo>
                  <a:pt x="239676" y="60877"/>
                  <a:pt x="240000" y="64601"/>
                  <a:pt x="238190" y="67659"/>
                </a:cubicBezTo>
                <a:cubicBezTo>
                  <a:pt x="233951" y="74812"/>
                  <a:pt x="230713" y="82613"/>
                  <a:pt x="228637" y="90690"/>
                </a:cubicBezTo>
                <a:cubicBezTo>
                  <a:pt x="227741" y="94119"/>
                  <a:pt x="224912" y="96548"/>
                  <a:pt x="221369" y="96843"/>
                </a:cubicBezTo>
                <a:lnTo>
                  <a:pt x="213054" y="97596"/>
                </a:lnTo>
                <a:cubicBezTo>
                  <a:pt x="211187" y="97787"/>
                  <a:pt x="209787" y="99320"/>
                  <a:pt x="209787" y="101215"/>
                </a:cubicBezTo>
                <a:lnTo>
                  <a:pt x="209787" y="124894"/>
                </a:lnTo>
                <a:cubicBezTo>
                  <a:pt x="209787" y="126780"/>
                  <a:pt x="211187" y="128324"/>
                  <a:pt x="213054" y="128514"/>
                </a:cubicBezTo>
                <a:lnTo>
                  <a:pt x="221369" y="129247"/>
                </a:lnTo>
                <a:cubicBezTo>
                  <a:pt x="224903" y="129571"/>
                  <a:pt x="227741" y="132000"/>
                  <a:pt x="228637" y="135429"/>
                </a:cubicBezTo>
                <a:cubicBezTo>
                  <a:pt x="230713" y="143506"/>
                  <a:pt x="233951" y="151307"/>
                  <a:pt x="238190" y="158460"/>
                </a:cubicBezTo>
                <a:cubicBezTo>
                  <a:pt x="240000" y="161508"/>
                  <a:pt x="239676" y="165232"/>
                  <a:pt x="237409" y="167966"/>
                </a:cubicBezTo>
                <a:lnTo>
                  <a:pt x="232066" y="174367"/>
                </a:lnTo>
                <a:cubicBezTo>
                  <a:pt x="230847" y="175824"/>
                  <a:pt x="230961" y="177901"/>
                  <a:pt x="232314" y="179253"/>
                </a:cubicBezTo>
                <a:lnTo>
                  <a:pt x="249030" y="195969"/>
                </a:lnTo>
                <a:cubicBezTo>
                  <a:pt x="250382" y="197322"/>
                  <a:pt x="252459" y="197427"/>
                  <a:pt x="253916" y="196208"/>
                </a:cubicBezTo>
                <a:lnTo>
                  <a:pt x="260317" y="190864"/>
                </a:lnTo>
                <a:cubicBezTo>
                  <a:pt x="263041" y="188597"/>
                  <a:pt x="266765" y="188273"/>
                  <a:pt x="269823" y="190083"/>
                </a:cubicBezTo>
                <a:cubicBezTo>
                  <a:pt x="275519" y="193436"/>
                  <a:pt x="281567" y="196188"/>
                  <a:pt x="287863" y="198208"/>
                </a:cubicBezTo>
                <a:lnTo>
                  <a:pt x="287863" y="172424"/>
                </a:lnTo>
                <a:cubicBezTo>
                  <a:pt x="265422" y="162080"/>
                  <a:pt x="249878" y="139373"/>
                  <a:pt x="249878" y="113054"/>
                </a:cubicBezTo>
                <a:cubicBezTo>
                  <a:pt x="249878" y="76983"/>
                  <a:pt x="279119" y="47713"/>
                  <a:pt x="315218" y="47713"/>
                </a:cubicBezTo>
                <a:cubicBezTo>
                  <a:pt x="351317" y="47713"/>
                  <a:pt x="380557" y="76983"/>
                  <a:pt x="380557" y="113054"/>
                </a:cubicBezTo>
                <a:cubicBezTo>
                  <a:pt x="380557" y="139380"/>
                  <a:pt x="365004" y="162089"/>
                  <a:pt x="342573" y="172424"/>
                </a:cubicBezTo>
                <a:lnTo>
                  <a:pt x="342573" y="198208"/>
                </a:lnTo>
                <a:close/>
                <a:moveTo>
                  <a:pt x="342545" y="130409"/>
                </a:moveTo>
                <a:lnTo>
                  <a:pt x="342545" y="163917"/>
                </a:lnTo>
                <a:cubicBezTo>
                  <a:pt x="360633" y="154173"/>
                  <a:pt x="372920" y="135057"/>
                  <a:pt x="372920" y="113053"/>
                </a:cubicBezTo>
                <a:cubicBezTo>
                  <a:pt x="372920" y="81192"/>
                  <a:pt x="347079" y="55332"/>
                  <a:pt x="315200" y="55332"/>
                </a:cubicBezTo>
                <a:cubicBezTo>
                  <a:pt x="283320" y="55332"/>
                  <a:pt x="257479" y="81202"/>
                  <a:pt x="257479" y="113053"/>
                </a:cubicBezTo>
                <a:cubicBezTo>
                  <a:pt x="257479" y="135056"/>
                  <a:pt x="269766" y="154172"/>
                  <a:pt x="287854" y="163917"/>
                </a:cubicBezTo>
                <a:lnTo>
                  <a:pt x="287854" y="130409"/>
                </a:lnTo>
                <a:lnTo>
                  <a:pt x="273138" y="138752"/>
                </a:lnTo>
                <a:cubicBezTo>
                  <a:pt x="270576" y="140210"/>
                  <a:pt x="267442" y="138324"/>
                  <a:pt x="267442" y="135457"/>
                </a:cubicBezTo>
                <a:lnTo>
                  <a:pt x="267442" y="101329"/>
                </a:lnTo>
                <a:cubicBezTo>
                  <a:pt x="267442" y="99786"/>
                  <a:pt x="268337" y="98472"/>
                  <a:pt x="269633" y="97871"/>
                </a:cubicBezTo>
                <a:lnTo>
                  <a:pt x="313340" y="73135"/>
                </a:lnTo>
                <a:cubicBezTo>
                  <a:pt x="314560" y="72431"/>
                  <a:pt x="316017" y="72488"/>
                  <a:pt x="317150" y="73164"/>
                </a:cubicBezTo>
                <a:lnTo>
                  <a:pt x="361021" y="98005"/>
                </a:lnTo>
                <a:cubicBezTo>
                  <a:pt x="362259" y="98710"/>
                  <a:pt x="362964" y="100005"/>
                  <a:pt x="362964" y="101329"/>
                </a:cubicBezTo>
                <a:lnTo>
                  <a:pt x="362964" y="135457"/>
                </a:lnTo>
                <a:cubicBezTo>
                  <a:pt x="362964" y="138267"/>
                  <a:pt x="359887" y="140400"/>
                  <a:pt x="357020" y="138619"/>
                </a:cubicBezTo>
                <a:close/>
                <a:moveTo>
                  <a:pt x="334935" y="225420"/>
                </a:moveTo>
                <a:lnTo>
                  <a:pt x="334935" y="123902"/>
                </a:lnTo>
                <a:cubicBezTo>
                  <a:pt x="334935" y="121017"/>
                  <a:pt x="338040" y="119150"/>
                  <a:pt x="340602" y="120578"/>
                </a:cubicBezTo>
                <a:lnTo>
                  <a:pt x="355346" y="128922"/>
                </a:lnTo>
                <a:lnTo>
                  <a:pt x="355346" y="103519"/>
                </a:lnTo>
                <a:lnTo>
                  <a:pt x="315199" y="80812"/>
                </a:lnTo>
                <a:lnTo>
                  <a:pt x="275051" y="103519"/>
                </a:lnTo>
                <a:lnTo>
                  <a:pt x="275051" y="128922"/>
                </a:lnTo>
                <a:lnTo>
                  <a:pt x="289548" y="120740"/>
                </a:lnTo>
                <a:cubicBezTo>
                  <a:pt x="292406" y="118959"/>
                  <a:pt x="295463" y="121093"/>
                  <a:pt x="295463" y="123902"/>
                </a:cubicBezTo>
                <a:lnTo>
                  <a:pt x="295463" y="225420"/>
                </a:lnTo>
                <a:close/>
                <a:moveTo>
                  <a:pt x="264222" y="386771"/>
                </a:moveTo>
                <a:lnTo>
                  <a:pt x="245048" y="345270"/>
                </a:lnTo>
                <a:lnTo>
                  <a:pt x="149553" y="345270"/>
                </a:lnTo>
                <a:lnTo>
                  <a:pt x="130379" y="386771"/>
                </a:lnTo>
                <a:close/>
                <a:moveTo>
                  <a:pt x="292815" y="394382"/>
                </a:moveTo>
                <a:lnTo>
                  <a:pt x="101822" y="394382"/>
                </a:lnTo>
                <a:cubicBezTo>
                  <a:pt x="90316" y="394382"/>
                  <a:pt x="84220" y="408452"/>
                  <a:pt x="92563" y="416767"/>
                </a:cubicBezTo>
                <a:cubicBezTo>
                  <a:pt x="94935" y="419136"/>
                  <a:pt x="98202" y="420623"/>
                  <a:pt x="101822" y="420623"/>
                </a:cubicBezTo>
                <a:lnTo>
                  <a:pt x="292815" y="420623"/>
                </a:lnTo>
                <a:cubicBezTo>
                  <a:pt x="296435" y="420623"/>
                  <a:pt x="299702" y="419136"/>
                  <a:pt x="302074" y="416767"/>
                </a:cubicBezTo>
                <a:cubicBezTo>
                  <a:pt x="310093" y="408757"/>
                  <a:pt x="304721" y="394382"/>
                  <a:pt x="292815" y="394382"/>
                </a:cubicBezTo>
                <a:close/>
                <a:moveTo>
                  <a:pt x="191993" y="321324"/>
                </a:moveTo>
                <a:cubicBezTo>
                  <a:pt x="186973" y="321324"/>
                  <a:pt x="186973" y="313685"/>
                  <a:pt x="191993" y="313685"/>
                </a:cubicBezTo>
                <a:lnTo>
                  <a:pt x="202632" y="313685"/>
                </a:lnTo>
                <a:cubicBezTo>
                  <a:pt x="207652" y="313685"/>
                  <a:pt x="207652" y="321324"/>
                  <a:pt x="202632" y="321324"/>
                </a:cubicBezTo>
                <a:close/>
                <a:moveTo>
                  <a:pt x="7619" y="299750"/>
                </a:moveTo>
                <a:lnTo>
                  <a:pt x="7619" y="319295"/>
                </a:lnTo>
                <a:cubicBezTo>
                  <a:pt x="7619" y="329392"/>
                  <a:pt x="15906" y="337660"/>
                  <a:pt x="26002" y="337660"/>
                </a:cubicBezTo>
                <a:lnTo>
                  <a:pt x="368630" y="337660"/>
                </a:lnTo>
                <a:cubicBezTo>
                  <a:pt x="378728" y="337660"/>
                  <a:pt x="387015" y="329402"/>
                  <a:pt x="387015" y="319295"/>
                </a:cubicBezTo>
                <a:lnTo>
                  <a:pt x="387015" y="299750"/>
                </a:lnTo>
                <a:close/>
              </a:path>
            </a:pathLst>
          </a:custGeom>
          <a:solidFill>
            <a:schemeClr val="bg1"/>
          </a:solidFill>
          <a:ln w="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C76"/>
              </a:solidFill>
              <a:effectLst/>
              <a:uLnTx/>
              <a:uFillTx/>
              <a:latin typeface="Calibri" panose="020F0502020204030204"/>
              <a:ea typeface="+mn-ea"/>
              <a:cs typeface="+mn-cs"/>
            </a:endParaRPr>
          </a:p>
        </p:txBody>
      </p:sp>
      <p:cxnSp>
        <p:nvCxnSpPr>
          <p:cNvPr id="52" name="Straight Arrow Connector 51">
            <a:extLst>
              <a:ext uri="{FF2B5EF4-FFF2-40B4-BE49-F238E27FC236}">
                <a16:creationId xmlns:a16="http://schemas.microsoft.com/office/drawing/2014/main" id="{3F9B1FE9-C0ED-7187-D446-0B16C3024AE9}"/>
              </a:ext>
              <a:ext uri="{C183D7F6-B498-43B3-948B-1728B52AA6E4}">
                <adec:decorative xmlns:adec="http://schemas.microsoft.com/office/drawing/2017/decorative" val="1"/>
              </a:ext>
            </a:extLst>
          </p:cNvPr>
          <p:cNvCxnSpPr>
            <a:cxnSpLocks/>
            <a:stCxn id="172" idx="0"/>
            <a:endCxn id="23" idx="4"/>
          </p:cNvCxnSpPr>
          <p:nvPr/>
        </p:nvCxnSpPr>
        <p:spPr>
          <a:xfrm flipV="1">
            <a:off x="1587015" y="3979980"/>
            <a:ext cx="0" cy="267509"/>
          </a:xfrm>
          <a:prstGeom prst="straightConnector1">
            <a:avLst/>
          </a:prstGeom>
          <a:ln w="28575">
            <a:gradFill>
              <a:gsLst>
                <a:gs pos="0">
                  <a:schemeClr val="accent2">
                    <a:lumMod val="20000"/>
                    <a:lumOff val="80000"/>
                  </a:schemeClr>
                </a:gs>
                <a:gs pos="67000">
                  <a:schemeClr val="accent2"/>
                </a:gs>
              </a:gsLst>
              <a:lin ang="5400000" scaled="0"/>
            </a:gradFill>
            <a:prstDash val="sysDot"/>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4F761FBB-4198-CBC1-1C6F-7C02AE3D504B}"/>
              </a:ext>
              <a:ext uri="{C183D7F6-B498-43B3-948B-1728B52AA6E4}">
                <adec:decorative xmlns:adec="http://schemas.microsoft.com/office/drawing/2017/decorative" val="1"/>
              </a:ext>
            </a:extLst>
          </p:cNvPr>
          <p:cNvSpPr>
            <a:spLocks noChangeAspect="1"/>
          </p:cNvSpPr>
          <p:nvPr/>
        </p:nvSpPr>
        <p:spPr>
          <a:xfrm>
            <a:off x="1289835" y="3384169"/>
            <a:ext cx="594360" cy="595811"/>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438A3986-584E-B315-78B0-E0085E742636}"/>
              </a:ext>
              <a:ext uri="{C183D7F6-B498-43B3-948B-1728B52AA6E4}">
                <adec:decorative xmlns:adec="http://schemas.microsoft.com/office/drawing/2017/decorative" val="1"/>
              </a:ext>
            </a:extLst>
          </p:cNvPr>
          <p:cNvGrpSpPr/>
          <p:nvPr/>
        </p:nvGrpSpPr>
        <p:grpSpPr>
          <a:xfrm>
            <a:off x="1424168" y="3543736"/>
            <a:ext cx="325694" cy="302075"/>
            <a:chOff x="14810982" y="3168156"/>
            <a:chExt cx="442369" cy="410298"/>
          </a:xfrm>
          <a:solidFill>
            <a:schemeClr val="bg1"/>
          </a:solidFill>
        </p:grpSpPr>
        <p:sp>
          <p:nvSpPr>
            <p:cNvPr id="63" name="Freeform: Shape 62">
              <a:extLst>
                <a:ext uri="{FF2B5EF4-FFF2-40B4-BE49-F238E27FC236}">
                  <a16:creationId xmlns:a16="http://schemas.microsoft.com/office/drawing/2014/main" id="{759133B1-E28A-7627-C217-D668A170FE24}"/>
                </a:ext>
                <a:ext uri="{C183D7F6-B498-43B3-948B-1728B52AA6E4}">
                  <adec:decorative xmlns:adec="http://schemas.microsoft.com/office/drawing/2017/decorative" val="1"/>
                </a:ext>
              </a:extLst>
            </p:cNvPr>
            <p:cNvSpPr/>
            <p:nvPr/>
          </p:nvSpPr>
          <p:spPr>
            <a:xfrm>
              <a:off x="15125343" y="3168631"/>
              <a:ext cx="86131" cy="86020"/>
            </a:xfrm>
            <a:custGeom>
              <a:avLst/>
              <a:gdLst>
                <a:gd name="connsiteX0" fmla="*/ 0 w 86131"/>
                <a:gd name="connsiteY0" fmla="*/ 82906 h 86020"/>
                <a:gd name="connsiteX1" fmla="*/ 29503 w 86131"/>
                <a:gd name="connsiteY1" fmla="*/ 79575 h 86020"/>
                <a:gd name="connsiteX2" fmla="*/ 36165 w 86131"/>
                <a:gd name="connsiteY2" fmla="*/ 83859 h 86020"/>
                <a:gd name="connsiteX3" fmla="*/ 47587 w 86131"/>
                <a:gd name="connsiteY3" fmla="*/ 85287 h 86020"/>
                <a:gd name="connsiteX4" fmla="*/ 56629 w 86131"/>
                <a:gd name="connsiteY4" fmla="*/ 80052 h 86020"/>
                <a:gd name="connsiteX5" fmla="*/ 86132 w 86131"/>
                <a:gd name="connsiteY5" fmla="*/ 83383 h 86020"/>
                <a:gd name="connsiteX6" fmla="*/ 73284 w 86131"/>
                <a:gd name="connsiteY6" fmla="*/ 68156 h 86020"/>
                <a:gd name="connsiteX7" fmla="*/ 85656 w 86131"/>
                <a:gd name="connsiteY7" fmla="*/ 69107 h 86020"/>
                <a:gd name="connsiteX8" fmla="*/ 72808 w 86131"/>
                <a:gd name="connsiteY8" fmla="*/ 59114 h 86020"/>
                <a:gd name="connsiteX9" fmla="*/ 73284 w 86131"/>
                <a:gd name="connsiteY9" fmla="*/ 58639 h 86020"/>
                <a:gd name="connsiteX10" fmla="*/ 77566 w 86131"/>
                <a:gd name="connsiteY10" fmla="*/ 47218 h 86020"/>
                <a:gd name="connsiteX11" fmla="*/ 73759 w 86131"/>
                <a:gd name="connsiteY11" fmla="*/ 41508 h 86020"/>
                <a:gd name="connsiteX12" fmla="*/ 70428 w 86131"/>
                <a:gd name="connsiteY12" fmla="*/ 12005 h 86020"/>
                <a:gd name="connsiteX13" fmla="*/ 27601 w 86131"/>
                <a:gd name="connsiteY13" fmla="*/ 3439 h 86020"/>
                <a:gd name="connsiteX14" fmla="*/ 14276 w 86131"/>
                <a:gd name="connsiteY14" fmla="*/ 41984 h 86020"/>
                <a:gd name="connsiteX15" fmla="*/ 9993 w 86131"/>
                <a:gd name="connsiteY15" fmla="*/ 47218 h 86020"/>
                <a:gd name="connsiteX16" fmla="*/ 14276 w 86131"/>
                <a:gd name="connsiteY16" fmla="*/ 59590 h 86020"/>
                <a:gd name="connsiteX17" fmla="*/ 14751 w 86131"/>
                <a:gd name="connsiteY17" fmla="*/ 60065 h 86020"/>
                <a:gd name="connsiteX18" fmla="*/ 1904 w 86131"/>
                <a:gd name="connsiteY18" fmla="*/ 70058 h 86020"/>
                <a:gd name="connsiteX19" fmla="*/ 13801 w 86131"/>
                <a:gd name="connsiteY19" fmla="*/ 69107 h 86020"/>
                <a:gd name="connsiteX20" fmla="*/ 0 w 86131"/>
                <a:gd name="connsiteY20" fmla="*/ 82906 h 86020"/>
                <a:gd name="connsiteX21" fmla="*/ 13801 w 86131"/>
                <a:gd name="connsiteY21" fmla="*/ 43884 h 86020"/>
                <a:gd name="connsiteX22" fmla="*/ 19035 w 86131"/>
                <a:gd name="connsiteY22" fmla="*/ 47692 h 86020"/>
                <a:gd name="connsiteX23" fmla="*/ 17606 w 86131"/>
                <a:gd name="connsiteY23" fmla="*/ 31512 h 86020"/>
                <a:gd name="connsiteX24" fmla="*/ 26648 w 86131"/>
                <a:gd name="connsiteY24" fmla="*/ 19140 h 86020"/>
                <a:gd name="connsiteX25" fmla="*/ 39973 w 86131"/>
                <a:gd name="connsiteY25" fmla="*/ 30561 h 86020"/>
                <a:gd name="connsiteX26" fmla="*/ 64242 w 86131"/>
                <a:gd name="connsiteY26" fmla="*/ 33891 h 86020"/>
                <a:gd name="connsiteX27" fmla="*/ 68049 w 86131"/>
                <a:gd name="connsiteY27" fmla="*/ 37699 h 86020"/>
                <a:gd name="connsiteX28" fmla="*/ 66146 w 86131"/>
                <a:gd name="connsiteY28" fmla="*/ 50071 h 86020"/>
                <a:gd name="connsiteX29" fmla="*/ 71380 w 86131"/>
                <a:gd name="connsiteY29" fmla="*/ 43408 h 86020"/>
                <a:gd name="connsiteX30" fmla="*/ 68049 w 86131"/>
                <a:gd name="connsiteY30" fmla="*/ 56733 h 86020"/>
                <a:gd name="connsiteX31" fmla="*/ 43305 w 86131"/>
                <a:gd name="connsiteY31" fmla="*/ 81478 h 86020"/>
                <a:gd name="connsiteX32" fmla="*/ 41402 w 86131"/>
                <a:gd name="connsiteY32" fmla="*/ 81478 h 86020"/>
                <a:gd name="connsiteX33" fmla="*/ 15704 w 86131"/>
                <a:gd name="connsiteY33" fmla="*/ 56256 h 86020"/>
                <a:gd name="connsiteX34" fmla="*/ 13801 w 86131"/>
                <a:gd name="connsiteY34" fmla="*/ 43884 h 8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6131" h="86020">
                  <a:moveTo>
                    <a:pt x="0" y="82906"/>
                  </a:moveTo>
                  <a:cubicBezTo>
                    <a:pt x="21889" y="90519"/>
                    <a:pt x="29503" y="79575"/>
                    <a:pt x="29503" y="79575"/>
                  </a:cubicBezTo>
                  <a:lnTo>
                    <a:pt x="36165" y="83859"/>
                  </a:lnTo>
                  <a:cubicBezTo>
                    <a:pt x="42828" y="87666"/>
                    <a:pt x="47587" y="85287"/>
                    <a:pt x="47587" y="85287"/>
                  </a:cubicBezTo>
                  <a:cubicBezTo>
                    <a:pt x="51394" y="83859"/>
                    <a:pt x="56629" y="80052"/>
                    <a:pt x="56629" y="80052"/>
                  </a:cubicBezTo>
                  <a:cubicBezTo>
                    <a:pt x="67097" y="90998"/>
                    <a:pt x="86132" y="83383"/>
                    <a:pt x="86132" y="83383"/>
                  </a:cubicBezTo>
                  <a:cubicBezTo>
                    <a:pt x="78042" y="79575"/>
                    <a:pt x="74711" y="73390"/>
                    <a:pt x="73284" y="68156"/>
                  </a:cubicBezTo>
                  <a:cubicBezTo>
                    <a:pt x="78518" y="71964"/>
                    <a:pt x="85656" y="69107"/>
                    <a:pt x="85656" y="69107"/>
                  </a:cubicBezTo>
                  <a:cubicBezTo>
                    <a:pt x="79946" y="71011"/>
                    <a:pt x="74235" y="61018"/>
                    <a:pt x="72808" y="59114"/>
                  </a:cubicBezTo>
                  <a:cubicBezTo>
                    <a:pt x="72808" y="58639"/>
                    <a:pt x="73284" y="58639"/>
                    <a:pt x="73284" y="58639"/>
                  </a:cubicBezTo>
                  <a:cubicBezTo>
                    <a:pt x="78518" y="52452"/>
                    <a:pt x="77566" y="47218"/>
                    <a:pt x="77566" y="47218"/>
                  </a:cubicBezTo>
                  <a:cubicBezTo>
                    <a:pt x="77090" y="41031"/>
                    <a:pt x="73759" y="41508"/>
                    <a:pt x="73759" y="41508"/>
                  </a:cubicBezTo>
                  <a:cubicBezTo>
                    <a:pt x="77090" y="19619"/>
                    <a:pt x="70428" y="12005"/>
                    <a:pt x="70428" y="12005"/>
                  </a:cubicBezTo>
                  <a:cubicBezTo>
                    <a:pt x="52823" y="-8458"/>
                    <a:pt x="27601" y="3439"/>
                    <a:pt x="27601" y="3439"/>
                  </a:cubicBezTo>
                  <a:cubicBezTo>
                    <a:pt x="5236" y="12481"/>
                    <a:pt x="14276" y="41984"/>
                    <a:pt x="14276" y="41984"/>
                  </a:cubicBezTo>
                  <a:cubicBezTo>
                    <a:pt x="9517" y="41508"/>
                    <a:pt x="9993" y="47218"/>
                    <a:pt x="9993" y="47218"/>
                  </a:cubicBezTo>
                  <a:cubicBezTo>
                    <a:pt x="9517" y="54831"/>
                    <a:pt x="14276" y="59590"/>
                    <a:pt x="14276" y="59590"/>
                  </a:cubicBezTo>
                  <a:lnTo>
                    <a:pt x="14751" y="60065"/>
                  </a:lnTo>
                  <a:cubicBezTo>
                    <a:pt x="13801" y="61969"/>
                    <a:pt x="7613" y="71486"/>
                    <a:pt x="1904" y="70058"/>
                  </a:cubicBezTo>
                  <a:cubicBezTo>
                    <a:pt x="1904" y="70058"/>
                    <a:pt x="8566" y="72913"/>
                    <a:pt x="13801" y="69107"/>
                  </a:cubicBezTo>
                  <a:cubicBezTo>
                    <a:pt x="9517" y="80527"/>
                    <a:pt x="0" y="82906"/>
                    <a:pt x="0" y="82906"/>
                  </a:cubicBezTo>
                  <a:close/>
                  <a:moveTo>
                    <a:pt x="13801" y="43884"/>
                  </a:moveTo>
                  <a:cubicBezTo>
                    <a:pt x="16180" y="41980"/>
                    <a:pt x="17608" y="45312"/>
                    <a:pt x="19035" y="47692"/>
                  </a:cubicBezTo>
                  <a:cubicBezTo>
                    <a:pt x="17606" y="42457"/>
                    <a:pt x="17606" y="31512"/>
                    <a:pt x="17606" y="31512"/>
                  </a:cubicBezTo>
                  <a:cubicBezTo>
                    <a:pt x="21889" y="20090"/>
                    <a:pt x="26648" y="19140"/>
                    <a:pt x="26648" y="19140"/>
                  </a:cubicBezTo>
                  <a:cubicBezTo>
                    <a:pt x="30456" y="26753"/>
                    <a:pt x="39973" y="30561"/>
                    <a:pt x="39973" y="30561"/>
                  </a:cubicBezTo>
                  <a:cubicBezTo>
                    <a:pt x="54249" y="36270"/>
                    <a:pt x="64242" y="33891"/>
                    <a:pt x="64242" y="33891"/>
                  </a:cubicBezTo>
                  <a:cubicBezTo>
                    <a:pt x="67573" y="34366"/>
                    <a:pt x="68049" y="37699"/>
                    <a:pt x="68049" y="37699"/>
                  </a:cubicBezTo>
                  <a:lnTo>
                    <a:pt x="66146" y="50071"/>
                  </a:lnTo>
                  <a:cubicBezTo>
                    <a:pt x="68525" y="41982"/>
                    <a:pt x="71380" y="43408"/>
                    <a:pt x="71380" y="43408"/>
                  </a:cubicBezTo>
                  <a:cubicBezTo>
                    <a:pt x="76139" y="50071"/>
                    <a:pt x="68049" y="56733"/>
                    <a:pt x="68049" y="56733"/>
                  </a:cubicBezTo>
                  <a:cubicBezTo>
                    <a:pt x="60436" y="76244"/>
                    <a:pt x="43305" y="81478"/>
                    <a:pt x="43305" y="81478"/>
                  </a:cubicBezTo>
                  <a:lnTo>
                    <a:pt x="41402" y="81478"/>
                  </a:lnTo>
                  <a:cubicBezTo>
                    <a:pt x="25697" y="78147"/>
                    <a:pt x="15704" y="56256"/>
                    <a:pt x="15704" y="56256"/>
                  </a:cubicBezTo>
                  <a:cubicBezTo>
                    <a:pt x="9517" y="47691"/>
                    <a:pt x="13801" y="43884"/>
                    <a:pt x="13801" y="43884"/>
                  </a:cubicBezTo>
                  <a:close/>
                </a:path>
              </a:pathLst>
            </a:custGeom>
            <a:grpFill/>
            <a:ln w="3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C76"/>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8AF4E07B-8FC1-7E05-3041-20EF3357A01B}"/>
                </a:ext>
                <a:ext uri="{C183D7F6-B498-43B3-948B-1728B52AA6E4}">
                  <adec:decorative xmlns:adec="http://schemas.microsoft.com/office/drawing/2017/decorative" val="1"/>
                </a:ext>
              </a:extLst>
            </p:cNvPr>
            <p:cNvSpPr/>
            <p:nvPr/>
          </p:nvSpPr>
          <p:spPr>
            <a:xfrm>
              <a:off x="14852672" y="3168156"/>
              <a:ext cx="86131" cy="86076"/>
            </a:xfrm>
            <a:custGeom>
              <a:avLst/>
              <a:gdLst>
                <a:gd name="connsiteX0" fmla="*/ 0 w 86131"/>
                <a:gd name="connsiteY0" fmla="*/ 83383 h 86076"/>
                <a:gd name="connsiteX1" fmla="*/ 29503 w 86131"/>
                <a:gd name="connsiteY1" fmla="*/ 80053 h 86076"/>
                <a:gd name="connsiteX2" fmla="*/ 36165 w 86131"/>
                <a:gd name="connsiteY2" fmla="*/ 83858 h 86076"/>
                <a:gd name="connsiteX3" fmla="*/ 47587 w 86131"/>
                <a:gd name="connsiteY3" fmla="*/ 85287 h 86076"/>
                <a:gd name="connsiteX4" fmla="*/ 56629 w 86131"/>
                <a:gd name="connsiteY4" fmla="*/ 80053 h 86076"/>
                <a:gd name="connsiteX5" fmla="*/ 86132 w 86131"/>
                <a:gd name="connsiteY5" fmla="*/ 83383 h 86076"/>
                <a:gd name="connsiteX6" fmla="*/ 73284 w 86131"/>
                <a:gd name="connsiteY6" fmla="*/ 68156 h 86076"/>
                <a:gd name="connsiteX7" fmla="*/ 85656 w 86131"/>
                <a:gd name="connsiteY7" fmla="*/ 69107 h 86076"/>
                <a:gd name="connsiteX8" fmla="*/ 72808 w 86131"/>
                <a:gd name="connsiteY8" fmla="*/ 59114 h 86076"/>
                <a:gd name="connsiteX9" fmla="*/ 73284 w 86131"/>
                <a:gd name="connsiteY9" fmla="*/ 58639 h 86076"/>
                <a:gd name="connsiteX10" fmla="*/ 77567 w 86131"/>
                <a:gd name="connsiteY10" fmla="*/ 47218 h 86076"/>
                <a:gd name="connsiteX11" fmla="*/ 73760 w 86131"/>
                <a:gd name="connsiteY11" fmla="*/ 41508 h 86076"/>
                <a:gd name="connsiteX12" fmla="*/ 70429 w 86131"/>
                <a:gd name="connsiteY12" fmla="*/ 12005 h 86076"/>
                <a:gd name="connsiteX13" fmla="*/ 27601 w 86131"/>
                <a:gd name="connsiteY13" fmla="*/ 3439 h 86076"/>
                <a:gd name="connsiteX14" fmla="*/ 14276 w 86131"/>
                <a:gd name="connsiteY14" fmla="*/ 41983 h 86076"/>
                <a:gd name="connsiteX15" fmla="*/ 9993 w 86131"/>
                <a:gd name="connsiteY15" fmla="*/ 47218 h 86076"/>
                <a:gd name="connsiteX16" fmla="*/ 14276 w 86131"/>
                <a:gd name="connsiteY16" fmla="*/ 59590 h 86076"/>
                <a:gd name="connsiteX17" fmla="*/ 14751 w 86131"/>
                <a:gd name="connsiteY17" fmla="*/ 60065 h 86076"/>
                <a:gd name="connsiteX18" fmla="*/ 1904 w 86131"/>
                <a:gd name="connsiteY18" fmla="*/ 70058 h 86076"/>
                <a:gd name="connsiteX19" fmla="*/ 13801 w 86131"/>
                <a:gd name="connsiteY19" fmla="*/ 69107 h 86076"/>
                <a:gd name="connsiteX20" fmla="*/ 0 w 86131"/>
                <a:gd name="connsiteY20" fmla="*/ 83383 h 86076"/>
                <a:gd name="connsiteX21" fmla="*/ 13801 w 86131"/>
                <a:gd name="connsiteY21" fmla="*/ 44361 h 86076"/>
                <a:gd name="connsiteX22" fmla="*/ 19035 w 86131"/>
                <a:gd name="connsiteY22" fmla="*/ 48169 h 86076"/>
                <a:gd name="connsiteX23" fmla="*/ 17606 w 86131"/>
                <a:gd name="connsiteY23" fmla="*/ 31989 h 86076"/>
                <a:gd name="connsiteX24" fmla="*/ 26648 w 86131"/>
                <a:gd name="connsiteY24" fmla="*/ 19617 h 86076"/>
                <a:gd name="connsiteX25" fmla="*/ 39973 w 86131"/>
                <a:gd name="connsiteY25" fmla="*/ 31038 h 86076"/>
                <a:gd name="connsiteX26" fmla="*/ 64242 w 86131"/>
                <a:gd name="connsiteY26" fmla="*/ 34368 h 86076"/>
                <a:gd name="connsiteX27" fmla="*/ 68050 w 86131"/>
                <a:gd name="connsiteY27" fmla="*/ 38176 h 86076"/>
                <a:gd name="connsiteX28" fmla="*/ 66146 w 86131"/>
                <a:gd name="connsiteY28" fmla="*/ 50548 h 86076"/>
                <a:gd name="connsiteX29" fmla="*/ 71380 w 86131"/>
                <a:gd name="connsiteY29" fmla="*/ 43886 h 86076"/>
                <a:gd name="connsiteX30" fmla="*/ 68050 w 86131"/>
                <a:gd name="connsiteY30" fmla="*/ 57211 h 86076"/>
                <a:gd name="connsiteX31" fmla="*/ 43305 w 86131"/>
                <a:gd name="connsiteY31" fmla="*/ 81955 h 86076"/>
                <a:gd name="connsiteX32" fmla="*/ 41402 w 86131"/>
                <a:gd name="connsiteY32" fmla="*/ 81955 h 86076"/>
                <a:gd name="connsiteX33" fmla="*/ 15704 w 86131"/>
                <a:gd name="connsiteY33" fmla="*/ 56733 h 86076"/>
                <a:gd name="connsiteX34" fmla="*/ 13801 w 86131"/>
                <a:gd name="connsiteY34" fmla="*/ 44361 h 8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6131" h="86076">
                  <a:moveTo>
                    <a:pt x="0" y="83383"/>
                  </a:moveTo>
                  <a:cubicBezTo>
                    <a:pt x="21889" y="90996"/>
                    <a:pt x="29503" y="80053"/>
                    <a:pt x="29503" y="80053"/>
                  </a:cubicBezTo>
                  <a:lnTo>
                    <a:pt x="36165" y="83858"/>
                  </a:lnTo>
                  <a:cubicBezTo>
                    <a:pt x="42828" y="87666"/>
                    <a:pt x="47587" y="85287"/>
                    <a:pt x="47587" y="85287"/>
                  </a:cubicBezTo>
                  <a:cubicBezTo>
                    <a:pt x="51394" y="83858"/>
                    <a:pt x="56629" y="80053"/>
                    <a:pt x="56629" y="80053"/>
                  </a:cubicBezTo>
                  <a:cubicBezTo>
                    <a:pt x="67097" y="90998"/>
                    <a:pt x="86132" y="83383"/>
                    <a:pt x="86132" y="83383"/>
                  </a:cubicBezTo>
                  <a:cubicBezTo>
                    <a:pt x="78043" y="79576"/>
                    <a:pt x="74710" y="73390"/>
                    <a:pt x="73284" y="68156"/>
                  </a:cubicBezTo>
                  <a:cubicBezTo>
                    <a:pt x="78518" y="71964"/>
                    <a:pt x="85656" y="69107"/>
                    <a:pt x="85656" y="69107"/>
                  </a:cubicBezTo>
                  <a:cubicBezTo>
                    <a:pt x="79946" y="71011"/>
                    <a:pt x="74235" y="61018"/>
                    <a:pt x="72808" y="59114"/>
                  </a:cubicBezTo>
                  <a:cubicBezTo>
                    <a:pt x="72808" y="58639"/>
                    <a:pt x="73284" y="58639"/>
                    <a:pt x="73284" y="58639"/>
                  </a:cubicBezTo>
                  <a:cubicBezTo>
                    <a:pt x="78518" y="52452"/>
                    <a:pt x="77567" y="47218"/>
                    <a:pt x="77567" y="47218"/>
                  </a:cubicBezTo>
                  <a:cubicBezTo>
                    <a:pt x="77092" y="41030"/>
                    <a:pt x="73760" y="41508"/>
                    <a:pt x="73760" y="41508"/>
                  </a:cubicBezTo>
                  <a:cubicBezTo>
                    <a:pt x="77090" y="19619"/>
                    <a:pt x="70429" y="12005"/>
                    <a:pt x="70429" y="12005"/>
                  </a:cubicBezTo>
                  <a:cubicBezTo>
                    <a:pt x="52823" y="-8458"/>
                    <a:pt x="27601" y="3439"/>
                    <a:pt x="27601" y="3439"/>
                  </a:cubicBezTo>
                  <a:cubicBezTo>
                    <a:pt x="5236" y="12481"/>
                    <a:pt x="14276" y="41983"/>
                    <a:pt x="14276" y="41983"/>
                  </a:cubicBezTo>
                  <a:cubicBezTo>
                    <a:pt x="9517" y="41508"/>
                    <a:pt x="9993" y="47218"/>
                    <a:pt x="9993" y="47218"/>
                  </a:cubicBezTo>
                  <a:cubicBezTo>
                    <a:pt x="9517" y="54831"/>
                    <a:pt x="14276" y="59590"/>
                    <a:pt x="14276" y="59590"/>
                  </a:cubicBezTo>
                  <a:lnTo>
                    <a:pt x="14751" y="60065"/>
                  </a:lnTo>
                  <a:cubicBezTo>
                    <a:pt x="13801" y="61969"/>
                    <a:pt x="7613" y="71487"/>
                    <a:pt x="1904" y="70058"/>
                  </a:cubicBezTo>
                  <a:cubicBezTo>
                    <a:pt x="1904" y="70058"/>
                    <a:pt x="8566" y="72913"/>
                    <a:pt x="13801" y="69107"/>
                  </a:cubicBezTo>
                  <a:cubicBezTo>
                    <a:pt x="9517" y="81004"/>
                    <a:pt x="0" y="83383"/>
                    <a:pt x="0" y="83383"/>
                  </a:cubicBezTo>
                  <a:close/>
                  <a:moveTo>
                    <a:pt x="13801" y="44361"/>
                  </a:moveTo>
                  <a:cubicBezTo>
                    <a:pt x="16180" y="42457"/>
                    <a:pt x="17608" y="45789"/>
                    <a:pt x="19035" y="48169"/>
                  </a:cubicBezTo>
                  <a:cubicBezTo>
                    <a:pt x="17606" y="42935"/>
                    <a:pt x="17606" y="31989"/>
                    <a:pt x="17606" y="31989"/>
                  </a:cubicBezTo>
                  <a:cubicBezTo>
                    <a:pt x="21889" y="20568"/>
                    <a:pt x="26648" y="19617"/>
                    <a:pt x="26648" y="19617"/>
                  </a:cubicBezTo>
                  <a:cubicBezTo>
                    <a:pt x="30456" y="27230"/>
                    <a:pt x="39973" y="31038"/>
                    <a:pt x="39973" y="31038"/>
                  </a:cubicBezTo>
                  <a:cubicBezTo>
                    <a:pt x="54249" y="36748"/>
                    <a:pt x="64242" y="34368"/>
                    <a:pt x="64242" y="34368"/>
                  </a:cubicBezTo>
                  <a:cubicBezTo>
                    <a:pt x="67573" y="34844"/>
                    <a:pt x="68050" y="38176"/>
                    <a:pt x="68050" y="38176"/>
                  </a:cubicBezTo>
                  <a:lnTo>
                    <a:pt x="66146" y="50548"/>
                  </a:lnTo>
                  <a:cubicBezTo>
                    <a:pt x="68525" y="42459"/>
                    <a:pt x="71380" y="43886"/>
                    <a:pt x="71380" y="43886"/>
                  </a:cubicBezTo>
                  <a:cubicBezTo>
                    <a:pt x="76139" y="50548"/>
                    <a:pt x="68050" y="57211"/>
                    <a:pt x="68050" y="57211"/>
                  </a:cubicBezTo>
                  <a:cubicBezTo>
                    <a:pt x="60436" y="76721"/>
                    <a:pt x="43305" y="81955"/>
                    <a:pt x="43305" y="81955"/>
                  </a:cubicBezTo>
                  <a:lnTo>
                    <a:pt x="41402" y="81955"/>
                  </a:lnTo>
                  <a:cubicBezTo>
                    <a:pt x="25697" y="78624"/>
                    <a:pt x="15704" y="56733"/>
                    <a:pt x="15704" y="56733"/>
                  </a:cubicBezTo>
                  <a:cubicBezTo>
                    <a:pt x="9517" y="48168"/>
                    <a:pt x="13801" y="44361"/>
                    <a:pt x="13801" y="44361"/>
                  </a:cubicBezTo>
                  <a:close/>
                </a:path>
              </a:pathLst>
            </a:custGeom>
            <a:grpFill/>
            <a:ln w="3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C76"/>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0B2CCF2-B785-3899-692E-6E2F13C1F0D3}"/>
                </a:ext>
              </a:extLst>
            </p:cNvPr>
            <p:cNvGrpSpPr/>
            <p:nvPr/>
          </p:nvGrpSpPr>
          <p:grpSpPr>
            <a:xfrm>
              <a:off x="14810982" y="3258672"/>
              <a:ext cx="442369" cy="319782"/>
              <a:chOff x="14810982" y="3258672"/>
              <a:chExt cx="442369" cy="319782"/>
            </a:xfrm>
            <a:grpFill/>
          </p:grpSpPr>
          <p:sp>
            <p:nvSpPr>
              <p:cNvPr id="47" name="Freeform: Shape 46">
                <a:extLst>
                  <a:ext uri="{FF2B5EF4-FFF2-40B4-BE49-F238E27FC236}">
                    <a16:creationId xmlns:a16="http://schemas.microsoft.com/office/drawing/2014/main" id="{8D071EBC-813B-5CB3-7ED7-6007B654441F}"/>
                  </a:ext>
                  <a:ext uri="{C183D7F6-B498-43B3-948B-1728B52AA6E4}">
                    <adec:decorative xmlns:adec="http://schemas.microsoft.com/office/drawing/2017/decorative" val="1"/>
                  </a:ext>
                </a:extLst>
              </p:cNvPr>
              <p:cNvSpPr/>
              <p:nvPr/>
            </p:nvSpPr>
            <p:spPr>
              <a:xfrm>
                <a:off x="14954507" y="3572744"/>
                <a:ext cx="154180" cy="5710"/>
              </a:xfrm>
              <a:custGeom>
                <a:avLst/>
                <a:gdLst>
                  <a:gd name="connsiteX0" fmla="*/ 151325 w 154180"/>
                  <a:gd name="connsiteY0" fmla="*/ 0 h 5710"/>
                  <a:gd name="connsiteX1" fmla="*/ 2855 w 154180"/>
                  <a:gd name="connsiteY1" fmla="*/ 0 h 5710"/>
                  <a:gd name="connsiteX2" fmla="*/ 0 w 154180"/>
                  <a:gd name="connsiteY2" fmla="*/ 2855 h 5710"/>
                  <a:gd name="connsiteX3" fmla="*/ 2855 w 154180"/>
                  <a:gd name="connsiteY3" fmla="*/ 5710 h 5710"/>
                  <a:gd name="connsiteX4" fmla="*/ 151325 w 154180"/>
                  <a:gd name="connsiteY4" fmla="*/ 5710 h 5710"/>
                  <a:gd name="connsiteX5" fmla="*/ 154180 w 154180"/>
                  <a:gd name="connsiteY5" fmla="*/ 2855 h 5710"/>
                  <a:gd name="connsiteX6" fmla="*/ 151325 w 154180"/>
                  <a:gd name="connsiteY6" fmla="*/ 0 h 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180" h="5710">
                    <a:moveTo>
                      <a:pt x="151325" y="0"/>
                    </a:moveTo>
                    <a:lnTo>
                      <a:pt x="2855" y="0"/>
                    </a:lnTo>
                    <a:cubicBezTo>
                      <a:pt x="1426" y="0"/>
                      <a:pt x="0" y="952"/>
                      <a:pt x="0" y="2855"/>
                    </a:cubicBezTo>
                    <a:cubicBezTo>
                      <a:pt x="0" y="4759"/>
                      <a:pt x="951" y="5710"/>
                      <a:pt x="2855" y="5710"/>
                    </a:cubicBezTo>
                    <a:lnTo>
                      <a:pt x="151325" y="5710"/>
                    </a:lnTo>
                    <a:cubicBezTo>
                      <a:pt x="152754" y="5710"/>
                      <a:pt x="154180" y="4759"/>
                      <a:pt x="154180" y="2855"/>
                    </a:cubicBezTo>
                    <a:cubicBezTo>
                      <a:pt x="153705" y="1428"/>
                      <a:pt x="152754" y="0"/>
                      <a:pt x="151325" y="0"/>
                    </a:cubicBezTo>
                    <a:close/>
                  </a:path>
                </a:pathLst>
              </a:custGeom>
              <a:grpFill/>
              <a:ln w="3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C76"/>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D8E82379-22BE-74D3-744B-B325D9F5081E}"/>
                  </a:ext>
                  <a:ext uri="{C183D7F6-B498-43B3-948B-1728B52AA6E4}">
                    <adec:decorative xmlns:adec="http://schemas.microsoft.com/office/drawing/2017/decorative" val="1"/>
                  </a:ext>
                </a:extLst>
              </p:cNvPr>
              <p:cNvSpPr/>
              <p:nvPr/>
            </p:nvSpPr>
            <p:spPr>
              <a:xfrm>
                <a:off x="14946602" y="3477094"/>
                <a:ext cx="169783" cy="91842"/>
              </a:xfrm>
              <a:custGeom>
                <a:avLst/>
                <a:gdLst>
                  <a:gd name="connsiteX0" fmla="*/ 163989 w 169783"/>
                  <a:gd name="connsiteY0" fmla="*/ 0 h 91842"/>
                  <a:gd name="connsiteX1" fmla="*/ 6477 w 169783"/>
                  <a:gd name="connsiteY1" fmla="*/ 0 h 91842"/>
                  <a:gd name="connsiteX2" fmla="*/ 290 w 169783"/>
                  <a:gd name="connsiteY2" fmla="*/ 9993 h 91842"/>
                  <a:gd name="connsiteX3" fmla="*/ 16469 w 169783"/>
                  <a:gd name="connsiteY3" fmla="*/ 87560 h 91842"/>
                  <a:gd name="connsiteX4" fmla="*/ 21704 w 169783"/>
                  <a:gd name="connsiteY4" fmla="*/ 91843 h 91842"/>
                  <a:gd name="connsiteX5" fmla="*/ 147332 w 169783"/>
                  <a:gd name="connsiteY5" fmla="*/ 91843 h 91842"/>
                  <a:gd name="connsiteX6" fmla="*/ 153520 w 169783"/>
                  <a:gd name="connsiteY6" fmla="*/ 86132 h 91842"/>
                  <a:gd name="connsiteX7" fmla="*/ 169224 w 169783"/>
                  <a:gd name="connsiteY7" fmla="*/ 9994 h 91842"/>
                  <a:gd name="connsiteX8" fmla="*/ 163988 w 169783"/>
                  <a:gd name="connsiteY8" fmla="*/ 0 h 91842"/>
                  <a:gd name="connsiteX9" fmla="*/ 84995 w 169783"/>
                  <a:gd name="connsiteY9" fmla="*/ 52346 h 91842"/>
                  <a:gd name="connsiteX10" fmla="*/ 78808 w 169783"/>
                  <a:gd name="connsiteY10" fmla="*/ 46159 h 91842"/>
                  <a:gd name="connsiteX11" fmla="*/ 84995 w 169783"/>
                  <a:gd name="connsiteY11" fmla="*/ 39972 h 91842"/>
                  <a:gd name="connsiteX12" fmla="*/ 91182 w 169783"/>
                  <a:gd name="connsiteY12" fmla="*/ 46159 h 91842"/>
                  <a:gd name="connsiteX13" fmla="*/ 84995 w 169783"/>
                  <a:gd name="connsiteY13" fmla="*/ 52346 h 91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3" h="91842">
                    <a:moveTo>
                      <a:pt x="163989" y="0"/>
                    </a:moveTo>
                    <a:lnTo>
                      <a:pt x="6477" y="0"/>
                    </a:lnTo>
                    <a:cubicBezTo>
                      <a:pt x="6477" y="0"/>
                      <a:pt x="-1612" y="951"/>
                      <a:pt x="290" y="9993"/>
                    </a:cubicBezTo>
                    <a:lnTo>
                      <a:pt x="16469" y="87560"/>
                    </a:lnTo>
                    <a:cubicBezTo>
                      <a:pt x="16469" y="87560"/>
                      <a:pt x="17420" y="91843"/>
                      <a:pt x="21704" y="91843"/>
                    </a:cubicBezTo>
                    <a:lnTo>
                      <a:pt x="147332" y="91843"/>
                    </a:lnTo>
                    <a:cubicBezTo>
                      <a:pt x="147332" y="91843"/>
                      <a:pt x="151616" y="91367"/>
                      <a:pt x="153520" y="86132"/>
                    </a:cubicBezTo>
                    <a:lnTo>
                      <a:pt x="169224" y="9994"/>
                    </a:lnTo>
                    <a:cubicBezTo>
                      <a:pt x="169699" y="10468"/>
                      <a:pt x="171602" y="1902"/>
                      <a:pt x="163988" y="0"/>
                    </a:cubicBezTo>
                    <a:close/>
                    <a:moveTo>
                      <a:pt x="84995" y="52346"/>
                    </a:moveTo>
                    <a:cubicBezTo>
                      <a:pt x="81664" y="52346"/>
                      <a:pt x="78808" y="49491"/>
                      <a:pt x="78808" y="46159"/>
                    </a:cubicBezTo>
                    <a:cubicBezTo>
                      <a:pt x="78808" y="42828"/>
                      <a:pt x="81662" y="39972"/>
                      <a:pt x="84995" y="39972"/>
                    </a:cubicBezTo>
                    <a:cubicBezTo>
                      <a:pt x="88325" y="39972"/>
                      <a:pt x="91182" y="42826"/>
                      <a:pt x="91182" y="46159"/>
                    </a:cubicBezTo>
                    <a:cubicBezTo>
                      <a:pt x="91182" y="49489"/>
                      <a:pt x="88325" y="52346"/>
                      <a:pt x="84995" y="52346"/>
                    </a:cubicBezTo>
                    <a:close/>
                  </a:path>
                </a:pathLst>
              </a:custGeom>
              <a:grpFill/>
              <a:ln w="3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C76"/>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D7D6851-338B-56CC-8748-649479EFC4EA}"/>
                  </a:ext>
                  <a:ext uri="{C183D7F6-B498-43B3-948B-1728B52AA6E4}">
                    <adec:decorative xmlns:adec="http://schemas.microsoft.com/office/drawing/2017/decorative" val="1"/>
                  </a:ext>
                </a:extLst>
              </p:cNvPr>
              <p:cNvSpPr/>
              <p:nvPr/>
            </p:nvSpPr>
            <p:spPr>
              <a:xfrm>
                <a:off x="14988769" y="3363732"/>
                <a:ext cx="85656" cy="86022"/>
              </a:xfrm>
              <a:custGeom>
                <a:avLst/>
                <a:gdLst>
                  <a:gd name="connsiteX0" fmla="*/ 0 w 85656"/>
                  <a:gd name="connsiteY0" fmla="*/ 82907 h 86022"/>
                  <a:gd name="connsiteX1" fmla="*/ 29503 w 85656"/>
                  <a:gd name="connsiteY1" fmla="*/ 79577 h 86022"/>
                  <a:gd name="connsiteX2" fmla="*/ 36165 w 85656"/>
                  <a:gd name="connsiteY2" fmla="*/ 83860 h 86022"/>
                  <a:gd name="connsiteX3" fmla="*/ 47587 w 85656"/>
                  <a:gd name="connsiteY3" fmla="*/ 85288 h 86022"/>
                  <a:gd name="connsiteX4" fmla="*/ 56629 w 85656"/>
                  <a:gd name="connsiteY4" fmla="*/ 80054 h 86022"/>
                  <a:gd name="connsiteX5" fmla="*/ 85656 w 85656"/>
                  <a:gd name="connsiteY5" fmla="*/ 83383 h 86022"/>
                  <a:gd name="connsiteX6" fmla="*/ 72808 w 85656"/>
                  <a:gd name="connsiteY6" fmla="*/ 68156 h 86022"/>
                  <a:gd name="connsiteX7" fmla="*/ 85656 w 85656"/>
                  <a:gd name="connsiteY7" fmla="*/ 69107 h 86022"/>
                  <a:gd name="connsiteX8" fmla="*/ 72808 w 85656"/>
                  <a:gd name="connsiteY8" fmla="*/ 59114 h 86022"/>
                  <a:gd name="connsiteX9" fmla="*/ 73284 w 85656"/>
                  <a:gd name="connsiteY9" fmla="*/ 58639 h 86022"/>
                  <a:gd name="connsiteX10" fmla="*/ 77567 w 85656"/>
                  <a:gd name="connsiteY10" fmla="*/ 47218 h 86022"/>
                  <a:gd name="connsiteX11" fmla="*/ 73760 w 85656"/>
                  <a:gd name="connsiteY11" fmla="*/ 41508 h 86022"/>
                  <a:gd name="connsiteX12" fmla="*/ 70429 w 85656"/>
                  <a:gd name="connsiteY12" fmla="*/ 12005 h 86022"/>
                  <a:gd name="connsiteX13" fmla="*/ 27601 w 85656"/>
                  <a:gd name="connsiteY13" fmla="*/ 3439 h 86022"/>
                  <a:gd name="connsiteX14" fmla="*/ 14276 w 85656"/>
                  <a:gd name="connsiteY14" fmla="*/ 41983 h 86022"/>
                  <a:gd name="connsiteX15" fmla="*/ 9993 w 85656"/>
                  <a:gd name="connsiteY15" fmla="*/ 47218 h 86022"/>
                  <a:gd name="connsiteX16" fmla="*/ 14276 w 85656"/>
                  <a:gd name="connsiteY16" fmla="*/ 59590 h 86022"/>
                  <a:gd name="connsiteX17" fmla="*/ 1428 w 85656"/>
                  <a:gd name="connsiteY17" fmla="*/ 69583 h 86022"/>
                  <a:gd name="connsiteX18" fmla="*/ 13325 w 85656"/>
                  <a:gd name="connsiteY18" fmla="*/ 68631 h 86022"/>
                  <a:gd name="connsiteX19" fmla="*/ 0 w 85656"/>
                  <a:gd name="connsiteY19" fmla="*/ 82907 h 86022"/>
                  <a:gd name="connsiteX20" fmla="*/ 13801 w 85656"/>
                  <a:gd name="connsiteY20" fmla="*/ 43885 h 86022"/>
                  <a:gd name="connsiteX21" fmla="*/ 19035 w 85656"/>
                  <a:gd name="connsiteY21" fmla="*/ 47693 h 86022"/>
                  <a:gd name="connsiteX22" fmla="*/ 17606 w 85656"/>
                  <a:gd name="connsiteY22" fmla="*/ 31513 h 86022"/>
                  <a:gd name="connsiteX23" fmla="*/ 26648 w 85656"/>
                  <a:gd name="connsiteY23" fmla="*/ 19141 h 86022"/>
                  <a:gd name="connsiteX24" fmla="*/ 39973 w 85656"/>
                  <a:gd name="connsiteY24" fmla="*/ 30562 h 86022"/>
                  <a:gd name="connsiteX25" fmla="*/ 64242 w 85656"/>
                  <a:gd name="connsiteY25" fmla="*/ 33893 h 86022"/>
                  <a:gd name="connsiteX26" fmla="*/ 68050 w 85656"/>
                  <a:gd name="connsiteY26" fmla="*/ 37700 h 86022"/>
                  <a:gd name="connsiteX27" fmla="*/ 66146 w 85656"/>
                  <a:gd name="connsiteY27" fmla="*/ 50072 h 86022"/>
                  <a:gd name="connsiteX28" fmla="*/ 71380 w 85656"/>
                  <a:gd name="connsiteY28" fmla="*/ 43410 h 86022"/>
                  <a:gd name="connsiteX29" fmla="*/ 68050 w 85656"/>
                  <a:gd name="connsiteY29" fmla="*/ 56735 h 86022"/>
                  <a:gd name="connsiteX30" fmla="*/ 43305 w 85656"/>
                  <a:gd name="connsiteY30" fmla="*/ 81479 h 86022"/>
                  <a:gd name="connsiteX31" fmla="*/ 41402 w 85656"/>
                  <a:gd name="connsiteY31" fmla="*/ 81479 h 86022"/>
                  <a:gd name="connsiteX32" fmla="*/ 15704 w 85656"/>
                  <a:gd name="connsiteY32" fmla="*/ 56257 h 86022"/>
                  <a:gd name="connsiteX33" fmla="*/ 13801 w 85656"/>
                  <a:gd name="connsiteY33" fmla="*/ 43885 h 8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5656" h="86022">
                    <a:moveTo>
                      <a:pt x="0" y="82907"/>
                    </a:moveTo>
                    <a:cubicBezTo>
                      <a:pt x="21889" y="90521"/>
                      <a:pt x="29503" y="79577"/>
                      <a:pt x="29503" y="79577"/>
                    </a:cubicBezTo>
                    <a:lnTo>
                      <a:pt x="36165" y="83860"/>
                    </a:lnTo>
                    <a:cubicBezTo>
                      <a:pt x="42828" y="87667"/>
                      <a:pt x="47587" y="85288"/>
                      <a:pt x="47587" y="85288"/>
                    </a:cubicBezTo>
                    <a:cubicBezTo>
                      <a:pt x="51394" y="83860"/>
                      <a:pt x="56629" y="80054"/>
                      <a:pt x="56629" y="80054"/>
                    </a:cubicBezTo>
                    <a:cubicBezTo>
                      <a:pt x="66621" y="90997"/>
                      <a:pt x="85656" y="83383"/>
                      <a:pt x="85656" y="83383"/>
                    </a:cubicBezTo>
                    <a:cubicBezTo>
                      <a:pt x="77567" y="79575"/>
                      <a:pt x="74235" y="73390"/>
                      <a:pt x="72808" y="68156"/>
                    </a:cubicBezTo>
                    <a:cubicBezTo>
                      <a:pt x="78043" y="71962"/>
                      <a:pt x="85656" y="69107"/>
                      <a:pt x="85656" y="69107"/>
                    </a:cubicBezTo>
                    <a:cubicBezTo>
                      <a:pt x="79946" y="71011"/>
                      <a:pt x="74235" y="61018"/>
                      <a:pt x="72808" y="59114"/>
                    </a:cubicBezTo>
                    <a:cubicBezTo>
                      <a:pt x="72808" y="58639"/>
                      <a:pt x="73284" y="58639"/>
                      <a:pt x="73284" y="58639"/>
                    </a:cubicBezTo>
                    <a:cubicBezTo>
                      <a:pt x="78518" y="52452"/>
                      <a:pt x="77567" y="47218"/>
                      <a:pt x="77567" y="47218"/>
                    </a:cubicBezTo>
                    <a:cubicBezTo>
                      <a:pt x="77092" y="41031"/>
                      <a:pt x="73760" y="41508"/>
                      <a:pt x="73760" y="41508"/>
                    </a:cubicBezTo>
                    <a:cubicBezTo>
                      <a:pt x="77090" y="19618"/>
                      <a:pt x="70429" y="12005"/>
                      <a:pt x="70429" y="12005"/>
                    </a:cubicBezTo>
                    <a:cubicBezTo>
                      <a:pt x="52823" y="-8458"/>
                      <a:pt x="27601" y="3439"/>
                      <a:pt x="27601" y="3439"/>
                    </a:cubicBezTo>
                    <a:cubicBezTo>
                      <a:pt x="5236" y="12480"/>
                      <a:pt x="14276" y="41983"/>
                      <a:pt x="14276" y="41983"/>
                    </a:cubicBezTo>
                    <a:cubicBezTo>
                      <a:pt x="9517" y="41508"/>
                      <a:pt x="9993" y="47218"/>
                      <a:pt x="9993" y="47218"/>
                    </a:cubicBezTo>
                    <a:cubicBezTo>
                      <a:pt x="9517" y="54831"/>
                      <a:pt x="14276" y="59590"/>
                      <a:pt x="14276" y="59590"/>
                    </a:cubicBezTo>
                    <a:cubicBezTo>
                      <a:pt x="13325" y="61494"/>
                      <a:pt x="7138" y="71011"/>
                      <a:pt x="1428" y="69583"/>
                    </a:cubicBezTo>
                    <a:cubicBezTo>
                      <a:pt x="1428" y="69583"/>
                      <a:pt x="8091" y="72437"/>
                      <a:pt x="13325" y="68631"/>
                    </a:cubicBezTo>
                    <a:cubicBezTo>
                      <a:pt x="9042" y="81004"/>
                      <a:pt x="0" y="82907"/>
                      <a:pt x="0" y="82907"/>
                    </a:cubicBezTo>
                    <a:close/>
                    <a:moveTo>
                      <a:pt x="13801" y="43885"/>
                    </a:moveTo>
                    <a:cubicBezTo>
                      <a:pt x="16180" y="41981"/>
                      <a:pt x="17608" y="45314"/>
                      <a:pt x="19035" y="47693"/>
                    </a:cubicBezTo>
                    <a:cubicBezTo>
                      <a:pt x="17606" y="42459"/>
                      <a:pt x="17606" y="31513"/>
                      <a:pt x="17606" y="31513"/>
                    </a:cubicBezTo>
                    <a:cubicBezTo>
                      <a:pt x="21889" y="20092"/>
                      <a:pt x="26648" y="19141"/>
                      <a:pt x="26648" y="19141"/>
                    </a:cubicBezTo>
                    <a:cubicBezTo>
                      <a:pt x="30456" y="26755"/>
                      <a:pt x="39973" y="30562"/>
                      <a:pt x="39973" y="30562"/>
                    </a:cubicBezTo>
                    <a:cubicBezTo>
                      <a:pt x="54249" y="36272"/>
                      <a:pt x="64242" y="33893"/>
                      <a:pt x="64242" y="33893"/>
                    </a:cubicBezTo>
                    <a:cubicBezTo>
                      <a:pt x="67573" y="34368"/>
                      <a:pt x="68050" y="37700"/>
                      <a:pt x="68050" y="37700"/>
                    </a:cubicBezTo>
                    <a:lnTo>
                      <a:pt x="66146" y="50072"/>
                    </a:lnTo>
                    <a:cubicBezTo>
                      <a:pt x="68525" y="41983"/>
                      <a:pt x="71380" y="43410"/>
                      <a:pt x="71380" y="43410"/>
                    </a:cubicBezTo>
                    <a:cubicBezTo>
                      <a:pt x="76139" y="50072"/>
                      <a:pt x="68050" y="56735"/>
                      <a:pt x="68050" y="56735"/>
                    </a:cubicBezTo>
                    <a:cubicBezTo>
                      <a:pt x="60436" y="76245"/>
                      <a:pt x="43305" y="81479"/>
                      <a:pt x="43305" y="81479"/>
                    </a:cubicBezTo>
                    <a:lnTo>
                      <a:pt x="41402" y="81479"/>
                    </a:lnTo>
                    <a:cubicBezTo>
                      <a:pt x="25697" y="78149"/>
                      <a:pt x="15704" y="56257"/>
                      <a:pt x="15704" y="56257"/>
                    </a:cubicBezTo>
                    <a:cubicBezTo>
                      <a:pt x="9517" y="48169"/>
                      <a:pt x="13801" y="43885"/>
                      <a:pt x="13801" y="43885"/>
                    </a:cubicBezTo>
                    <a:close/>
                  </a:path>
                </a:pathLst>
              </a:custGeom>
              <a:grpFill/>
              <a:ln w="3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C76"/>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6C01357-983B-11CB-1C04-A9EA7B71428E}"/>
                  </a:ext>
                  <a:ext uri="{C183D7F6-B498-43B3-948B-1728B52AA6E4}">
                    <adec:decorative xmlns:adec="http://schemas.microsoft.com/office/drawing/2017/decorative" val="1"/>
                  </a:ext>
                </a:extLst>
              </p:cNvPr>
              <p:cNvSpPr/>
              <p:nvPr/>
            </p:nvSpPr>
            <p:spPr>
              <a:xfrm>
                <a:off x="15022555" y="3454253"/>
                <a:ext cx="17130" cy="19510"/>
              </a:xfrm>
              <a:custGeom>
                <a:avLst/>
                <a:gdLst>
                  <a:gd name="connsiteX0" fmla="*/ 13325 w 17130"/>
                  <a:gd name="connsiteY0" fmla="*/ 0 h 19510"/>
                  <a:gd name="connsiteX1" fmla="*/ 4283 w 17130"/>
                  <a:gd name="connsiteY1" fmla="*/ 0 h 19510"/>
                  <a:gd name="connsiteX2" fmla="*/ 0 w 17130"/>
                  <a:gd name="connsiteY2" fmla="*/ 3808 h 19510"/>
                  <a:gd name="connsiteX3" fmla="*/ 6187 w 17130"/>
                  <a:gd name="connsiteY3" fmla="*/ 10469 h 19510"/>
                  <a:gd name="connsiteX4" fmla="*/ 2379 w 17130"/>
                  <a:gd name="connsiteY4" fmla="*/ 19511 h 19510"/>
                  <a:gd name="connsiteX5" fmla="*/ 15229 w 17130"/>
                  <a:gd name="connsiteY5" fmla="*/ 19511 h 19510"/>
                  <a:gd name="connsiteX6" fmla="*/ 11421 w 17130"/>
                  <a:gd name="connsiteY6" fmla="*/ 10469 h 19510"/>
                  <a:gd name="connsiteX7" fmla="*/ 17131 w 17130"/>
                  <a:gd name="connsiteY7" fmla="*/ 3808 h 1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30" h="19510">
                    <a:moveTo>
                      <a:pt x="13325" y="0"/>
                    </a:moveTo>
                    <a:lnTo>
                      <a:pt x="4283" y="0"/>
                    </a:lnTo>
                    <a:lnTo>
                      <a:pt x="0" y="3808"/>
                    </a:lnTo>
                    <a:lnTo>
                      <a:pt x="6187" y="10469"/>
                    </a:lnTo>
                    <a:lnTo>
                      <a:pt x="2379" y="19511"/>
                    </a:lnTo>
                    <a:lnTo>
                      <a:pt x="15229" y="19511"/>
                    </a:lnTo>
                    <a:lnTo>
                      <a:pt x="11421" y="10469"/>
                    </a:lnTo>
                    <a:lnTo>
                      <a:pt x="17131" y="3808"/>
                    </a:lnTo>
                    <a:close/>
                  </a:path>
                </a:pathLst>
              </a:custGeom>
              <a:grpFill/>
              <a:ln w="3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C76"/>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5FF13D49-7D90-1353-4DB4-3041EA883542}"/>
                  </a:ext>
                  <a:ext uri="{C183D7F6-B498-43B3-948B-1728B52AA6E4}">
                    <adec:decorative xmlns:adec="http://schemas.microsoft.com/office/drawing/2017/decorative" val="1"/>
                  </a:ext>
                </a:extLst>
              </p:cNvPr>
              <p:cNvSpPr/>
              <p:nvPr/>
            </p:nvSpPr>
            <p:spPr>
              <a:xfrm>
                <a:off x="15048252" y="3454253"/>
                <a:ext cx="44731" cy="19985"/>
              </a:xfrm>
              <a:custGeom>
                <a:avLst/>
                <a:gdLst>
                  <a:gd name="connsiteX0" fmla="*/ 44732 w 44731"/>
                  <a:gd name="connsiteY0" fmla="*/ 19510 h 19985"/>
                  <a:gd name="connsiteX1" fmla="*/ 42828 w 44731"/>
                  <a:gd name="connsiteY1" fmla="*/ 15702 h 19985"/>
                  <a:gd name="connsiteX2" fmla="*/ 31407 w 44731"/>
                  <a:gd name="connsiteY2" fmla="*/ 8089 h 19985"/>
                  <a:gd name="connsiteX3" fmla="*/ 4759 w 44731"/>
                  <a:gd name="connsiteY3" fmla="*/ 0 h 19985"/>
                  <a:gd name="connsiteX4" fmla="*/ 0 w 44731"/>
                  <a:gd name="connsiteY4" fmla="*/ 19986 h 19985"/>
                  <a:gd name="connsiteX5" fmla="*/ 44731 w 44731"/>
                  <a:gd name="connsiteY5" fmla="*/ 19986 h 1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31" h="19985">
                    <a:moveTo>
                      <a:pt x="44732" y="19510"/>
                    </a:moveTo>
                    <a:cubicBezTo>
                      <a:pt x="44256" y="18082"/>
                      <a:pt x="43303" y="16180"/>
                      <a:pt x="42828" y="15702"/>
                    </a:cubicBezTo>
                    <a:cubicBezTo>
                      <a:pt x="42828" y="15702"/>
                      <a:pt x="39498" y="11419"/>
                      <a:pt x="31407" y="8089"/>
                    </a:cubicBezTo>
                    <a:cubicBezTo>
                      <a:pt x="31407" y="8089"/>
                      <a:pt x="5710" y="0"/>
                      <a:pt x="4759" y="0"/>
                    </a:cubicBezTo>
                    <a:cubicBezTo>
                      <a:pt x="4759" y="0"/>
                      <a:pt x="5234" y="9042"/>
                      <a:pt x="0" y="19986"/>
                    </a:cubicBezTo>
                    <a:lnTo>
                      <a:pt x="44731" y="19986"/>
                    </a:lnTo>
                    <a:close/>
                  </a:path>
                </a:pathLst>
              </a:custGeom>
              <a:grpFill/>
              <a:ln w="3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C76"/>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FA31B2B-BAC3-273B-721A-316FA4102388}"/>
                  </a:ext>
                  <a:ext uri="{C183D7F6-B498-43B3-948B-1728B52AA6E4}">
                    <adec:decorative xmlns:adec="http://schemas.microsoft.com/office/drawing/2017/decorative" val="1"/>
                  </a:ext>
                </a:extLst>
              </p:cNvPr>
              <p:cNvSpPr/>
              <p:nvPr/>
            </p:nvSpPr>
            <p:spPr>
              <a:xfrm>
                <a:off x="14970209" y="3453779"/>
                <a:ext cx="44255" cy="19985"/>
              </a:xfrm>
              <a:custGeom>
                <a:avLst/>
                <a:gdLst>
                  <a:gd name="connsiteX0" fmla="*/ 1428 w 44255"/>
                  <a:gd name="connsiteY0" fmla="*/ 16178 h 19985"/>
                  <a:gd name="connsiteX1" fmla="*/ 0 w 44255"/>
                  <a:gd name="connsiteY1" fmla="*/ 19986 h 19985"/>
                  <a:gd name="connsiteX2" fmla="*/ 44256 w 44255"/>
                  <a:gd name="connsiteY2" fmla="*/ 19986 h 19985"/>
                  <a:gd name="connsiteX3" fmla="*/ 39972 w 44255"/>
                  <a:gd name="connsiteY3" fmla="*/ 0 h 19985"/>
                  <a:gd name="connsiteX4" fmla="*/ 9517 w 44255"/>
                  <a:gd name="connsiteY4" fmla="*/ 9993 h 19985"/>
                  <a:gd name="connsiteX5" fmla="*/ 1428 w 44255"/>
                  <a:gd name="connsiteY5" fmla="*/ 16178 h 1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55" h="19985">
                    <a:moveTo>
                      <a:pt x="1428" y="16178"/>
                    </a:moveTo>
                    <a:cubicBezTo>
                      <a:pt x="1428" y="16178"/>
                      <a:pt x="477" y="17606"/>
                      <a:pt x="0" y="19986"/>
                    </a:cubicBezTo>
                    <a:lnTo>
                      <a:pt x="44256" y="19986"/>
                    </a:lnTo>
                    <a:cubicBezTo>
                      <a:pt x="41401" y="14276"/>
                      <a:pt x="39497" y="7613"/>
                      <a:pt x="39972" y="0"/>
                    </a:cubicBezTo>
                    <a:cubicBezTo>
                      <a:pt x="39972" y="0"/>
                      <a:pt x="16655" y="6663"/>
                      <a:pt x="9517" y="9993"/>
                    </a:cubicBezTo>
                    <a:cubicBezTo>
                      <a:pt x="9517" y="10467"/>
                      <a:pt x="2379" y="14274"/>
                      <a:pt x="1428" y="16178"/>
                    </a:cubicBezTo>
                    <a:close/>
                  </a:path>
                </a:pathLst>
              </a:custGeom>
              <a:grpFill/>
              <a:ln w="3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C76"/>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52B8A965-9C59-BFD3-871B-679603FA5E7F}"/>
                  </a:ext>
                  <a:ext uri="{C183D7F6-B498-43B3-948B-1728B52AA6E4}">
                    <adec:decorative xmlns:adec="http://schemas.microsoft.com/office/drawing/2017/decorative" val="1"/>
                  </a:ext>
                </a:extLst>
              </p:cNvPr>
              <p:cNvSpPr/>
              <p:nvPr/>
            </p:nvSpPr>
            <p:spPr>
              <a:xfrm>
                <a:off x="15091081" y="3377638"/>
                <a:ext cx="154180" cy="5709"/>
              </a:xfrm>
              <a:custGeom>
                <a:avLst/>
                <a:gdLst>
                  <a:gd name="connsiteX0" fmla="*/ 151801 w 154180"/>
                  <a:gd name="connsiteY0" fmla="*/ 0 h 5709"/>
                  <a:gd name="connsiteX1" fmla="*/ 2855 w 154180"/>
                  <a:gd name="connsiteY1" fmla="*/ 0 h 5709"/>
                  <a:gd name="connsiteX2" fmla="*/ 0 w 154180"/>
                  <a:gd name="connsiteY2" fmla="*/ 2855 h 5709"/>
                  <a:gd name="connsiteX3" fmla="*/ 2855 w 154180"/>
                  <a:gd name="connsiteY3" fmla="*/ 5710 h 5709"/>
                  <a:gd name="connsiteX4" fmla="*/ 151325 w 154180"/>
                  <a:gd name="connsiteY4" fmla="*/ 5710 h 5709"/>
                  <a:gd name="connsiteX5" fmla="*/ 154181 w 154180"/>
                  <a:gd name="connsiteY5" fmla="*/ 2855 h 5709"/>
                  <a:gd name="connsiteX6" fmla="*/ 151801 w 154180"/>
                  <a:gd name="connsiteY6" fmla="*/ 0 h 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180" h="5709">
                    <a:moveTo>
                      <a:pt x="151801" y="0"/>
                    </a:moveTo>
                    <a:lnTo>
                      <a:pt x="2855" y="0"/>
                    </a:lnTo>
                    <a:cubicBezTo>
                      <a:pt x="1426" y="0"/>
                      <a:pt x="0" y="951"/>
                      <a:pt x="0" y="2855"/>
                    </a:cubicBezTo>
                    <a:cubicBezTo>
                      <a:pt x="0" y="4283"/>
                      <a:pt x="951" y="5710"/>
                      <a:pt x="2855" y="5710"/>
                    </a:cubicBezTo>
                    <a:lnTo>
                      <a:pt x="151325" y="5710"/>
                    </a:lnTo>
                    <a:cubicBezTo>
                      <a:pt x="152753" y="5710"/>
                      <a:pt x="154181" y="4759"/>
                      <a:pt x="154181" y="2855"/>
                    </a:cubicBezTo>
                    <a:cubicBezTo>
                      <a:pt x="154181" y="1427"/>
                      <a:pt x="153229" y="0"/>
                      <a:pt x="151801" y="0"/>
                    </a:cubicBezTo>
                    <a:close/>
                  </a:path>
                </a:pathLst>
              </a:custGeom>
              <a:grpFill/>
              <a:ln w="3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C76"/>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50CC9F4E-A307-94D1-0787-E035E200BC31}"/>
                  </a:ext>
                  <a:ext uri="{C183D7F6-B498-43B3-948B-1728B52AA6E4}">
                    <adec:decorative xmlns:adec="http://schemas.microsoft.com/office/drawing/2017/decorative" val="1"/>
                  </a:ext>
                </a:extLst>
              </p:cNvPr>
              <p:cNvSpPr/>
              <p:nvPr/>
            </p:nvSpPr>
            <p:spPr>
              <a:xfrm>
                <a:off x="15083652" y="3281989"/>
                <a:ext cx="169699" cy="91842"/>
              </a:xfrm>
              <a:custGeom>
                <a:avLst/>
                <a:gdLst>
                  <a:gd name="connsiteX0" fmla="*/ 163989 w 169699"/>
                  <a:gd name="connsiteY0" fmla="*/ 0 h 91842"/>
                  <a:gd name="connsiteX1" fmla="*/ 6477 w 169699"/>
                  <a:gd name="connsiteY1" fmla="*/ 0 h 91842"/>
                  <a:gd name="connsiteX2" fmla="*/ 290 w 169699"/>
                  <a:gd name="connsiteY2" fmla="*/ 9993 h 91842"/>
                  <a:gd name="connsiteX3" fmla="*/ 16469 w 169699"/>
                  <a:gd name="connsiteY3" fmla="*/ 87560 h 91842"/>
                  <a:gd name="connsiteX4" fmla="*/ 21704 w 169699"/>
                  <a:gd name="connsiteY4" fmla="*/ 91843 h 91842"/>
                  <a:gd name="connsiteX5" fmla="*/ 147809 w 169699"/>
                  <a:gd name="connsiteY5" fmla="*/ 91841 h 91842"/>
                  <a:gd name="connsiteX6" fmla="*/ 153995 w 169699"/>
                  <a:gd name="connsiteY6" fmla="*/ 86132 h 91842"/>
                  <a:gd name="connsiteX7" fmla="*/ 169699 w 169699"/>
                  <a:gd name="connsiteY7" fmla="*/ 9993 h 91842"/>
                  <a:gd name="connsiteX8" fmla="*/ 163989 w 169699"/>
                  <a:gd name="connsiteY8" fmla="*/ 0 h 91842"/>
                  <a:gd name="connsiteX9" fmla="*/ 84995 w 169699"/>
                  <a:gd name="connsiteY9" fmla="*/ 52346 h 91842"/>
                  <a:gd name="connsiteX10" fmla="*/ 78808 w 169699"/>
                  <a:gd name="connsiteY10" fmla="*/ 46159 h 91842"/>
                  <a:gd name="connsiteX11" fmla="*/ 84995 w 169699"/>
                  <a:gd name="connsiteY11" fmla="*/ 39972 h 91842"/>
                  <a:gd name="connsiteX12" fmla="*/ 90704 w 169699"/>
                  <a:gd name="connsiteY12" fmla="*/ 46159 h 91842"/>
                  <a:gd name="connsiteX13" fmla="*/ 84995 w 169699"/>
                  <a:gd name="connsiteY13" fmla="*/ 52346 h 91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699" h="91842">
                    <a:moveTo>
                      <a:pt x="163989" y="0"/>
                    </a:moveTo>
                    <a:lnTo>
                      <a:pt x="6477" y="0"/>
                    </a:lnTo>
                    <a:cubicBezTo>
                      <a:pt x="6477" y="0"/>
                      <a:pt x="-1612" y="951"/>
                      <a:pt x="290" y="9993"/>
                    </a:cubicBezTo>
                    <a:lnTo>
                      <a:pt x="16469" y="87560"/>
                    </a:lnTo>
                    <a:cubicBezTo>
                      <a:pt x="16469" y="87560"/>
                      <a:pt x="17420" y="91843"/>
                      <a:pt x="21704" y="91843"/>
                    </a:cubicBezTo>
                    <a:lnTo>
                      <a:pt x="147809" y="91841"/>
                    </a:lnTo>
                    <a:cubicBezTo>
                      <a:pt x="147809" y="91841"/>
                      <a:pt x="152092" y="91366"/>
                      <a:pt x="153995" y="86132"/>
                    </a:cubicBezTo>
                    <a:lnTo>
                      <a:pt x="169699" y="9993"/>
                    </a:lnTo>
                    <a:cubicBezTo>
                      <a:pt x="169223" y="9993"/>
                      <a:pt x="171602" y="1902"/>
                      <a:pt x="163989" y="0"/>
                    </a:cubicBezTo>
                    <a:close/>
                    <a:moveTo>
                      <a:pt x="84995" y="52346"/>
                    </a:moveTo>
                    <a:cubicBezTo>
                      <a:pt x="81664" y="52346"/>
                      <a:pt x="78808" y="49491"/>
                      <a:pt x="78808" y="46159"/>
                    </a:cubicBezTo>
                    <a:cubicBezTo>
                      <a:pt x="78808" y="42828"/>
                      <a:pt x="81662" y="39972"/>
                      <a:pt x="84995" y="39972"/>
                    </a:cubicBezTo>
                    <a:cubicBezTo>
                      <a:pt x="88325" y="39972"/>
                      <a:pt x="90704" y="42828"/>
                      <a:pt x="90704" y="46159"/>
                    </a:cubicBezTo>
                    <a:cubicBezTo>
                      <a:pt x="90704" y="49489"/>
                      <a:pt x="88325" y="52346"/>
                      <a:pt x="84995" y="52346"/>
                    </a:cubicBezTo>
                    <a:close/>
                  </a:path>
                </a:pathLst>
              </a:custGeom>
              <a:grpFill/>
              <a:ln w="3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C76"/>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DCCD64BE-71EF-1A4B-B9E2-4D8BA4678C99}"/>
                  </a:ext>
                  <a:ext uri="{C183D7F6-B498-43B3-948B-1728B52AA6E4}">
                    <adec:decorative xmlns:adec="http://schemas.microsoft.com/office/drawing/2017/decorative" val="1"/>
                  </a:ext>
                </a:extLst>
              </p:cNvPr>
              <p:cNvSpPr/>
              <p:nvPr/>
            </p:nvSpPr>
            <p:spPr>
              <a:xfrm>
                <a:off x="15159606" y="3258672"/>
                <a:ext cx="17130" cy="19986"/>
              </a:xfrm>
              <a:custGeom>
                <a:avLst/>
                <a:gdLst>
                  <a:gd name="connsiteX0" fmla="*/ 12848 w 17130"/>
                  <a:gd name="connsiteY0" fmla="*/ 0 h 19986"/>
                  <a:gd name="connsiteX1" fmla="*/ 4283 w 17130"/>
                  <a:gd name="connsiteY1" fmla="*/ 0 h 19986"/>
                  <a:gd name="connsiteX2" fmla="*/ 0 w 17130"/>
                  <a:gd name="connsiteY2" fmla="*/ 4283 h 19986"/>
                  <a:gd name="connsiteX3" fmla="*/ 5710 w 17130"/>
                  <a:gd name="connsiteY3" fmla="*/ 10944 h 19986"/>
                  <a:gd name="connsiteX4" fmla="*/ 2379 w 17130"/>
                  <a:gd name="connsiteY4" fmla="*/ 19986 h 19986"/>
                  <a:gd name="connsiteX5" fmla="*/ 14751 w 17130"/>
                  <a:gd name="connsiteY5" fmla="*/ 19986 h 19986"/>
                  <a:gd name="connsiteX6" fmla="*/ 11421 w 17130"/>
                  <a:gd name="connsiteY6" fmla="*/ 10944 h 19986"/>
                  <a:gd name="connsiteX7" fmla="*/ 17130 w 17130"/>
                  <a:gd name="connsiteY7" fmla="*/ 4283 h 1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30" h="19986">
                    <a:moveTo>
                      <a:pt x="12848" y="0"/>
                    </a:moveTo>
                    <a:lnTo>
                      <a:pt x="4283" y="0"/>
                    </a:lnTo>
                    <a:lnTo>
                      <a:pt x="0" y="4283"/>
                    </a:lnTo>
                    <a:lnTo>
                      <a:pt x="5710" y="10944"/>
                    </a:lnTo>
                    <a:lnTo>
                      <a:pt x="2379" y="19986"/>
                    </a:lnTo>
                    <a:lnTo>
                      <a:pt x="14751" y="19986"/>
                    </a:lnTo>
                    <a:lnTo>
                      <a:pt x="11421" y="10944"/>
                    </a:lnTo>
                    <a:lnTo>
                      <a:pt x="17130" y="4283"/>
                    </a:lnTo>
                    <a:close/>
                  </a:path>
                </a:pathLst>
              </a:custGeom>
              <a:grpFill/>
              <a:ln w="3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C76"/>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F82BB3CB-09E4-5642-12F7-6538C3CAB591}"/>
                  </a:ext>
                  <a:ext uri="{C183D7F6-B498-43B3-948B-1728B52AA6E4}">
                    <adec:decorative xmlns:adec="http://schemas.microsoft.com/office/drawing/2017/decorative" val="1"/>
                  </a:ext>
                </a:extLst>
              </p:cNvPr>
              <p:cNvSpPr/>
              <p:nvPr/>
            </p:nvSpPr>
            <p:spPr>
              <a:xfrm>
                <a:off x="15185302" y="3259131"/>
                <a:ext cx="44731" cy="19527"/>
              </a:xfrm>
              <a:custGeom>
                <a:avLst/>
                <a:gdLst>
                  <a:gd name="connsiteX0" fmla="*/ 0 w 44731"/>
                  <a:gd name="connsiteY0" fmla="*/ 19527 h 19527"/>
                  <a:gd name="connsiteX1" fmla="*/ 44732 w 44731"/>
                  <a:gd name="connsiteY1" fmla="*/ 19527 h 19527"/>
                  <a:gd name="connsiteX2" fmla="*/ 42828 w 44731"/>
                  <a:gd name="connsiteY2" fmla="*/ 15720 h 19527"/>
                  <a:gd name="connsiteX3" fmla="*/ 31408 w 44731"/>
                  <a:gd name="connsiteY3" fmla="*/ 8106 h 19527"/>
                  <a:gd name="connsiteX4" fmla="*/ 4759 w 44731"/>
                  <a:gd name="connsiteY4" fmla="*/ 17 h 19527"/>
                  <a:gd name="connsiteX5" fmla="*/ 0 w 44731"/>
                  <a:gd name="connsiteY5" fmla="*/ 19527 h 1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31" h="19527">
                    <a:moveTo>
                      <a:pt x="0" y="19527"/>
                    </a:moveTo>
                    <a:lnTo>
                      <a:pt x="44732" y="19527"/>
                    </a:lnTo>
                    <a:cubicBezTo>
                      <a:pt x="44256" y="18099"/>
                      <a:pt x="43304" y="16197"/>
                      <a:pt x="42828" y="15720"/>
                    </a:cubicBezTo>
                    <a:cubicBezTo>
                      <a:pt x="42828" y="15720"/>
                      <a:pt x="39497" y="11436"/>
                      <a:pt x="31408" y="8106"/>
                    </a:cubicBezTo>
                    <a:cubicBezTo>
                      <a:pt x="31408" y="8106"/>
                      <a:pt x="5711" y="17"/>
                      <a:pt x="4759" y="17"/>
                    </a:cubicBezTo>
                    <a:cubicBezTo>
                      <a:pt x="4759" y="-458"/>
                      <a:pt x="5235" y="9059"/>
                      <a:pt x="0" y="19527"/>
                    </a:cubicBezTo>
                    <a:close/>
                  </a:path>
                </a:pathLst>
              </a:custGeom>
              <a:grpFill/>
              <a:ln w="3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C76"/>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8DBF0A77-F36A-B282-2005-F24B5F397BCB}"/>
                  </a:ext>
                  <a:ext uri="{C183D7F6-B498-43B3-948B-1728B52AA6E4}">
                    <adec:decorative xmlns:adec="http://schemas.microsoft.com/office/drawing/2017/decorative" val="1"/>
                  </a:ext>
                </a:extLst>
              </p:cNvPr>
              <p:cNvSpPr/>
              <p:nvPr/>
            </p:nvSpPr>
            <p:spPr>
              <a:xfrm>
                <a:off x="15107259" y="3258672"/>
                <a:ext cx="44255" cy="19987"/>
              </a:xfrm>
              <a:custGeom>
                <a:avLst/>
                <a:gdLst>
                  <a:gd name="connsiteX0" fmla="*/ 39973 w 44255"/>
                  <a:gd name="connsiteY0" fmla="*/ 0 h 19987"/>
                  <a:gd name="connsiteX1" fmla="*/ 9517 w 44255"/>
                  <a:gd name="connsiteY1" fmla="*/ 9993 h 19987"/>
                  <a:gd name="connsiteX2" fmla="*/ 1428 w 44255"/>
                  <a:gd name="connsiteY2" fmla="*/ 16180 h 19987"/>
                  <a:gd name="connsiteX3" fmla="*/ 0 w 44255"/>
                  <a:gd name="connsiteY3" fmla="*/ 19988 h 19987"/>
                  <a:gd name="connsiteX4" fmla="*/ 44256 w 44255"/>
                  <a:gd name="connsiteY4" fmla="*/ 19988 h 19987"/>
                  <a:gd name="connsiteX5" fmla="*/ 39972 w 44255"/>
                  <a:gd name="connsiteY5" fmla="*/ 0 h 1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55" h="19987">
                    <a:moveTo>
                      <a:pt x="39973" y="0"/>
                    </a:moveTo>
                    <a:cubicBezTo>
                      <a:pt x="39973" y="0"/>
                      <a:pt x="16655" y="6663"/>
                      <a:pt x="9517" y="9993"/>
                    </a:cubicBezTo>
                    <a:cubicBezTo>
                      <a:pt x="9517" y="9993"/>
                      <a:pt x="2379" y="13801"/>
                      <a:pt x="1428" y="16180"/>
                    </a:cubicBezTo>
                    <a:cubicBezTo>
                      <a:pt x="1428" y="16180"/>
                      <a:pt x="477" y="17608"/>
                      <a:pt x="0" y="19988"/>
                    </a:cubicBezTo>
                    <a:lnTo>
                      <a:pt x="44256" y="19988"/>
                    </a:lnTo>
                    <a:cubicBezTo>
                      <a:pt x="41399" y="14276"/>
                      <a:pt x="39495" y="7614"/>
                      <a:pt x="39972" y="0"/>
                    </a:cubicBezTo>
                    <a:close/>
                  </a:path>
                </a:pathLst>
              </a:custGeom>
              <a:grpFill/>
              <a:ln w="3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C76"/>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FA82A224-682A-E69B-55F6-93A0205B3E55}"/>
                  </a:ext>
                  <a:ext uri="{C183D7F6-B498-43B3-948B-1728B52AA6E4}">
                    <adec:decorative xmlns:adec="http://schemas.microsoft.com/office/drawing/2017/decorative" val="1"/>
                  </a:ext>
                </a:extLst>
              </p:cNvPr>
              <p:cNvSpPr/>
              <p:nvPr/>
            </p:nvSpPr>
            <p:spPr>
              <a:xfrm>
                <a:off x="14818409" y="3377163"/>
                <a:ext cx="154180" cy="5709"/>
              </a:xfrm>
              <a:custGeom>
                <a:avLst/>
                <a:gdLst>
                  <a:gd name="connsiteX0" fmla="*/ 154180 w 154180"/>
                  <a:gd name="connsiteY0" fmla="*/ 2855 h 5709"/>
                  <a:gd name="connsiteX1" fmla="*/ 151325 w 154180"/>
                  <a:gd name="connsiteY1" fmla="*/ 0 h 5709"/>
                  <a:gd name="connsiteX2" fmla="*/ 2855 w 154180"/>
                  <a:gd name="connsiteY2" fmla="*/ 0 h 5709"/>
                  <a:gd name="connsiteX3" fmla="*/ 0 w 154180"/>
                  <a:gd name="connsiteY3" fmla="*/ 2855 h 5709"/>
                  <a:gd name="connsiteX4" fmla="*/ 2855 w 154180"/>
                  <a:gd name="connsiteY4" fmla="*/ 5710 h 5709"/>
                  <a:gd name="connsiteX5" fmla="*/ 151325 w 154180"/>
                  <a:gd name="connsiteY5" fmla="*/ 5710 h 5709"/>
                  <a:gd name="connsiteX6" fmla="*/ 154180 w 154180"/>
                  <a:gd name="connsiteY6" fmla="*/ 2855 h 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180" h="5709">
                    <a:moveTo>
                      <a:pt x="154180" y="2855"/>
                    </a:moveTo>
                    <a:cubicBezTo>
                      <a:pt x="154180" y="1426"/>
                      <a:pt x="152752" y="0"/>
                      <a:pt x="151325" y="0"/>
                    </a:cubicBezTo>
                    <a:lnTo>
                      <a:pt x="2855" y="0"/>
                    </a:lnTo>
                    <a:cubicBezTo>
                      <a:pt x="1427" y="0"/>
                      <a:pt x="0" y="951"/>
                      <a:pt x="0" y="2855"/>
                    </a:cubicBezTo>
                    <a:cubicBezTo>
                      <a:pt x="0" y="4283"/>
                      <a:pt x="951" y="5710"/>
                      <a:pt x="2855" y="5710"/>
                    </a:cubicBezTo>
                    <a:lnTo>
                      <a:pt x="151325" y="5710"/>
                    </a:lnTo>
                    <a:cubicBezTo>
                      <a:pt x="153229" y="5710"/>
                      <a:pt x="154180" y="4759"/>
                      <a:pt x="154180" y="2855"/>
                    </a:cubicBezTo>
                    <a:close/>
                  </a:path>
                </a:pathLst>
              </a:custGeom>
              <a:grpFill/>
              <a:ln w="3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C76"/>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0883E792-4C23-C53B-1678-4C62719886AB}"/>
                  </a:ext>
                  <a:ext uri="{C183D7F6-B498-43B3-948B-1728B52AA6E4}">
                    <adec:decorative xmlns:adec="http://schemas.microsoft.com/office/drawing/2017/decorative" val="1"/>
                  </a:ext>
                </a:extLst>
              </p:cNvPr>
              <p:cNvSpPr/>
              <p:nvPr/>
            </p:nvSpPr>
            <p:spPr>
              <a:xfrm>
                <a:off x="14810982" y="3281990"/>
                <a:ext cx="169222" cy="91841"/>
              </a:xfrm>
              <a:custGeom>
                <a:avLst/>
                <a:gdLst>
                  <a:gd name="connsiteX0" fmla="*/ 21702 w 169222"/>
                  <a:gd name="connsiteY0" fmla="*/ 91841 h 91841"/>
                  <a:gd name="connsiteX1" fmla="*/ 147331 w 169222"/>
                  <a:gd name="connsiteY1" fmla="*/ 91841 h 91841"/>
                  <a:gd name="connsiteX2" fmla="*/ 153518 w 169222"/>
                  <a:gd name="connsiteY2" fmla="*/ 86132 h 91841"/>
                  <a:gd name="connsiteX3" fmla="*/ 169222 w 169222"/>
                  <a:gd name="connsiteY3" fmla="*/ 9993 h 91841"/>
                  <a:gd name="connsiteX4" fmla="*/ 163513 w 169222"/>
                  <a:gd name="connsiteY4" fmla="*/ 0 h 91841"/>
                  <a:gd name="connsiteX5" fmla="*/ 6477 w 169222"/>
                  <a:gd name="connsiteY5" fmla="*/ 0 h 91841"/>
                  <a:gd name="connsiteX6" fmla="*/ 290 w 169222"/>
                  <a:gd name="connsiteY6" fmla="*/ 9993 h 91841"/>
                  <a:gd name="connsiteX7" fmla="*/ 16469 w 169222"/>
                  <a:gd name="connsiteY7" fmla="*/ 87559 h 91841"/>
                  <a:gd name="connsiteX8" fmla="*/ 21704 w 169222"/>
                  <a:gd name="connsiteY8" fmla="*/ 91841 h 91841"/>
                  <a:gd name="connsiteX9" fmla="*/ 84516 w 169222"/>
                  <a:gd name="connsiteY9" fmla="*/ 39972 h 91841"/>
                  <a:gd name="connsiteX10" fmla="*/ 90704 w 169222"/>
                  <a:gd name="connsiteY10" fmla="*/ 46159 h 91841"/>
                  <a:gd name="connsiteX11" fmla="*/ 84516 w 169222"/>
                  <a:gd name="connsiteY11" fmla="*/ 52346 h 91841"/>
                  <a:gd name="connsiteX12" fmla="*/ 78329 w 169222"/>
                  <a:gd name="connsiteY12" fmla="*/ 46159 h 91841"/>
                  <a:gd name="connsiteX13" fmla="*/ 84516 w 169222"/>
                  <a:gd name="connsiteY13" fmla="*/ 39972 h 9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22" h="91841">
                    <a:moveTo>
                      <a:pt x="21702" y="91841"/>
                    </a:moveTo>
                    <a:lnTo>
                      <a:pt x="147331" y="91841"/>
                    </a:lnTo>
                    <a:cubicBezTo>
                      <a:pt x="147331" y="91841"/>
                      <a:pt x="151614" y="91366"/>
                      <a:pt x="153518" y="86132"/>
                    </a:cubicBezTo>
                    <a:lnTo>
                      <a:pt x="169222" y="9993"/>
                    </a:lnTo>
                    <a:cubicBezTo>
                      <a:pt x="168747" y="10468"/>
                      <a:pt x="171126" y="1904"/>
                      <a:pt x="163513" y="0"/>
                    </a:cubicBezTo>
                    <a:lnTo>
                      <a:pt x="6477" y="0"/>
                    </a:lnTo>
                    <a:cubicBezTo>
                      <a:pt x="6477" y="0"/>
                      <a:pt x="-1612" y="951"/>
                      <a:pt x="290" y="9993"/>
                    </a:cubicBezTo>
                    <a:lnTo>
                      <a:pt x="16469" y="87559"/>
                    </a:lnTo>
                    <a:cubicBezTo>
                      <a:pt x="16469" y="87558"/>
                      <a:pt x="17422" y="91841"/>
                      <a:pt x="21704" y="91841"/>
                    </a:cubicBezTo>
                    <a:close/>
                    <a:moveTo>
                      <a:pt x="84516" y="39972"/>
                    </a:moveTo>
                    <a:cubicBezTo>
                      <a:pt x="87847" y="39972"/>
                      <a:pt x="90704" y="42826"/>
                      <a:pt x="90704" y="46159"/>
                    </a:cubicBezTo>
                    <a:cubicBezTo>
                      <a:pt x="90704" y="49489"/>
                      <a:pt x="87849" y="52346"/>
                      <a:pt x="84516" y="52346"/>
                    </a:cubicBezTo>
                    <a:cubicBezTo>
                      <a:pt x="81186" y="52346"/>
                      <a:pt x="78329" y="49491"/>
                      <a:pt x="78329" y="46159"/>
                    </a:cubicBezTo>
                    <a:cubicBezTo>
                      <a:pt x="78329" y="42828"/>
                      <a:pt x="81184" y="39972"/>
                      <a:pt x="84516" y="39972"/>
                    </a:cubicBezTo>
                    <a:close/>
                  </a:path>
                </a:pathLst>
              </a:custGeom>
              <a:grpFill/>
              <a:ln w="3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C76"/>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9DD6D6E8-EA77-73E7-1199-2C1D034B3D22}"/>
                  </a:ext>
                  <a:ext uri="{C183D7F6-B498-43B3-948B-1728B52AA6E4}">
                    <adec:decorative xmlns:adec="http://schemas.microsoft.com/office/drawing/2017/decorative" val="1"/>
                  </a:ext>
                </a:extLst>
              </p:cNvPr>
              <p:cNvSpPr/>
              <p:nvPr/>
            </p:nvSpPr>
            <p:spPr>
              <a:xfrm>
                <a:off x="14886932" y="3258672"/>
                <a:ext cx="16654" cy="19986"/>
              </a:xfrm>
              <a:custGeom>
                <a:avLst/>
                <a:gdLst>
                  <a:gd name="connsiteX0" fmla="*/ 12850 w 16654"/>
                  <a:gd name="connsiteY0" fmla="*/ 0 h 19986"/>
                  <a:gd name="connsiteX1" fmla="*/ 4283 w 16654"/>
                  <a:gd name="connsiteY1" fmla="*/ 0 h 19986"/>
                  <a:gd name="connsiteX2" fmla="*/ 0 w 16654"/>
                  <a:gd name="connsiteY2" fmla="*/ 4283 h 19986"/>
                  <a:gd name="connsiteX3" fmla="*/ 5711 w 16654"/>
                  <a:gd name="connsiteY3" fmla="*/ 10944 h 19986"/>
                  <a:gd name="connsiteX4" fmla="*/ 2379 w 16654"/>
                  <a:gd name="connsiteY4" fmla="*/ 19986 h 19986"/>
                  <a:gd name="connsiteX5" fmla="*/ 14751 w 16654"/>
                  <a:gd name="connsiteY5" fmla="*/ 19986 h 19986"/>
                  <a:gd name="connsiteX6" fmla="*/ 11421 w 16654"/>
                  <a:gd name="connsiteY6" fmla="*/ 10944 h 19986"/>
                  <a:gd name="connsiteX7" fmla="*/ 16655 w 16654"/>
                  <a:gd name="connsiteY7" fmla="*/ 4283 h 1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54" h="19986">
                    <a:moveTo>
                      <a:pt x="12850" y="0"/>
                    </a:moveTo>
                    <a:lnTo>
                      <a:pt x="4283" y="0"/>
                    </a:lnTo>
                    <a:lnTo>
                      <a:pt x="0" y="4283"/>
                    </a:lnTo>
                    <a:lnTo>
                      <a:pt x="5711" y="10944"/>
                    </a:lnTo>
                    <a:lnTo>
                      <a:pt x="2379" y="19986"/>
                    </a:lnTo>
                    <a:lnTo>
                      <a:pt x="14751" y="19986"/>
                    </a:lnTo>
                    <a:lnTo>
                      <a:pt x="11421" y="10944"/>
                    </a:lnTo>
                    <a:lnTo>
                      <a:pt x="16655" y="4283"/>
                    </a:lnTo>
                    <a:close/>
                  </a:path>
                </a:pathLst>
              </a:custGeom>
              <a:grpFill/>
              <a:ln w="3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C76"/>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1BBD1E59-C84A-382F-D17C-785CD0DF1D29}"/>
                  </a:ext>
                  <a:ext uri="{C183D7F6-B498-43B3-948B-1728B52AA6E4}">
                    <adec:decorative xmlns:adec="http://schemas.microsoft.com/office/drawing/2017/decorative" val="1"/>
                  </a:ext>
                </a:extLst>
              </p:cNvPr>
              <p:cNvSpPr/>
              <p:nvPr/>
            </p:nvSpPr>
            <p:spPr>
              <a:xfrm>
                <a:off x="14912154" y="3259131"/>
                <a:ext cx="44731" cy="19527"/>
              </a:xfrm>
              <a:custGeom>
                <a:avLst/>
                <a:gdLst>
                  <a:gd name="connsiteX0" fmla="*/ 0 w 44731"/>
                  <a:gd name="connsiteY0" fmla="*/ 19527 h 19527"/>
                  <a:gd name="connsiteX1" fmla="*/ 44732 w 44731"/>
                  <a:gd name="connsiteY1" fmla="*/ 19527 h 19527"/>
                  <a:gd name="connsiteX2" fmla="*/ 42828 w 44731"/>
                  <a:gd name="connsiteY2" fmla="*/ 15720 h 19527"/>
                  <a:gd name="connsiteX3" fmla="*/ 31407 w 44731"/>
                  <a:gd name="connsiteY3" fmla="*/ 8106 h 19527"/>
                  <a:gd name="connsiteX4" fmla="*/ 4759 w 44731"/>
                  <a:gd name="connsiteY4" fmla="*/ 17 h 19527"/>
                  <a:gd name="connsiteX5" fmla="*/ 0 w 44731"/>
                  <a:gd name="connsiteY5" fmla="*/ 19527 h 1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31" h="19527">
                    <a:moveTo>
                      <a:pt x="0" y="19527"/>
                    </a:moveTo>
                    <a:lnTo>
                      <a:pt x="44732" y="19527"/>
                    </a:lnTo>
                    <a:cubicBezTo>
                      <a:pt x="44256" y="18099"/>
                      <a:pt x="43303" y="16197"/>
                      <a:pt x="42828" y="15720"/>
                    </a:cubicBezTo>
                    <a:cubicBezTo>
                      <a:pt x="42828" y="15720"/>
                      <a:pt x="39498" y="11436"/>
                      <a:pt x="31407" y="8106"/>
                    </a:cubicBezTo>
                    <a:cubicBezTo>
                      <a:pt x="31407" y="8106"/>
                      <a:pt x="5710" y="17"/>
                      <a:pt x="4759" y="17"/>
                    </a:cubicBezTo>
                    <a:cubicBezTo>
                      <a:pt x="4759" y="-458"/>
                      <a:pt x="5234" y="9059"/>
                      <a:pt x="0" y="19527"/>
                    </a:cubicBezTo>
                    <a:close/>
                  </a:path>
                </a:pathLst>
              </a:custGeom>
              <a:grpFill/>
              <a:ln w="3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C76"/>
                  </a:solidFill>
                  <a:effectLst/>
                  <a:uLnTx/>
                  <a:uFillTx/>
                  <a:latin typeface="Calibri" panose="020F0502020204030204"/>
                  <a:ea typeface="+mn-ea"/>
                  <a:cs typeface="+mn-cs"/>
                </a:endParaRPr>
              </a:p>
            </p:txBody>
          </p:sp>
        </p:grpSp>
      </p:grpSp>
      <p:cxnSp>
        <p:nvCxnSpPr>
          <p:cNvPr id="54" name="Straight Arrow Connector 53">
            <a:extLst>
              <a:ext uri="{FF2B5EF4-FFF2-40B4-BE49-F238E27FC236}">
                <a16:creationId xmlns:a16="http://schemas.microsoft.com/office/drawing/2014/main" id="{6D3F25C4-B046-C3FA-A7CF-BA77AE6C3F7B}"/>
              </a:ext>
              <a:ext uri="{C183D7F6-B498-43B3-948B-1728B52AA6E4}">
                <adec:decorative xmlns:adec="http://schemas.microsoft.com/office/drawing/2017/decorative" val="1"/>
              </a:ext>
            </a:extLst>
          </p:cNvPr>
          <p:cNvCxnSpPr>
            <a:cxnSpLocks/>
            <a:stCxn id="46" idx="0"/>
            <a:endCxn id="170" idx="2"/>
          </p:cNvCxnSpPr>
          <p:nvPr/>
        </p:nvCxnSpPr>
        <p:spPr>
          <a:xfrm flipV="1">
            <a:off x="9353003" y="2687975"/>
            <a:ext cx="0" cy="696194"/>
          </a:xfrm>
          <a:prstGeom prst="straightConnector1">
            <a:avLst/>
          </a:prstGeom>
          <a:ln w="28575">
            <a:gradFill>
              <a:gsLst>
                <a:gs pos="0">
                  <a:schemeClr val="bg1"/>
                </a:gs>
                <a:gs pos="71000">
                  <a:schemeClr val="bg2">
                    <a:lumMod val="50000"/>
                  </a:schemeClr>
                </a:gs>
              </a:gsLst>
              <a:lin ang="16200000" scaled="0"/>
            </a:gradFill>
            <a:prstDash val="sysDot"/>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00AF8613-26F2-EE44-315E-32C01079CE5F}"/>
              </a:ext>
              <a:ext uri="{C183D7F6-B498-43B3-948B-1728B52AA6E4}">
                <adec:decorative xmlns:adec="http://schemas.microsoft.com/office/drawing/2017/decorative" val="1"/>
              </a:ext>
            </a:extLst>
          </p:cNvPr>
          <p:cNvSpPr>
            <a:spLocks noChangeAspect="1"/>
          </p:cNvSpPr>
          <p:nvPr/>
        </p:nvSpPr>
        <p:spPr>
          <a:xfrm>
            <a:off x="9055823" y="3384169"/>
            <a:ext cx="594360" cy="595811"/>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Graphic 5">
            <a:extLst>
              <a:ext uri="{FF2B5EF4-FFF2-40B4-BE49-F238E27FC236}">
                <a16:creationId xmlns:a16="http://schemas.microsoft.com/office/drawing/2014/main" id="{B4711586-1AD2-9AF8-1D60-BA4495BD38E5}"/>
              </a:ext>
              <a:ext uri="{C183D7F6-B498-43B3-948B-1728B52AA6E4}">
                <adec:decorative xmlns:adec="http://schemas.microsoft.com/office/drawing/2017/decorative" val="1"/>
              </a:ext>
            </a:extLst>
          </p:cNvPr>
          <p:cNvSpPr/>
          <p:nvPr/>
        </p:nvSpPr>
        <p:spPr>
          <a:xfrm>
            <a:off x="9201439" y="3530507"/>
            <a:ext cx="303128" cy="303134"/>
          </a:xfrm>
          <a:custGeom>
            <a:avLst/>
            <a:gdLst>
              <a:gd name="connsiteX0" fmla="*/ 274716 w 411719"/>
              <a:gd name="connsiteY0" fmla="*/ 295064 h 411730"/>
              <a:gd name="connsiteX1" fmla="*/ 295059 w 411719"/>
              <a:gd name="connsiteY1" fmla="*/ 274721 h 411730"/>
              <a:gd name="connsiteX2" fmla="*/ 285399 w 411719"/>
              <a:gd name="connsiteY2" fmla="*/ 265062 h 411730"/>
              <a:gd name="connsiteX3" fmla="*/ 285408 w 411719"/>
              <a:gd name="connsiteY3" fmla="*/ 265053 h 411730"/>
              <a:gd name="connsiteX4" fmla="*/ 284703 w 411719"/>
              <a:gd name="connsiteY4" fmla="*/ 258023 h 411730"/>
              <a:gd name="connsiteX5" fmla="*/ 293194 w 411719"/>
              <a:gd name="connsiteY5" fmla="*/ 242044 h 411730"/>
              <a:gd name="connsiteX6" fmla="*/ 298357 w 411719"/>
              <a:gd name="connsiteY6" fmla="*/ 225229 h 411730"/>
              <a:gd name="connsiteX7" fmla="*/ 303920 w 411719"/>
              <a:gd name="connsiteY7" fmla="*/ 220249 h 411730"/>
              <a:gd name="connsiteX8" fmla="*/ 317629 w 411719"/>
              <a:gd name="connsiteY8" fmla="*/ 220249 h 411730"/>
              <a:gd name="connsiteX9" fmla="*/ 317629 w 411719"/>
              <a:gd name="connsiteY9" fmla="*/ 191486 h 411730"/>
              <a:gd name="connsiteX10" fmla="*/ 303859 w 411719"/>
              <a:gd name="connsiteY10" fmla="*/ 191486 h 411730"/>
              <a:gd name="connsiteX11" fmla="*/ 303859 w 411719"/>
              <a:gd name="connsiteY11" fmla="*/ 191467 h 411730"/>
              <a:gd name="connsiteX12" fmla="*/ 298395 w 411719"/>
              <a:gd name="connsiteY12" fmla="*/ 187006 h 411730"/>
              <a:gd name="connsiteX13" fmla="*/ 293093 w 411719"/>
              <a:gd name="connsiteY13" fmla="*/ 169779 h 411730"/>
              <a:gd name="connsiteX14" fmla="*/ 284779 w 411719"/>
              <a:gd name="connsiteY14" fmla="*/ 154145 h 411730"/>
              <a:gd name="connsiteX15" fmla="*/ 285279 w 411719"/>
              <a:gd name="connsiteY15" fmla="*/ 146807 h 411730"/>
              <a:gd name="connsiteX16" fmla="*/ 295069 w 411719"/>
              <a:gd name="connsiteY16" fmla="*/ 137016 h 411730"/>
              <a:gd name="connsiteX17" fmla="*/ 274726 w 411719"/>
              <a:gd name="connsiteY17" fmla="*/ 116673 h 411730"/>
              <a:gd name="connsiteX18" fmla="*/ 264904 w 411719"/>
              <a:gd name="connsiteY18" fmla="*/ 126496 h 411730"/>
              <a:gd name="connsiteX19" fmla="*/ 264895 w 411719"/>
              <a:gd name="connsiteY19" fmla="*/ 126486 h 411730"/>
              <a:gd name="connsiteX20" fmla="*/ 257866 w 411719"/>
              <a:gd name="connsiteY20" fmla="*/ 127192 h 411730"/>
              <a:gd name="connsiteX21" fmla="*/ 241957 w 411719"/>
              <a:gd name="connsiteY21" fmla="*/ 118734 h 411730"/>
              <a:gd name="connsiteX22" fmla="*/ 225225 w 411719"/>
              <a:gd name="connsiteY22" fmla="*/ 113571 h 411730"/>
              <a:gd name="connsiteX23" fmla="*/ 220254 w 411719"/>
              <a:gd name="connsiteY23" fmla="*/ 108013 h 411730"/>
              <a:gd name="connsiteX24" fmla="*/ 220254 w 411719"/>
              <a:gd name="connsiteY24" fmla="*/ 94107 h 411730"/>
              <a:gd name="connsiteX25" fmla="*/ 191491 w 411719"/>
              <a:gd name="connsiteY25" fmla="*/ 94107 h 411730"/>
              <a:gd name="connsiteX26" fmla="*/ 191491 w 411719"/>
              <a:gd name="connsiteY26" fmla="*/ 108013 h 411730"/>
              <a:gd name="connsiteX27" fmla="*/ 191468 w 411719"/>
              <a:gd name="connsiteY27" fmla="*/ 108013 h 411730"/>
              <a:gd name="connsiteX28" fmla="*/ 186988 w 411719"/>
              <a:gd name="connsiteY28" fmla="*/ 113477 h 411730"/>
              <a:gd name="connsiteX29" fmla="*/ 169785 w 411719"/>
              <a:gd name="connsiteY29" fmla="*/ 118737 h 411730"/>
              <a:gd name="connsiteX30" fmla="*/ 154175 w 411719"/>
              <a:gd name="connsiteY30" fmla="*/ 127004 h 411730"/>
              <a:gd name="connsiteX31" fmla="*/ 146846 w 411719"/>
              <a:gd name="connsiteY31" fmla="*/ 126494 h 411730"/>
              <a:gd name="connsiteX32" fmla="*/ 137023 w 411719"/>
              <a:gd name="connsiteY32" fmla="*/ 116672 h 411730"/>
              <a:gd name="connsiteX33" fmla="*/ 116680 w 411719"/>
              <a:gd name="connsiteY33" fmla="*/ 137015 h 411730"/>
              <a:gd name="connsiteX34" fmla="*/ 126471 w 411719"/>
              <a:gd name="connsiteY34" fmla="*/ 146805 h 411730"/>
              <a:gd name="connsiteX35" fmla="*/ 126462 w 411719"/>
              <a:gd name="connsiteY35" fmla="*/ 146815 h 411730"/>
              <a:gd name="connsiteX36" fmla="*/ 127167 w 411719"/>
              <a:gd name="connsiteY36" fmla="*/ 153844 h 411730"/>
              <a:gd name="connsiteX37" fmla="*/ 118652 w 411719"/>
              <a:gd name="connsiteY37" fmla="*/ 169787 h 411730"/>
              <a:gd name="connsiteX38" fmla="*/ 113440 w 411719"/>
              <a:gd name="connsiteY38" fmla="*/ 186575 h 411730"/>
              <a:gd name="connsiteX39" fmla="*/ 107885 w 411719"/>
              <a:gd name="connsiteY39" fmla="*/ 191489 h 411730"/>
              <a:gd name="connsiteX40" fmla="*/ 94116 w 411719"/>
              <a:gd name="connsiteY40" fmla="*/ 191489 h 411730"/>
              <a:gd name="connsiteX41" fmla="*/ 94116 w 411719"/>
              <a:gd name="connsiteY41" fmla="*/ 220252 h 411730"/>
              <a:gd name="connsiteX42" fmla="*/ 107825 w 411719"/>
              <a:gd name="connsiteY42" fmla="*/ 220252 h 411730"/>
              <a:gd name="connsiteX43" fmla="*/ 107825 w 411719"/>
              <a:gd name="connsiteY43" fmla="*/ 220275 h 411730"/>
              <a:gd name="connsiteX44" fmla="*/ 113289 w 411719"/>
              <a:gd name="connsiteY44" fmla="*/ 224755 h 411730"/>
              <a:gd name="connsiteX45" fmla="*/ 118549 w 411719"/>
              <a:gd name="connsiteY45" fmla="*/ 242047 h 411730"/>
              <a:gd name="connsiteX46" fmla="*/ 126845 w 411719"/>
              <a:gd name="connsiteY46" fmla="*/ 257733 h 411730"/>
              <a:gd name="connsiteX47" fmla="*/ 126340 w 411719"/>
              <a:gd name="connsiteY47" fmla="*/ 265062 h 411730"/>
              <a:gd name="connsiteX48" fmla="*/ 116680 w 411719"/>
              <a:gd name="connsiteY48" fmla="*/ 274721 h 411730"/>
              <a:gd name="connsiteX49" fmla="*/ 137023 w 411719"/>
              <a:gd name="connsiteY49" fmla="*/ 295064 h 411730"/>
              <a:gd name="connsiteX50" fmla="*/ 146649 w 411719"/>
              <a:gd name="connsiteY50" fmla="*/ 285438 h 411730"/>
              <a:gd name="connsiteX51" fmla="*/ 146659 w 411719"/>
              <a:gd name="connsiteY51" fmla="*/ 285448 h 411730"/>
              <a:gd name="connsiteX52" fmla="*/ 153688 w 411719"/>
              <a:gd name="connsiteY52" fmla="*/ 284742 h 411730"/>
              <a:gd name="connsiteX53" fmla="*/ 169705 w 411719"/>
              <a:gd name="connsiteY53" fmla="*/ 293290 h 411730"/>
              <a:gd name="connsiteX54" fmla="*/ 186525 w 411719"/>
              <a:gd name="connsiteY54" fmla="*/ 298498 h 411730"/>
              <a:gd name="connsiteX55" fmla="*/ 191495 w 411719"/>
              <a:gd name="connsiteY55" fmla="*/ 304057 h 411730"/>
              <a:gd name="connsiteX56" fmla="*/ 191495 w 411719"/>
              <a:gd name="connsiteY56" fmla="*/ 317630 h 411730"/>
              <a:gd name="connsiteX57" fmla="*/ 220259 w 411719"/>
              <a:gd name="connsiteY57" fmla="*/ 317630 h 411730"/>
              <a:gd name="connsiteX58" fmla="*/ 220259 w 411719"/>
              <a:gd name="connsiteY58" fmla="*/ 304057 h 411730"/>
              <a:gd name="connsiteX59" fmla="*/ 220282 w 411719"/>
              <a:gd name="connsiteY59" fmla="*/ 304057 h 411730"/>
              <a:gd name="connsiteX60" fmla="*/ 224761 w 411719"/>
              <a:gd name="connsiteY60" fmla="*/ 298592 h 411730"/>
              <a:gd name="connsiteX61" fmla="*/ 242054 w 411719"/>
              <a:gd name="connsiteY61" fmla="*/ 293285 h 411730"/>
              <a:gd name="connsiteX62" fmla="*/ 257767 w 411719"/>
              <a:gd name="connsiteY62" fmla="*/ 284942 h 411730"/>
              <a:gd name="connsiteX63" fmla="*/ 265105 w 411719"/>
              <a:gd name="connsiteY63" fmla="*/ 285442 h 411730"/>
              <a:gd name="connsiteX64" fmla="*/ 274731 w 411719"/>
              <a:gd name="connsiteY64" fmla="*/ 295069 h 411730"/>
              <a:gd name="connsiteX65" fmla="*/ 306921 w 411719"/>
              <a:gd name="connsiteY65" fmla="*/ 278678 h 411730"/>
              <a:gd name="connsiteX66" fmla="*/ 278672 w 411719"/>
              <a:gd name="connsiteY66" fmla="*/ 306927 h 411730"/>
              <a:gd name="connsiteX67" fmla="*/ 270759 w 411719"/>
              <a:gd name="connsiteY67" fmla="*/ 306927 h 411730"/>
              <a:gd name="connsiteX68" fmla="*/ 260333 w 411719"/>
              <a:gd name="connsiteY68" fmla="*/ 296501 h 411730"/>
              <a:gd name="connsiteX69" fmla="*/ 246320 w 411719"/>
              <a:gd name="connsiteY69" fmla="*/ 303591 h 411730"/>
              <a:gd name="connsiteX70" fmla="*/ 231434 w 411719"/>
              <a:gd name="connsiteY70" fmla="*/ 308492 h 411730"/>
              <a:gd name="connsiteX71" fmla="*/ 231434 w 411719"/>
              <a:gd name="connsiteY71" fmla="*/ 323215 h 411730"/>
              <a:gd name="connsiteX72" fmla="*/ 225839 w 411719"/>
              <a:gd name="connsiteY72" fmla="*/ 328810 h 411730"/>
              <a:gd name="connsiteX73" fmla="*/ 185886 w 411719"/>
              <a:gd name="connsiteY73" fmla="*/ 328810 h 411730"/>
              <a:gd name="connsiteX74" fmla="*/ 180291 w 411719"/>
              <a:gd name="connsiteY74" fmla="*/ 323215 h 411730"/>
              <a:gd name="connsiteX75" fmla="*/ 180291 w 411719"/>
              <a:gd name="connsiteY75" fmla="*/ 308497 h 411730"/>
              <a:gd name="connsiteX76" fmla="*/ 165405 w 411719"/>
              <a:gd name="connsiteY76" fmla="*/ 303596 h 411730"/>
              <a:gd name="connsiteX77" fmla="*/ 151388 w 411719"/>
              <a:gd name="connsiteY77" fmla="*/ 296501 h 411730"/>
              <a:gd name="connsiteX78" fmla="*/ 140961 w 411719"/>
              <a:gd name="connsiteY78" fmla="*/ 306927 h 411730"/>
              <a:gd name="connsiteX79" fmla="*/ 133049 w 411719"/>
              <a:gd name="connsiteY79" fmla="*/ 306927 h 411730"/>
              <a:gd name="connsiteX80" fmla="*/ 104799 w 411719"/>
              <a:gd name="connsiteY80" fmla="*/ 278678 h 411730"/>
              <a:gd name="connsiteX81" fmla="*/ 104799 w 411719"/>
              <a:gd name="connsiteY81" fmla="*/ 270765 h 411730"/>
              <a:gd name="connsiteX82" fmla="*/ 115267 w 411719"/>
              <a:gd name="connsiteY82" fmla="*/ 260298 h 411730"/>
              <a:gd name="connsiteX83" fmla="*/ 108222 w 411719"/>
              <a:gd name="connsiteY83" fmla="*/ 246285 h 411730"/>
              <a:gd name="connsiteX84" fmla="*/ 103360 w 411719"/>
              <a:gd name="connsiteY84" fmla="*/ 231440 h 411730"/>
              <a:gd name="connsiteX85" fmla="*/ 88510 w 411719"/>
              <a:gd name="connsiteY85" fmla="*/ 231440 h 411730"/>
              <a:gd name="connsiteX86" fmla="*/ 82915 w 411719"/>
              <a:gd name="connsiteY86" fmla="*/ 225844 h 411730"/>
              <a:gd name="connsiteX87" fmla="*/ 82915 w 411719"/>
              <a:gd name="connsiteY87" fmla="*/ 185892 h 411730"/>
              <a:gd name="connsiteX88" fmla="*/ 88510 w 411719"/>
              <a:gd name="connsiteY88" fmla="*/ 180296 h 411730"/>
              <a:gd name="connsiteX89" fmla="*/ 103430 w 411719"/>
              <a:gd name="connsiteY89" fmla="*/ 180296 h 411730"/>
              <a:gd name="connsiteX90" fmla="*/ 108324 w 411719"/>
              <a:gd name="connsiteY90" fmla="*/ 165503 h 411730"/>
              <a:gd name="connsiteX91" fmla="*/ 115387 w 411719"/>
              <a:gd name="connsiteY91" fmla="*/ 151560 h 411730"/>
              <a:gd name="connsiteX92" fmla="*/ 104798 w 411719"/>
              <a:gd name="connsiteY92" fmla="*/ 140972 h 411730"/>
              <a:gd name="connsiteX93" fmla="*/ 104798 w 411719"/>
              <a:gd name="connsiteY93" fmla="*/ 133059 h 411730"/>
              <a:gd name="connsiteX94" fmla="*/ 133048 w 411719"/>
              <a:gd name="connsiteY94" fmla="*/ 104809 h 411730"/>
              <a:gd name="connsiteX95" fmla="*/ 140960 w 411719"/>
              <a:gd name="connsiteY95" fmla="*/ 104809 h 411730"/>
              <a:gd name="connsiteX96" fmla="*/ 151591 w 411719"/>
              <a:gd name="connsiteY96" fmla="*/ 115441 h 411730"/>
              <a:gd name="connsiteX97" fmla="*/ 165530 w 411719"/>
              <a:gd name="connsiteY97" fmla="*/ 108425 h 411730"/>
              <a:gd name="connsiteX98" fmla="*/ 180285 w 411719"/>
              <a:gd name="connsiteY98" fmla="*/ 103567 h 411730"/>
              <a:gd name="connsiteX99" fmla="*/ 180285 w 411719"/>
              <a:gd name="connsiteY99" fmla="*/ 88517 h 411730"/>
              <a:gd name="connsiteX100" fmla="*/ 185881 w 411719"/>
              <a:gd name="connsiteY100" fmla="*/ 82922 h 411730"/>
              <a:gd name="connsiteX101" fmla="*/ 225833 w 411719"/>
              <a:gd name="connsiteY101" fmla="*/ 82922 h 411730"/>
              <a:gd name="connsiteX102" fmla="*/ 231429 w 411719"/>
              <a:gd name="connsiteY102" fmla="*/ 88517 h 411730"/>
              <a:gd name="connsiteX103" fmla="*/ 231429 w 411719"/>
              <a:gd name="connsiteY103" fmla="*/ 103567 h 411730"/>
              <a:gd name="connsiteX104" fmla="*/ 246179 w 411719"/>
              <a:gd name="connsiteY104" fmla="*/ 108421 h 411730"/>
              <a:gd name="connsiteX105" fmla="*/ 260122 w 411719"/>
              <a:gd name="connsiteY105" fmla="*/ 115436 h 411730"/>
              <a:gd name="connsiteX106" fmla="*/ 270753 w 411719"/>
              <a:gd name="connsiteY106" fmla="*/ 104805 h 411730"/>
              <a:gd name="connsiteX107" fmla="*/ 278666 w 411719"/>
              <a:gd name="connsiteY107" fmla="*/ 104805 h 411730"/>
              <a:gd name="connsiteX108" fmla="*/ 306915 w 411719"/>
              <a:gd name="connsiteY108" fmla="*/ 133055 h 411730"/>
              <a:gd name="connsiteX109" fmla="*/ 306915 w 411719"/>
              <a:gd name="connsiteY109" fmla="*/ 140967 h 411730"/>
              <a:gd name="connsiteX110" fmla="*/ 296327 w 411719"/>
              <a:gd name="connsiteY110" fmla="*/ 151556 h 411730"/>
              <a:gd name="connsiteX111" fmla="*/ 303390 w 411719"/>
              <a:gd name="connsiteY111" fmla="*/ 165495 h 411730"/>
              <a:gd name="connsiteX112" fmla="*/ 308284 w 411719"/>
              <a:gd name="connsiteY112" fmla="*/ 180292 h 411730"/>
              <a:gd name="connsiteX113" fmla="*/ 323203 w 411719"/>
              <a:gd name="connsiteY113" fmla="*/ 180292 h 411730"/>
              <a:gd name="connsiteX114" fmla="*/ 328799 w 411719"/>
              <a:gd name="connsiteY114" fmla="*/ 185888 h 411730"/>
              <a:gd name="connsiteX115" fmla="*/ 328799 w 411719"/>
              <a:gd name="connsiteY115" fmla="*/ 225841 h 411730"/>
              <a:gd name="connsiteX116" fmla="*/ 323203 w 411719"/>
              <a:gd name="connsiteY116" fmla="*/ 231436 h 411730"/>
              <a:gd name="connsiteX117" fmla="*/ 308358 w 411719"/>
              <a:gd name="connsiteY117" fmla="*/ 231436 h 411730"/>
              <a:gd name="connsiteX118" fmla="*/ 303496 w 411719"/>
              <a:gd name="connsiteY118" fmla="*/ 246281 h 411730"/>
              <a:gd name="connsiteX119" fmla="*/ 296451 w 411719"/>
              <a:gd name="connsiteY119" fmla="*/ 260298 h 411730"/>
              <a:gd name="connsiteX120" fmla="*/ 306919 w 411719"/>
              <a:gd name="connsiteY120" fmla="*/ 270766 h 411730"/>
              <a:gd name="connsiteX121" fmla="*/ 306919 w 411719"/>
              <a:gd name="connsiteY121" fmla="*/ 278678 h 411730"/>
              <a:gd name="connsiteX122" fmla="*/ 371872 w 411719"/>
              <a:gd name="connsiteY122" fmla="*/ 162514 h 411730"/>
              <a:gd name="connsiteX123" fmla="*/ 364290 w 411719"/>
              <a:gd name="connsiteY123" fmla="*/ 164676 h 411730"/>
              <a:gd name="connsiteX124" fmla="*/ 362129 w 411719"/>
              <a:gd name="connsiteY124" fmla="*/ 157095 h 411730"/>
              <a:gd name="connsiteX125" fmla="*/ 372631 w 411719"/>
              <a:gd name="connsiteY125" fmla="*/ 138215 h 411730"/>
              <a:gd name="connsiteX126" fmla="*/ 375699 w 411719"/>
              <a:gd name="connsiteY126" fmla="*/ 135379 h 411730"/>
              <a:gd name="connsiteX127" fmla="*/ 380728 w 411719"/>
              <a:gd name="connsiteY127" fmla="*/ 135915 h 411730"/>
              <a:gd name="connsiteX128" fmla="*/ 399595 w 411719"/>
              <a:gd name="connsiteY128" fmla="*/ 146416 h 411730"/>
              <a:gd name="connsiteX129" fmla="*/ 401759 w 411719"/>
              <a:gd name="connsiteY129" fmla="*/ 153997 h 411730"/>
              <a:gd name="connsiteX130" fmla="*/ 394176 w 411719"/>
              <a:gd name="connsiteY130" fmla="*/ 156160 h 411730"/>
              <a:gd name="connsiteX131" fmla="*/ 387582 w 411719"/>
              <a:gd name="connsiteY131" fmla="*/ 152492 h 411730"/>
              <a:gd name="connsiteX132" fmla="*/ 392148 w 411719"/>
              <a:gd name="connsiteY132" fmla="*/ 171690 h 411730"/>
              <a:gd name="connsiteX133" fmla="*/ 395270 w 411719"/>
              <a:gd name="connsiteY133" fmla="*/ 206031 h 411730"/>
              <a:gd name="connsiteX134" fmla="*/ 392144 w 411719"/>
              <a:gd name="connsiteY134" fmla="*/ 240372 h 411730"/>
              <a:gd name="connsiteX135" fmla="*/ 382904 w 411719"/>
              <a:gd name="connsiteY135" fmla="*/ 273447 h 411730"/>
              <a:gd name="connsiteX136" fmla="*/ 375691 w 411719"/>
              <a:gd name="connsiteY136" fmla="*/ 276680 h 411730"/>
              <a:gd name="connsiteX137" fmla="*/ 372460 w 411719"/>
              <a:gd name="connsiteY137" fmla="*/ 269468 h 411730"/>
              <a:gd name="connsiteX138" fmla="*/ 381175 w 411719"/>
              <a:gd name="connsiteY138" fmla="*/ 238359 h 411730"/>
              <a:gd name="connsiteX139" fmla="*/ 384087 w 411719"/>
              <a:gd name="connsiteY139" fmla="*/ 206031 h 411730"/>
              <a:gd name="connsiteX140" fmla="*/ 381175 w 411719"/>
              <a:gd name="connsiteY140" fmla="*/ 173704 h 411730"/>
              <a:gd name="connsiteX141" fmla="*/ 376458 w 411719"/>
              <a:gd name="connsiteY141" fmla="*/ 154278 h 411730"/>
              <a:gd name="connsiteX142" fmla="*/ 371868 w 411719"/>
              <a:gd name="connsiteY142" fmla="*/ 162517 h 411730"/>
              <a:gd name="connsiteX143" fmla="*/ 249375 w 411719"/>
              <a:gd name="connsiteY143" fmla="*/ 372046 h 411730"/>
              <a:gd name="connsiteX144" fmla="*/ 247212 w 411719"/>
              <a:gd name="connsiteY144" fmla="*/ 364464 h 411730"/>
              <a:gd name="connsiteX145" fmla="*/ 254794 w 411719"/>
              <a:gd name="connsiteY145" fmla="*/ 362303 h 411730"/>
              <a:gd name="connsiteX146" fmla="*/ 273674 w 411719"/>
              <a:gd name="connsiteY146" fmla="*/ 372809 h 411730"/>
              <a:gd name="connsiteX147" fmla="*/ 276510 w 411719"/>
              <a:gd name="connsiteY147" fmla="*/ 375873 h 411730"/>
              <a:gd name="connsiteX148" fmla="*/ 275973 w 411719"/>
              <a:gd name="connsiteY148" fmla="*/ 380906 h 411730"/>
              <a:gd name="connsiteX149" fmla="*/ 265472 w 411719"/>
              <a:gd name="connsiteY149" fmla="*/ 399769 h 411730"/>
              <a:gd name="connsiteX150" fmla="*/ 257891 w 411719"/>
              <a:gd name="connsiteY150" fmla="*/ 401933 h 411730"/>
              <a:gd name="connsiteX151" fmla="*/ 255729 w 411719"/>
              <a:gd name="connsiteY151" fmla="*/ 394350 h 411730"/>
              <a:gd name="connsiteX152" fmla="*/ 259396 w 411719"/>
              <a:gd name="connsiteY152" fmla="*/ 387760 h 411730"/>
              <a:gd name="connsiteX153" fmla="*/ 240198 w 411719"/>
              <a:gd name="connsiteY153" fmla="*/ 392322 h 411730"/>
              <a:gd name="connsiteX154" fmla="*/ 205858 w 411719"/>
              <a:gd name="connsiteY154" fmla="*/ 395448 h 411730"/>
              <a:gd name="connsiteX155" fmla="*/ 171517 w 411719"/>
              <a:gd name="connsiteY155" fmla="*/ 392318 h 411730"/>
              <a:gd name="connsiteX156" fmla="*/ 138441 w 411719"/>
              <a:gd name="connsiteY156" fmla="*/ 383082 h 411730"/>
              <a:gd name="connsiteX157" fmla="*/ 135208 w 411719"/>
              <a:gd name="connsiteY157" fmla="*/ 375869 h 411730"/>
              <a:gd name="connsiteX158" fmla="*/ 142420 w 411719"/>
              <a:gd name="connsiteY158" fmla="*/ 372634 h 411730"/>
              <a:gd name="connsiteX159" fmla="*/ 173530 w 411719"/>
              <a:gd name="connsiteY159" fmla="*/ 381349 h 411730"/>
              <a:gd name="connsiteX160" fmla="*/ 205857 w 411719"/>
              <a:gd name="connsiteY160" fmla="*/ 384261 h 411730"/>
              <a:gd name="connsiteX161" fmla="*/ 238185 w 411719"/>
              <a:gd name="connsiteY161" fmla="*/ 381349 h 411730"/>
              <a:gd name="connsiteX162" fmla="*/ 257611 w 411719"/>
              <a:gd name="connsiteY162" fmla="*/ 376632 h 411730"/>
              <a:gd name="connsiteX163" fmla="*/ 249371 w 411719"/>
              <a:gd name="connsiteY163" fmla="*/ 372046 h 411730"/>
              <a:gd name="connsiteX164" fmla="*/ 39849 w 411719"/>
              <a:gd name="connsiteY164" fmla="*/ 249554 h 411730"/>
              <a:gd name="connsiteX165" fmla="*/ 47431 w 411719"/>
              <a:gd name="connsiteY165" fmla="*/ 247392 h 411730"/>
              <a:gd name="connsiteX166" fmla="*/ 49593 w 411719"/>
              <a:gd name="connsiteY166" fmla="*/ 254973 h 411730"/>
              <a:gd name="connsiteX167" fmla="*/ 39088 w 411719"/>
              <a:gd name="connsiteY167" fmla="*/ 273853 h 411730"/>
              <a:gd name="connsiteX168" fmla="*/ 36024 w 411719"/>
              <a:gd name="connsiteY168" fmla="*/ 276689 h 411730"/>
              <a:gd name="connsiteX169" fmla="*/ 30992 w 411719"/>
              <a:gd name="connsiteY169" fmla="*/ 276153 h 411730"/>
              <a:gd name="connsiteX170" fmla="*/ 12126 w 411719"/>
              <a:gd name="connsiteY170" fmla="*/ 265652 h 411730"/>
              <a:gd name="connsiteX171" fmla="*/ 9964 w 411719"/>
              <a:gd name="connsiteY171" fmla="*/ 258070 h 411730"/>
              <a:gd name="connsiteX172" fmla="*/ 17545 w 411719"/>
              <a:gd name="connsiteY172" fmla="*/ 255908 h 411730"/>
              <a:gd name="connsiteX173" fmla="*/ 24137 w 411719"/>
              <a:gd name="connsiteY173" fmla="*/ 259576 h 411730"/>
              <a:gd name="connsiteX174" fmla="*/ 19573 w 411719"/>
              <a:gd name="connsiteY174" fmla="*/ 240378 h 411730"/>
              <a:gd name="connsiteX175" fmla="*/ 16449 w 411719"/>
              <a:gd name="connsiteY175" fmla="*/ 206037 h 411730"/>
              <a:gd name="connsiteX176" fmla="*/ 19578 w 411719"/>
              <a:gd name="connsiteY176" fmla="*/ 171696 h 411730"/>
              <a:gd name="connsiteX177" fmla="*/ 28817 w 411719"/>
              <a:gd name="connsiteY177" fmla="*/ 138620 h 411730"/>
              <a:gd name="connsiteX178" fmla="*/ 36028 w 411719"/>
              <a:gd name="connsiteY178" fmla="*/ 135388 h 411730"/>
              <a:gd name="connsiteX179" fmla="*/ 39261 w 411719"/>
              <a:gd name="connsiteY179" fmla="*/ 142599 h 411730"/>
              <a:gd name="connsiteX180" fmla="*/ 30545 w 411719"/>
              <a:gd name="connsiteY180" fmla="*/ 173709 h 411730"/>
              <a:gd name="connsiteX181" fmla="*/ 27635 w 411719"/>
              <a:gd name="connsiteY181" fmla="*/ 206037 h 411730"/>
              <a:gd name="connsiteX182" fmla="*/ 30545 w 411719"/>
              <a:gd name="connsiteY182" fmla="*/ 238364 h 411730"/>
              <a:gd name="connsiteX183" fmla="*/ 35263 w 411719"/>
              <a:gd name="connsiteY183" fmla="*/ 257790 h 411730"/>
              <a:gd name="connsiteX184" fmla="*/ 39850 w 411719"/>
              <a:gd name="connsiteY184" fmla="*/ 249551 h 411730"/>
              <a:gd name="connsiteX185" fmla="*/ 162346 w 411719"/>
              <a:gd name="connsiteY185" fmla="*/ 40025 h 411730"/>
              <a:gd name="connsiteX186" fmla="*/ 164508 w 411719"/>
              <a:gd name="connsiteY186" fmla="*/ 47606 h 411730"/>
              <a:gd name="connsiteX187" fmla="*/ 156927 w 411719"/>
              <a:gd name="connsiteY187" fmla="*/ 49768 h 411730"/>
              <a:gd name="connsiteX188" fmla="*/ 138047 w 411719"/>
              <a:gd name="connsiteY188" fmla="*/ 39263 h 411730"/>
              <a:gd name="connsiteX189" fmla="*/ 135211 w 411719"/>
              <a:gd name="connsiteY189" fmla="*/ 36199 h 411730"/>
              <a:gd name="connsiteX190" fmla="*/ 135747 w 411719"/>
              <a:gd name="connsiteY190" fmla="*/ 31168 h 411730"/>
              <a:gd name="connsiteX191" fmla="*/ 146248 w 411719"/>
              <a:gd name="connsiteY191" fmla="*/ 12301 h 411730"/>
              <a:gd name="connsiteX192" fmla="*/ 153830 w 411719"/>
              <a:gd name="connsiteY192" fmla="*/ 10139 h 411730"/>
              <a:gd name="connsiteX193" fmla="*/ 155992 w 411719"/>
              <a:gd name="connsiteY193" fmla="*/ 17721 h 411730"/>
              <a:gd name="connsiteX194" fmla="*/ 152324 w 411719"/>
              <a:gd name="connsiteY194" fmla="*/ 24312 h 411730"/>
              <a:gd name="connsiteX195" fmla="*/ 171522 w 411719"/>
              <a:gd name="connsiteY195" fmla="*/ 19749 h 411730"/>
              <a:gd name="connsiteX196" fmla="*/ 205863 w 411719"/>
              <a:gd name="connsiteY196" fmla="*/ 16624 h 411730"/>
              <a:gd name="connsiteX197" fmla="*/ 240204 w 411719"/>
              <a:gd name="connsiteY197" fmla="*/ 19754 h 411730"/>
              <a:gd name="connsiteX198" fmla="*/ 273280 w 411719"/>
              <a:gd name="connsiteY198" fmla="*/ 28992 h 411730"/>
              <a:gd name="connsiteX199" fmla="*/ 276512 w 411719"/>
              <a:gd name="connsiteY199" fmla="*/ 36204 h 411730"/>
              <a:gd name="connsiteX200" fmla="*/ 269301 w 411719"/>
              <a:gd name="connsiteY200" fmla="*/ 39436 h 411730"/>
              <a:gd name="connsiteX201" fmla="*/ 238191 w 411719"/>
              <a:gd name="connsiteY201" fmla="*/ 30720 h 411730"/>
              <a:gd name="connsiteX202" fmla="*/ 205863 w 411719"/>
              <a:gd name="connsiteY202" fmla="*/ 27810 h 411730"/>
              <a:gd name="connsiteX203" fmla="*/ 173536 w 411719"/>
              <a:gd name="connsiteY203" fmla="*/ 30720 h 411730"/>
              <a:gd name="connsiteX204" fmla="*/ 154110 w 411719"/>
              <a:gd name="connsiteY204" fmla="*/ 35438 h 411730"/>
              <a:gd name="connsiteX205" fmla="*/ 162350 w 411719"/>
              <a:gd name="connsiteY205" fmla="*/ 40026 h 411730"/>
              <a:gd name="connsiteX206" fmla="*/ 64839 w 411719"/>
              <a:gd name="connsiteY206" fmla="*/ 48690 h 411730"/>
              <a:gd name="connsiteX207" fmla="*/ 58132 w 411719"/>
              <a:gd name="connsiteY207" fmla="*/ 45910 h 411730"/>
              <a:gd name="connsiteX208" fmla="*/ 51425 w 411719"/>
              <a:gd name="connsiteY208" fmla="*/ 48690 h 411730"/>
              <a:gd name="connsiteX209" fmla="*/ 48646 w 411719"/>
              <a:gd name="connsiteY209" fmla="*/ 55397 h 411730"/>
              <a:gd name="connsiteX210" fmla="*/ 51425 w 411719"/>
              <a:gd name="connsiteY210" fmla="*/ 62104 h 411730"/>
              <a:gd name="connsiteX211" fmla="*/ 58132 w 411719"/>
              <a:gd name="connsiteY211" fmla="*/ 64883 h 411730"/>
              <a:gd name="connsiteX212" fmla="*/ 64839 w 411719"/>
              <a:gd name="connsiteY212" fmla="*/ 62104 h 411730"/>
              <a:gd name="connsiteX213" fmla="*/ 67619 w 411719"/>
              <a:gd name="connsiteY213" fmla="*/ 55397 h 411730"/>
              <a:gd name="connsiteX214" fmla="*/ 64839 w 411719"/>
              <a:gd name="connsiteY214" fmla="*/ 48690 h 411730"/>
              <a:gd name="connsiteX215" fmla="*/ 32338 w 411719"/>
              <a:gd name="connsiteY215" fmla="*/ 99514 h 411730"/>
              <a:gd name="connsiteX216" fmla="*/ 58132 w 411719"/>
              <a:gd name="connsiteY216" fmla="*/ 107231 h 411730"/>
              <a:gd name="connsiteX217" fmla="*/ 83926 w 411719"/>
              <a:gd name="connsiteY217" fmla="*/ 99514 h 411730"/>
              <a:gd name="connsiteX218" fmla="*/ 74697 w 411719"/>
              <a:gd name="connsiteY218" fmla="*/ 90499 h 411730"/>
              <a:gd name="connsiteX219" fmla="*/ 58134 w 411719"/>
              <a:gd name="connsiteY219" fmla="*/ 85702 h 411730"/>
              <a:gd name="connsiteX220" fmla="*/ 41571 w 411719"/>
              <a:gd name="connsiteY220" fmla="*/ 90499 h 411730"/>
              <a:gd name="connsiteX221" fmla="*/ 32337 w 411719"/>
              <a:gd name="connsiteY221" fmla="*/ 99519 h 411730"/>
              <a:gd name="connsiteX222" fmla="*/ 105069 w 411719"/>
              <a:gd name="connsiteY222" fmla="*/ 60286 h 411730"/>
              <a:gd name="connsiteX223" fmla="*/ 58130 w 411719"/>
              <a:gd name="connsiteY223" fmla="*/ 13346 h 411730"/>
              <a:gd name="connsiteX224" fmla="*/ 24937 w 411719"/>
              <a:gd name="connsiteY224" fmla="*/ 27093 h 411730"/>
              <a:gd name="connsiteX225" fmla="*/ 11191 w 411719"/>
              <a:gd name="connsiteY225" fmla="*/ 60285 h 411730"/>
              <a:gd name="connsiteX226" fmla="*/ 23779 w 411719"/>
              <a:gd name="connsiteY226" fmla="*/ 92277 h 411730"/>
              <a:gd name="connsiteX227" fmla="*/ 35583 w 411719"/>
              <a:gd name="connsiteY227" fmla="*/ 81048 h 411730"/>
              <a:gd name="connsiteX228" fmla="*/ 51595 w 411719"/>
              <a:gd name="connsiteY228" fmla="*/ 75008 h 411730"/>
              <a:gd name="connsiteX229" fmla="*/ 43509 w 411719"/>
              <a:gd name="connsiteY229" fmla="*/ 70006 h 411730"/>
              <a:gd name="connsiteX230" fmla="*/ 37452 w 411719"/>
              <a:gd name="connsiteY230" fmla="*/ 55386 h 411730"/>
              <a:gd name="connsiteX231" fmla="*/ 43509 w 411719"/>
              <a:gd name="connsiteY231" fmla="*/ 40766 h 411730"/>
              <a:gd name="connsiteX232" fmla="*/ 58129 w 411719"/>
              <a:gd name="connsiteY232" fmla="*/ 34709 h 411730"/>
              <a:gd name="connsiteX233" fmla="*/ 72749 w 411719"/>
              <a:gd name="connsiteY233" fmla="*/ 40766 h 411730"/>
              <a:gd name="connsiteX234" fmla="*/ 78802 w 411719"/>
              <a:gd name="connsiteY234" fmla="*/ 55386 h 411730"/>
              <a:gd name="connsiteX235" fmla="*/ 72749 w 411719"/>
              <a:gd name="connsiteY235" fmla="*/ 70006 h 411730"/>
              <a:gd name="connsiteX236" fmla="*/ 64663 w 411719"/>
              <a:gd name="connsiteY236" fmla="*/ 75008 h 411730"/>
              <a:gd name="connsiteX237" fmla="*/ 80676 w 411719"/>
              <a:gd name="connsiteY237" fmla="*/ 81048 h 411730"/>
              <a:gd name="connsiteX238" fmla="*/ 92475 w 411719"/>
              <a:gd name="connsiteY238" fmla="*/ 92272 h 411730"/>
              <a:gd name="connsiteX239" fmla="*/ 105068 w 411719"/>
              <a:gd name="connsiteY239" fmla="*/ 60285 h 411730"/>
              <a:gd name="connsiteX240" fmla="*/ 58130 w 411719"/>
              <a:gd name="connsiteY240" fmla="*/ 2155 h 411730"/>
              <a:gd name="connsiteX241" fmla="*/ 116260 w 411719"/>
              <a:gd name="connsiteY241" fmla="*/ 60286 h 411730"/>
              <a:gd name="connsiteX242" fmla="*/ 58130 w 411719"/>
              <a:gd name="connsiteY242" fmla="*/ 118416 h 411730"/>
              <a:gd name="connsiteX243" fmla="*/ 17025 w 411719"/>
              <a:gd name="connsiteY243" fmla="*/ 101391 h 411730"/>
              <a:gd name="connsiteX244" fmla="*/ 0 w 411719"/>
              <a:gd name="connsiteY244" fmla="*/ 60287 h 411730"/>
              <a:gd name="connsiteX245" fmla="*/ 17025 w 411719"/>
              <a:gd name="connsiteY245" fmla="*/ 19182 h 411730"/>
              <a:gd name="connsiteX246" fmla="*/ 58130 w 411719"/>
              <a:gd name="connsiteY246" fmla="*/ 2157 h 411730"/>
              <a:gd name="connsiteX247" fmla="*/ 249711 w 411719"/>
              <a:gd name="connsiteY247" fmla="*/ 241583 h 411730"/>
              <a:gd name="connsiteX248" fmla="*/ 245778 w 411719"/>
              <a:gd name="connsiteY248" fmla="*/ 245945 h 411730"/>
              <a:gd name="connsiteX249" fmla="*/ 232371 w 411719"/>
              <a:gd name="connsiteY249" fmla="*/ 255876 h 411730"/>
              <a:gd name="connsiteX250" fmla="*/ 215723 w 411719"/>
              <a:gd name="connsiteY250" fmla="*/ 235860 h 411730"/>
              <a:gd name="connsiteX251" fmla="*/ 210369 w 411719"/>
              <a:gd name="connsiteY251" fmla="*/ 233954 h 411730"/>
              <a:gd name="connsiteX252" fmla="*/ 210369 w 411719"/>
              <a:gd name="connsiteY252" fmla="*/ 233937 h 411730"/>
              <a:gd name="connsiteX253" fmla="*/ 194713 w 411719"/>
              <a:gd name="connsiteY253" fmla="*/ 232778 h 411730"/>
              <a:gd name="connsiteX254" fmla="*/ 181928 w 411719"/>
              <a:gd name="connsiteY254" fmla="*/ 223855 h 411730"/>
              <a:gd name="connsiteX255" fmla="*/ 175472 w 411719"/>
              <a:gd name="connsiteY255" fmla="*/ 209651 h 411730"/>
              <a:gd name="connsiteX256" fmla="*/ 175112 w 411719"/>
              <a:gd name="connsiteY256" fmla="*/ 204461 h 411730"/>
              <a:gd name="connsiteX257" fmla="*/ 184916 w 411719"/>
              <a:gd name="connsiteY257" fmla="*/ 216251 h 411730"/>
              <a:gd name="connsiteX258" fmla="*/ 190137 w 411719"/>
              <a:gd name="connsiteY258" fmla="*/ 218181 h 411730"/>
              <a:gd name="connsiteX259" fmla="*/ 190137 w 411719"/>
              <a:gd name="connsiteY259" fmla="*/ 218194 h 411730"/>
              <a:gd name="connsiteX260" fmla="*/ 209265 w 411719"/>
              <a:gd name="connsiteY260" fmla="*/ 214910 h 411730"/>
              <a:gd name="connsiteX261" fmla="*/ 213605 w 411719"/>
              <a:gd name="connsiteY261" fmla="*/ 211234 h 411730"/>
              <a:gd name="connsiteX262" fmla="*/ 220289 w 411719"/>
              <a:gd name="connsiteY262" fmla="*/ 193120 h 411730"/>
              <a:gd name="connsiteX263" fmla="*/ 219052 w 411719"/>
              <a:gd name="connsiteY263" fmla="*/ 187304 h 411730"/>
              <a:gd name="connsiteX264" fmla="*/ 209527 w 411719"/>
              <a:gd name="connsiteY264" fmla="*/ 175850 h 411730"/>
              <a:gd name="connsiteX265" fmla="*/ 214567 w 411719"/>
              <a:gd name="connsiteY265" fmla="*/ 177153 h 411730"/>
              <a:gd name="connsiteX266" fmla="*/ 227352 w 411719"/>
              <a:gd name="connsiteY266" fmla="*/ 186076 h 411730"/>
              <a:gd name="connsiteX267" fmla="*/ 233808 w 411719"/>
              <a:gd name="connsiteY267" fmla="*/ 200280 h 411730"/>
              <a:gd name="connsiteX268" fmla="*/ 232079 w 411719"/>
              <a:gd name="connsiteY268" fmla="*/ 215871 h 411730"/>
              <a:gd name="connsiteX269" fmla="*/ 233317 w 411719"/>
              <a:gd name="connsiteY269" fmla="*/ 221868 h 411730"/>
              <a:gd name="connsiteX270" fmla="*/ 249708 w 411719"/>
              <a:gd name="connsiteY270" fmla="*/ 241576 h 411730"/>
              <a:gd name="connsiteX271" fmla="*/ 221536 w 411719"/>
              <a:gd name="connsiteY271" fmla="*/ 260276 h 411730"/>
              <a:gd name="connsiteX272" fmla="*/ 205860 w 411719"/>
              <a:gd name="connsiteY272" fmla="*/ 262481 h 411730"/>
              <a:gd name="connsiteX273" fmla="*/ 165946 w 411719"/>
              <a:gd name="connsiteY273" fmla="*/ 245950 h 411730"/>
              <a:gd name="connsiteX274" fmla="*/ 149415 w 411719"/>
              <a:gd name="connsiteY274" fmla="*/ 206036 h 411730"/>
              <a:gd name="connsiteX275" fmla="*/ 165946 w 411719"/>
              <a:gd name="connsiteY275" fmla="*/ 166122 h 411730"/>
              <a:gd name="connsiteX276" fmla="*/ 205860 w 411719"/>
              <a:gd name="connsiteY276" fmla="*/ 149591 h 411730"/>
              <a:gd name="connsiteX277" fmla="*/ 245773 w 411719"/>
              <a:gd name="connsiteY277" fmla="*/ 166122 h 411730"/>
              <a:gd name="connsiteX278" fmla="*/ 262304 w 411719"/>
              <a:gd name="connsiteY278" fmla="*/ 206036 h 411730"/>
              <a:gd name="connsiteX279" fmla="*/ 256078 w 411719"/>
              <a:gd name="connsiteY279" fmla="*/ 231830 h 411730"/>
              <a:gd name="connsiteX280" fmla="*/ 243587 w 411719"/>
              <a:gd name="connsiteY280" fmla="*/ 216813 h 411730"/>
              <a:gd name="connsiteX281" fmla="*/ 244820 w 411719"/>
              <a:gd name="connsiteY281" fmla="*/ 198544 h 411730"/>
              <a:gd name="connsiteX282" fmla="*/ 235917 w 411719"/>
              <a:gd name="connsiteY282" fmla="*/ 178963 h 411730"/>
              <a:gd name="connsiteX283" fmla="*/ 218284 w 411719"/>
              <a:gd name="connsiteY283" fmla="*/ 166632 h 411730"/>
              <a:gd name="connsiteX284" fmla="*/ 196773 w 411719"/>
              <a:gd name="connsiteY284" fmla="*/ 165038 h 411730"/>
              <a:gd name="connsiteX285" fmla="*/ 196773 w 411719"/>
              <a:gd name="connsiteY285" fmla="*/ 165056 h 411730"/>
              <a:gd name="connsiteX286" fmla="*/ 194284 w 411719"/>
              <a:gd name="connsiteY286" fmla="*/ 166242 h 411730"/>
              <a:gd name="connsiteX287" fmla="*/ 193565 w 411719"/>
              <a:gd name="connsiteY287" fmla="*/ 174090 h 411730"/>
              <a:gd name="connsiteX288" fmla="*/ 208699 w 411719"/>
              <a:gd name="connsiteY288" fmla="*/ 192289 h 411730"/>
              <a:gd name="connsiteX289" fmla="*/ 204210 w 411719"/>
              <a:gd name="connsiteY289" fmla="*/ 204462 h 411730"/>
              <a:gd name="connsiteX290" fmla="*/ 191421 w 411719"/>
              <a:gd name="connsiteY290" fmla="*/ 206657 h 411730"/>
              <a:gd name="connsiteX291" fmla="*/ 176606 w 411719"/>
              <a:gd name="connsiteY291" fmla="*/ 188837 h 411730"/>
              <a:gd name="connsiteX292" fmla="*/ 174065 w 411719"/>
              <a:gd name="connsiteY292" fmla="*/ 186819 h 411730"/>
              <a:gd name="connsiteX293" fmla="*/ 166810 w 411719"/>
              <a:gd name="connsiteY293" fmla="*/ 189968 h 411730"/>
              <a:gd name="connsiteX294" fmla="*/ 164471 w 411719"/>
              <a:gd name="connsiteY294" fmla="*/ 211418 h 411730"/>
              <a:gd name="connsiteX295" fmla="*/ 173373 w 411719"/>
              <a:gd name="connsiteY295" fmla="*/ 230999 h 411730"/>
              <a:gd name="connsiteX296" fmla="*/ 191007 w 411719"/>
              <a:gd name="connsiteY296" fmla="*/ 243331 h 411730"/>
              <a:gd name="connsiteX297" fmla="*/ 209186 w 411719"/>
              <a:gd name="connsiteY297" fmla="*/ 245432 h 411730"/>
              <a:gd name="connsiteX298" fmla="*/ 221540 w 411719"/>
              <a:gd name="connsiteY298" fmla="*/ 260286 h 411730"/>
              <a:gd name="connsiteX299" fmla="*/ 358155 w 411719"/>
              <a:gd name="connsiteY299" fmla="*/ 46535 h 411730"/>
              <a:gd name="connsiteX300" fmla="*/ 351448 w 411719"/>
              <a:gd name="connsiteY300" fmla="*/ 43755 h 411730"/>
              <a:gd name="connsiteX301" fmla="*/ 344741 w 411719"/>
              <a:gd name="connsiteY301" fmla="*/ 46535 h 411730"/>
              <a:gd name="connsiteX302" fmla="*/ 341962 w 411719"/>
              <a:gd name="connsiteY302" fmla="*/ 53242 h 411730"/>
              <a:gd name="connsiteX303" fmla="*/ 344741 w 411719"/>
              <a:gd name="connsiteY303" fmla="*/ 59948 h 411730"/>
              <a:gd name="connsiteX304" fmla="*/ 351448 w 411719"/>
              <a:gd name="connsiteY304" fmla="*/ 62728 h 411730"/>
              <a:gd name="connsiteX305" fmla="*/ 358155 w 411719"/>
              <a:gd name="connsiteY305" fmla="*/ 59948 h 411730"/>
              <a:gd name="connsiteX306" fmla="*/ 360934 w 411719"/>
              <a:gd name="connsiteY306" fmla="*/ 53242 h 411730"/>
              <a:gd name="connsiteX307" fmla="*/ 358155 w 411719"/>
              <a:gd name="connsiteY307" fmla="*/ 46535 h 411730"/>
              <a:gd name="connsiteX308" fmla="*/ 325654 w 411719"/>
              <a:gd name="connsiteY308" fmla="*/ 97359 h 411730"/>
              <a:gd name="connsiteX309" fmla="*/ 351448 w 411719"/>
              <a:gd name="connsiteY309" fmla="*/ 105076 h 411730"/>
              <a:gd name="connsiteX310" fmla="*/ 377244 w 411719"/>
              <a:gd name="connsiteY310" fmla="*/ 97359 h 411730"/>
              <a:gd name="connsiteX311" fmla="*/ 368011 w 411719"/>
              <a:gd name="connsiteY311" fmla="*/ 88344 h 411730"/>
              <a:gd name="connsiteX312" fmla="*/ 351450 w 411719"/>
              <a:gd name="connsiteY312" fmla="*/ 83547 h 411730"/>
              <a:gd name="connsiteX313" fmla="*/ 334887 w 411719"/>
              <a:gd name="connsiteY313" fmla="*/ 88344 h 411730"/>
              <a:gd name="connsiteX314" fmla="*/ 325652 w 411719"/>
              <a:gd name="connsiteY314" fmla="*/ 97364 h 411730"/>
              <a:gd name="connsiteX315" fmla="*/ 398384 w 411719"/>
              <a:gd name="connsiteY315" fmla="*/ 58131 h 411730"/>
              <a:gd name="connsiteX316" fmla="*/ 351446 w 411719"/>
              <a:gd name="connsiteY316" fmla="*/ 11191 h 411730"/>
              <a:gd name="connsiteX317" fmla="*/ 318253 w 411719"/>
              <a:gd name="connsiteY317" fmla="*/ 24938 h 411730"/>
              <a:gd name="connsiteX318" fmla="*/ 304506 w 411719"/>
              <a:gd name="connsiteY318" fmla="*/ 58130 h 411730"/>
              <a:gd name="connsiteX319" fmla="*/ 317095 w 411719"/>
              <a:gd name="connsiteY319" fmla="*/ 90122 h 411730"/>
              <a:gd name="connsiteX320" fmla="*/ 328898 w 411719"/>
              <a:gd name="connsiteY320" fmla="*/ 78893 h 411730"/>
              <a:gd name="connsiteX321" fmla="*/ 344911 w 411719"/>
              <a:gd name="connsiteY321" fmla="*/ 72853 h 411730"/>
              <a:gd name="connsiteX322" fmla="*/ 336825 w 411719"/>
              <a:gd name="connsiteY322" fmla="*/ 67851 h 411730"/>
              <a:gd name="connsiteX323" fmla="*/ 330768 w 411719"/>
              <a:gd name="connsiteY323" fmla="*/ 53231 h 411730"/>
              <a:gd name="connsiteX324" fmla="*/ 336825 w 411719"/>
              <a:gd name="connsiteY324" fmla="*/ 38611 h 411730"/>
              <a:gd name="connsiteX325" fmla="*/ 351445 w 411719"/>
              <a:gd name="connsiteY325" fmla="*/ 32553 h 411730"/>
              <a:gd name="connsiteX326" fmla="*/ 366065 w 411719"/>
              <a:gd name="connsiteY326" fmla="*/ 38611 h 411730"/>
              <a:gd name="connsiteX327" fmla="*/ 372118 w 411719"/>
              <a:gd name="connsiteY327" fmla="*/ 53231 h 411730"/>
              <a:gd name="connsiteX328" fmla="*/ 366065 w 411719"/>
              <a:gd name="connsiteY328" fmla="*/ 67851 h 411730"/>
              <a:gd name="connsiteX329" fmla="*/ 357979 w 411719"/>
              <a:gd name="connsiteY329" fmla="*/ 72853 h 411730"/>
              <a:gd name="connsiteX330" fmla="*/ 373990 w 411719"/>
              <a:gd name="connsiteY330" fmla="*/ 78893 h 411730"/>
              <a:gd name="connsiteX331" fmla="*/ 385792 w 411719"/>
              <a:gd name="connsiteY331" fmla="*/ 90117 h 411730"/>
              <a:gd name="connsiteX332" fmla="*/ 398384 w 411719"/>
              <a:gd name="connsiteY332" fmla="*/ 58130 h 411730"/>
              <a:gd name="connsiteX333" fmla="*/ 351446 w 411719"/>
              <a:gd name="connsiteY333" fmla="*/ 0 h 411730"/>
              <a:gd name="connsiteX334" fmla="*/ 409575 w 411719"/>
              <a:gd name="connsiteY334" fmla="*/ 58131 h 411730"/>
              <a:gd name="connsiteX335" fmla="*/ 351446 w 411719"/>
              <a:gd name="connsiteY335" fmla="*/ 116261 h 411730"/>
              <a:gd name="connsiteX336" fmla="*/ 310341 w 411719"/>
              <a:gd name="connsiteY336" fmla="*/ 99236 h 411730"/>
              <a:gd name="connsiteX337" fmla="*/ 293316 w 411719"/>
              <a:gd name="connsiteY337" fmla="*/ 58131 h 411730"/>
              <a:gd name="connsiteX338" fmla="*/ 310341 w 411719"/>
              <a:gd name="connsiteY338" fmla="*/ 17027 h 411730"/>
              <a:gd name="connsiteX339" fmla="*/ 351446 w 411719"/>
              <a:gd name="connsiteY339" fmla="*/ 2 h 411730"/>
              <a:gd name="connsiteX340" fmla="*/ 66986 w 411719"/>
              <a:gd name="connsiteY340" fmla="*/ 342003 h 411730"/>
              <a:gd name="connsiteX341" fmla="*/ 60279 w 411719"/>
              <a:gd name="connsiteY341" fmla="*/ 339223 h 411730"/>
              <a:gd name="connsiteX342" fmla="*/ 53572 w 411719"/>
              <a:gd name="connsiteY342" fmla="*/ 342003 h 411730"/>
              <a:gd name="connsiteX343" fmla="*/ 50792 w 411719"/>
              <a:gd name="connsiteY343" fmla="*/ 348710 h 411730"/>
              <a:gd name="connsiteX344" fmla="*/ 53572 w 411719"/>
              <a:gd name="connsiteY344" fmla="*/ 355416 h 411730"/>
              <a:gd name="connsiteX345" fmla="*/ 60279 w 411719"/>
              <a:gd name="connsiteY345" fmla="*/ 358196 h 411730"/>
              <a:gd name="connsiteX346" fmla="*/ 66986 w 411719"/>
              <a:gd name="connsiteY346" fmla="*/ 355416 h 411730"/>
              <a:gd name="connsiteX347" fmla="*/ 69765 w 411719"/>
              <a:gd name="connsiteY347" fmla="*/ 348710 h 411730"/>
              <a:gd name="connsiteX348" fmla="*/ 66986 w 411719"/>
              <a:gd name="connsiteY348" fmla="*/ 342003 h 411730"/>
              <a:gd name="connsiteX349" fmla="*/ 34485 w 411719"/>
              <a:gd name="connsiteY349" fmla="*/ 392828 h 411730"/>
              <a:gd name="connsiteX350" fmla="*/ 60279 w 411719"/>
              <a:gd name="connsiteY350" fmla="*/ 400543 h 411730"/>
              <a:gd name="connsiteX351" fmla="*/ 86073 w 411719"/>
              <a:gd name="connsiteY351" fmla="*/ 392828 h 411730"/>
              <a:gd name="connsiteX352" fmla="*/ 76843 w 411719"/>
              <a:gd name="connsiteY352" fmla="*/ 383813 h 411730"/>
              <a:gd name="connsiteX353" fmla="*/ 60280 w 411719"/>
              <a:gd name="connsiteY353" fmla="*/ 379014 h 411730"/>
              <a:gd name="connsiteX354" fmla="*/ 43717 w 411719"/>
              <a:gd name="connsiteY354" fmla="*/ 383813 h 411730"/>
              <a:gd name="connsiteX355" fmla="*/ 34483 w 411719"/>
              <a:gd name="connsiteY355" fmla="*/ 392832 h 411730"/>
              <a:gd name="connsiteX356" fmla="*/ 107216 w 411719"/>
              <a:gd name="connsiteY356" fmla="*/ 353599 h 411730"/>
              <a:gd name="connsiteX357" fmla="*/ 94623 w 411719"/>
              <a:gd name="connsiteY357" fmla="*/ 385584 h 411730"/>
              <a:gd name="connsiteX358" fmla="*/ 82824 w 411719"/>
              <a:gd name="connsiteY358" fmla="*/ 374362 h 411730"/>
              <a:gd name="connsiteX359" fmla="*/ 66812 w 411719"/>
              <a:gd name="connsiteY359" fmla="*/ 368321 h 411730"/>
              <a:gd name="connsiteX360" fmla="*/ 74898 w 411719"/>
              <a:gd name="connsiteY360" fmla="*/ 363319 h 411730"/>
              <a:gd name="connsiteX361" fmla="*/ 80951 w 411719"/>
              <a:gd name="connsiteY361" fmla="*/ 348699 h 411730"/>
              <a:gd name="connsiteX362" fmla="*/ 74898 w 411719"/>
              <a:gd name="connsiteY362" fmla="*/ 334079 h 411730"/>
              <a:gd name="connsiteX363" fmla="*/ 60278 w 411719"/>
              <a:gd name="connsiteY363" fmla="*/ 328022 h 411730"/>
              <a:gd name="connsiteX364" fmla="*/ 45658 w 411719"/>
              <a:gd name="connsiteY364" fmla="*/ 334079 h 411730"/>
              <a:gd name="connsiteX365" fmla="*/ 39600 w 411719"/>
              <a:gd name="connsiteY365" fmla="*/ 348699 h 411730"/>
              <a:gd name="connsiteX366" fmla="*/ 45658 w 411719"/>
              <a:gd name="connsiteY366" fmla="*/ 363319 h 411730"/>
              <a:gd name="connsiteX367" fmla="*/ 53744 w 411719"/>
              <a:gd name="connsiteY367" fmla="*/ 368321 h 411730"/>
              <a:gd name="connsiteX368" fmla="*/ 37731 w 411719"/>
              <a:gd name="connsiteY368" fmla="*/ 374362 h 411730"/>
              <a:gd name="connsiteX369" fmla="*/ 25928 w 411719"/>
              <a:gd name="connsiteY369" fmla="*/ 385588 h 411730"/>
              <a:gd name="connsiteX370" fmla="*/ 13339 w 411719"/>
              <a:gd name="connsiteY370" fmla="*/ 353599 h 411730"/>
              <a:gd name="connsiteX371" fmla="*/ 27086 w 411719"/>
              <a:gd name="connsiteY371" fmla="*/ 320406 h 411730"/>
              <a:gd name="connsiteX372" fmla="*/ 60278 w 411719"/>
              <a:gd name="connsiteY372" fmla="*/ 306659 h 411730"/>
              <a:gd name="connsiteX373" fmla="*/ 107218 w 411719"/>
              <a:gd name="connsiteY373" fmla="*/ 353599 h 411730"/>
              <a:gd name="connsiteX374" fmla="*/ 60277 w 411719"/>
              <a:gd name="connsiteY374" fmla="*/ 295468 h 411730"/>
              <a:gd name="connsiteX375" fmla="*/ 118407 w 411719"/>
              <a:gd name="connsiteY375" fmla="*/ 353599 h 411730"/>
              <a:gd name="connsiteX376" fmla="*/ 60277 w 411719"/>
              <a:gd name="connsiteY376" fmla="*/ 411730 h 411730"/>
              <a:gd name="connsiteX377" fmla="*/ 19172 w 411719"/>
              <a:gd name="connsiteY377" fmla="*/ 394705 h 411730"/>
              <a:gd name="connsiteX378" fmla="*/ 2147 w 411719"/>
              <a:gd name="connsiteY378" fmla="*/ 353599 h 411730"/>
              <a:gd name="connsiteX379" fmla="*/ 19172 w 411719"/>
              <a:gd name="connsiteY379" fmla="*/ 312495 h 411730"/>
              <a:gd name="connsiteX380" fmla="*/ 60277 w 411719"/>
              <a:gd name="connsiteY380" fmla="*/ 295470 h 411730"/>
              <a:gd name="connsiteX381" fmla="*/ 360299 w 411719"/>
              <a:gd name="connsiteY381" fmla="*/ 339846 h 411730"/>
              <a:gd name="connsiteX382" fmla="*/ 353592 w 411719"/>
              <a:gd name="connsiteY382" fmla="*/ 337067 h 411730"/>
              <a:gd name="connsiteX383" fmla="*/ 346885 w 411719"/>
              <a:gd name="connsiteY383" fmla="*/ 339846 h 411730"/>
              <a:gd name="connsiteX384" fmla="*/ 344106 w 411719"/>
              <a:gd name="connsiteY384" fmla="*/ 346553 h 411730"/>
              <a:gd name="connsiteX385" fmla="*/ 346885 w 411719"/>
              <a:gd name="connsiteY385" fmla="*/ 353260 h 411730"/>
              <a:gd name="connsiteX386" fmla="*/ 353592 w 411719"/>
              <a:gd name="connsiteY386" fmla="*/ 356040 h 411730"/>
              <a:gd name="connsiteX387" fmla="*/ 360299 w 411719"/>
              <a:gd name="connsiteY387" fmla="*/ 353260 h 411730"/>
              <a:gd name="connsiteX388" fmla="*/ 363079 w 411719"/>
              <a:gd name="connsiteY388" fmla="*/ 346553 h 411730"/>
              <a:gd name="connsiteX389" fmla="*/ 360299 w 411719"/>
              <a:gd name="connsiteY389" fmla="*/ 339846 h 411730"/>
              <a:gd name="connsiteX390" fmla="*/ 327798 w 411719"/>
              <a:gd name="connsiteY390" fmla="*/ 390672 h 411730"/>
              <a:gd name="connsiteX391" fmla="*/ 353592 w 411719"/>
              <a:gd name="connsiteY391" fmla="*/ 398387 h 411730"/>
              <a:gd name="connsiteX392" fmla="*/ 379385 w 411719"/>
              <a:gd name="connsiteY392" fmla="*/ 390672 h 411730"/>
              <a:gd name="connsiteX393" fmla="*/ 370156 w 411719"/>
              <a:gd name="connsiteY393" fmla="*/ 381657 h 411730"/>
              <a:gd name="connsiteX394" fmla="*/ 353594 w 411719"/>
              <a:gd name="connsiteY394" fmla="*/ 376857 h 411730"/>
              <a:gd name="connsiteX395" fmla="*/ 337031 w 411719"/>
              <a:gd name="connsiteY395" fmla="*/ 381657 h 411730"/>
              <a:gd name="connsiteX396" fmla="*/ 327796 w 411719"/>
              <a:gd name="connsiteY396" fmla="*/ 390676 h 411730"/>
              <a:gd name="connsiteX397" fmla="*/ 400529 w 411719"/>
              <a:gd name="connsiteY397" fmla="*/ 351442 h 411730"/>
              <a:gd name="connsiteX398" fmla="*/ 387937 w 411719"/>
              <a:gd name="connsiteY398" fmla="*/ 383428 h 411730"/>
              <a:gd name="connsiteX399" fmla="*/ 376138 w 411719"/>
              <a:gd name="connsiteY399" fmla="*/ 372206 h 411730"/>
              <a:gd name="connsiteX400" fmla="*/ 360125 w 411719"/>
              <a:gd name="connsiteY400" fmla="*/ 366165 h 411730"/>
              <a:gd name="connsiteX401" fmla="*/ 368210 w 411719"/>
              <a:gd name="connsiteY401" fmla="*/ 361163 h 411730"/>
              <a:gd name="connsiteX402" fmla="*/ 374262 w 411719"/>
              <a:gd name="connsiteY402" fmla="*/ 346543 h 411730"/>
              <a:gd name="connsiteX403" fmla="*/ 368210 w 411719"/>
              <a:gd name="connsiteY403" fmla="*/ 331923 h 411730"/>
              <a:gd name="connsiteX404" fmla="*/ 353591 w 411719"/>
              <a:gd name="connsiteY404" fmla="*/ 325865 h 411730"/>
              <a:gd name="connsiteX405" fmla="*/ 338971 w 411719"/>
              <a:gd name="connsiteY405" fmla="*/ 331923 h 411730"/>
              <a:gd name="connsiteX406" fmla="*/ 332913 w 411719"/>
              <a:gd name="connsiteY406" fmla="*/ 346543 h 411730"/>
              <a:gd name="connsiteX407" fmla="*/ 338971 w 411719"/>
              <a:gd name="connsiteY407" fmla="*/ 361163 h 411730"/>
              <a:gd name="connsiteX408" fmla="*/ 347057 w 411719"/>
              <a:gd name="connsiteY408" fmla="*/ 366165 h 411730"/>
              <a:gd name="connsiteX409" fmla="*/ 331044 w 411719"/>
              <a:gd name="connsiteY409" fmla="*/ 372206 h 411730"/>
              <a:gd name="connsiteX410" fmla="*/ 319241 w 411719"/>
              <a:gd name="connsiteY410" fmla="*/ 383436 h 411730"/>
              <a:gd name="connsiteX411" fmla="*/ 306652 w 411719"/>
              <a:gd name="connsiteY411" fmla="*/ 351442 h 411730"/>
              <a:gd name="connsiteX412" fmla="*/ 320399 w 411719"/>
              <a:gd name="connsiteY412" fmla="*/ 318250 h 411730"/>
              <a:gd name="connsiteX413" fmla="*/ 353592 w 411719"/>
              <a:gd name="connsiteY413" fmla="*/ 304503 h 411730"/>
              <a:gd name="connsiteX414" fmla="*/ 400533 w 411719"/>
              <a:gd name="connsiteY414" fmla="*/ 351443 h 411730"/>
              <a:gd name="connsiteX415" fmla="*/ 353590 w 411719"/>
              <a:gd name="connsiteY415" fmla="*/ 293312 h 411730"/>
              <a:gd name="connsiteX416" fmla="*/ 411720 w 411719"/>
              <a:gd name="connsiteY416" fmla="*/ 351442 h 411730"/>
              <a:gd name="connsiteX417" fmla="*/ 353590 w 411719"/>
              <a:gd name="connsiteY417" fmla="*/ 409574 h 411730"/>
              <a:gd name="connsiteX418" fmla="*/ 312485 w 411719"/>
              <a:gd name="connsiteY418" fmla="*/ 392548 h 411730"/>
              <a:gd name="connsiteX419" fmla="*/ 295460 w 411719"/>
              <a:gd name="connsiteY419" fmla="*/ 351443 h 411730"/>
              <a:gd name="connsiteX420" fmla="*/ 312485 w 411719"/>
              <a:gd name="connsiteY420" fmla="*/ 310338 h 411730"/>
              <a:gd name="connsiteX421" fmla="*/ 353590 w 411719"/>
              <a:gd name="connsiteY421" fmla="*/ 293313 h 411730"/>
              <a:gd name="connsiteX422" fmla="*/ 205861 w 411719"/>
              <a:gd name="connsiteY422" fmla="*/ 138382 h 411730"/>
              <a:gd name="connsiteX423" fmla="*/ 253689 w 411719"/>
              <a:gd name="connsiteY423" fmla="*/ 158192 h 411730"/>
              <a:gd name="connsiteX424" fmla="*/ 273498 w 411719"/>
              <a:gd name="connsiteY424" fmla="*/ 206019 h 411730"/>
              <a:gd name="connsiteX425" fmla="*/ 253689 w 411719"/>
              <a:gd name="connsiteY425" fmla="*/ 253846 h 411730"/>
              <a:gd name="connsiteX426" fmla="*/ 205861 w 411719"/>
              <a:gd name="connsiteY426" fmla="*/ 273655 h 411730"/>
              <a:gd name="connsiteX427" fmla="*/ 158034 w 411719"/>
              <a:gd name="connsiteY427" fmla="*/ 253846 h 411730"/>
              <a:gd name="connsiteX428" fmla="*/ 138225 w 411719"/>
              <a:gd name="connsiteY428" fmla="*/ 206019 h 411730"/>
              <a:gd name="connsiteX429" fmla="*/ 158034 w 411719"/>
              <a:gd name="connsiteY429" fmla="*/ 158192 h 411730"/>
              <a:gd name="connsiteX430" fmla="*/ 205861 w 411719"/>
              <a:gd name="connsiteY430" fmla="*/ 138382 h 41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Lst>
            <a:rect l="l" t="t" r="r" b="b"/>
            <a:pathLst>
              <a:path w="411719" h="411730">
                <a:moveTo>
                  <a:pt x="274716" y="295064"/>
                </a:moveTo>
                <a:lnTo>
                  <a:pt x="295059" y="274721"/>
                </a:lnTo>
                <a:lnTo>
                  <a:pt x="285399" y="265062"/>
                </a:lnTo>
                <a:lnTo>
                  <a:pt x="285408" y="265053"/>
                </a:lnTo>
                <a:cubicBezTo>
                  <a:pt x="283568" y="263217"/>
                  <a:pt x="283208" y="260274"/>
                  <a:pt x="284703" y="258023"/>
                </a:cubicBezTo>
                <a:cubicBezTo>
                  <a:pt x="288028" y="252987"/>
                  <a:pt x="290882" y="247640"/>
                  <a:pt x="293194" y="242044"/>
                </a:cubicBezTo>
                <a:cubicBezTo>
                  <a:pt x="295417" y="236654"/>
                  <a:pt x="297160" y="231030"/>
                  <a:pt x="298357" y="225229"/>
                </a:cubicBezTo>
                <a:cubicBezTo>
                  <a:pt x="298665" y="222431"/>
                  <a:pt x="301037" y="220249"/>
                  <a:pt x="303920" y="220249"/>
                </a:cubicBezTo>
                <a:lnTo>
                  <a:pt x="317629" y="220249"/>
                </a:lnTo>
                <a:lnTo>
                  <a:pt x="317629" y="191486"/>
                </a:lnTo>
                <a:lnTo>
                  <a:pt x="303859" y="191486"/>
                </a:lnTo>
                <a:lnTo>
                  <a:pt x="303859" y="191467"/>
                </a:lnTo>
                <a:cubicBezTo>
                  <a:pt x="301262" y="191467"/>
                  <a:pt x="298936" y="189650"/>
                  <a:pt x="298395" y="187006"/>
                </a:cubicBezTo>
                <a:cubicBezTo>
                  <a:pt x="297180" y="181069"/>
                  <a:pt x="295392" y="175310"/>
                  <a:pt x="293093" y="169779"/>
                </a:cubicBezTo>
                <a:cubicBezTo>
                  <a:pt x="290804" y="164285"/>
                  <a:pt x="288016" y="159055"/>
                  <a:pt x="284779" y="154145"/>
                </a:cubicBezTo>
                <a:cubicBezTo>
                  <a:pt x="283111" y="151954"/>
                  <a:pt x="283275" y="148806"/>
                  <a:pt x="285279" y="146807"/>
                </a:cubicBezTo>
                <a:lnTo>
                  <a:pt x="295069" y="137016"/>
                </a:lnTo>
                <a:lnTo>
                  <a:pt x="274726" y="116673"/>
                </a:lnTo>
                <a:lnTo>
                  <a:pt x="264904" y="126496"/>
                </a:lnTo>
                <a:lnTo>
                  <a:pt x="264895" y="126486"/>
                </a:lnTo>
                <a:cubicBezTo>
                  <a:pt x="263060" y="128326"/>
                  <a:pt x="260116" y="128687"/>
                  <a:pt x="257866" y="127192"/>
                </a:cubicBezTo>
                <a:cubicBezTo>
                  <a:pt x="252854" y="123880"/>
                  <a:pt x="247529" y="121036"/>
                  <a:pt x="241957" y="118734"/>
                </a:cubicBezTo>
                <a:cubicBezTo>
                  <a:pt x="236589" y="116511"/>
                  <a:pt x="230994" y="114773"/>
                  <a:pt x="225225" y="113571"/>
                </a:cubicBezTo>
                <a:cubicBezTo>
                  <a:pt x="222427" y="113258"/>
                  <a:pt x="220254" y="110891"/>
                  <a:pt x="220254" y="108013"/>
                </a:cubicBezTo>
                <a:lnTo>
                  <a:pt x="220254" y="94107"/>
                </a:lnTo>
                <a:lnTo>
                  <a:pt x="191491" y="94107"/>
                </a:lnTo>
                <a:lnTo>
                  <a:pt x="191491" y="108013"/>
                </a:lnTo>
                <a:lnTo>
                  <a:pt x="191468" y="108013"/>
                </a:lnTo>
                <a:cubicBezTo>
                  <a:pt x="191468" y="110614"/>
                  <a:pt x="189637" y="112945"/>
                  <a:pt x="186988" y="113477"/>
                </a:cubicBezTo>
                <a:cubicBezTo>
                  <a:pt x="181057" y="114683"/>
                  <a:pt x="175297" y="116453"/>
                  <a:pt x="169785" y="118737"/>
                </a:cubicBezTo>
                <a:cubicBezTo>
                  <a:pt x="164325" y="120998"/>
                  <a:pt x="159102" y="123773"/>
                  <a:pt x="154175" y="127004"/>
                </a:cubicBezTo>
                <a:cubicBezTo>
                  <a:pt x="151983" y="128667"/>
                  <a:pt x="148845" y="128498"/>
                  <a:pt x="146846" y="126494"/>
                </a:cubicBezTo>
                <a:lnTo>
                  <a:pt x="137023" y="116672"/>
                </a:lnTo>
                <a:lnTo>
                  <a:pt x="116680" y="137015"/>
                </a:lnTo>
                <a:lnTo>
                  <a:pt x="126471" y="146805"/>
                </a:lnTo>
                <a:lnTo>
                  <a:pt x="126462" y="146815"/>
                </a:lnTo>
                <a:cubicBezTo>
                  <a:pt x="128301" y="148650"/>
                  <a:pt x="128662" y="151593"/>
                  <a:pt x="127167" y="153844"/>
                </a:cubicBezTo>
                <a:cubicBezTo>
                  <a:pt x="123847" y="158842"/>
                  <a:pt x="120988" y="164176"/>
                  <a:pt x="118652" y="169787"/>
                </a:cubicBezTo>
                <a:cubicBezTo>
                  <a:pt x="116405" y="175177"/>
                  <a:pt x="114654" y="180792"/>
                  <a:pt x="113440" y="186575"/>
                </a:cubicBezTo>
                <a:cubicBezTo>
                  <a:pt x="113104" y="189345"/>
                  <a:pt x="110744" y="191489"/>
                  <a:pt x="107885" y="191489"/>
                </a:cubicBezTo>
                <a:lnTo>
                  <a:pt x="94116" y="191489"/>
                </a:lnTo>
                <a:lnTo>
                  <a:pt x="94116" y="220252"/>
                </a:lnTo>
                <a:lnTo>
                  <a:pt x="107825" y="220252"/>
                </a:lnTo>
                <a:lnTo>
                  <a:pt x="107825" y="220275"/>
                </a:lnTo>
                <a:cubicBezTo>
                  <a:pt x="110426" y="220275"/>
                  <a:pt x="112757" y="222106"/>
                  <a:pt x="113289" y="224755"/>
                </a:cubicBezTo>
                <a:cubicBezTo>
                  <a:pt x="114491" y="230724"/>
                  <a:pt x="116265" y="236506"/>
                  <a:pt x="118549" y="242047"/>
                </a:cubicBezTo>
                <a:cubicBezTo>
                  <a:pt x="120814" y="247537"/>
                  <a:pt x="123603" y="252787"/>
                  <a:pt x="126845" y="257733"/>
                </a:cubicBezTo>
                <a:cubicBezTo>
                  <a:pt x="128508" y="259924"/>
                  <a:pt x="128339" y="263062"/>
                  <a:pt x="126340" y="265062"/>
                </a:cubicBezTo>
                <a:lnTo>
                  <a:pt x="116680" y="274721"/>
                </a:lnTo>
                <a:lnTo>
                  <a:pt x="137023" y="295064"/>
                </a:lnTo>
                <a:lnTo>
                  <a:pt x="146649" y="285438"/>
                </a:lnTo>
                <a:lnTo>
                  <a:pt x="146659" y="285448"/>
                </a:lnTo>
                <a:cubicBezTo>
                  <a:pt x="148494" y="283608"/>
                  <a:pt x="151437" y="283247"/>
                  <a:pt x="153688" y="284742"/>
                </a:cubicBezTo>
                <a:cubicBezTo>
                  <a:pt x="158709" y="288077"/>
                  <a:pt x="164067" y="290946"/>
                  <a:pt x="169705" y="293290"/>
                </a:cubicBezTo>
                <a:cubicBezTo>
                  <a:pt x="175124" y="295542"/>
                  <a:pt x="180747" y="297294"/>
                  <a:pt x="186525" y="298498"/>
                </a:cubicBezTo>
                <a:cubicBezTo>
                  <a:pt x="189322" y="298807"/>
                  <a:pt x="191495" y="301179"/>
                  <a:pt x="191495" y="304057"/>
                </a:cubicBezTo>
                <a:lnTo>
                  <a:pt x="191495" y="317630"/>
                </a:lnTo>
                <a:lnTo>
                  <a:pt x="220259" y="317630"/>
                </a:lnTo>
                <a:lnTo>
                  <a:pt x="220259" y="304057"/>
                </a:lnTo>
                <a:lnTo>
                  <a:pt x="220282" y="304057"/>
                </a:lnTo>
                <a:cubicBezTo>
                  <a:pt x="220282" y="301455"/>
                  <a:pt x="222112" y="299124"/>
                  <a:pt x="224761" y="298592"/>
                </a:cubicBezTo>
                <a:cubicBezTo>
                  <a:pt x="230703" y="297386"/>
                  <a:pt x="236490" y="295598"/>
                  <a:pt x="242054" y="293285"/>
                </a:cubicBezTo>
                <a:cubicBezTo>
                  <a:pt x="247579" y="290993"/>
                  <a:pt x="252834" y="288189"/>
                  <a:pt x="257767" y="284942"/>
                </a:cubicBezTo>
                <a:cubicBezTo>
                  <a:pt x="259958" y="283274"/>
                  <a:pt x="263101" y="283439"/>
                  <a:pt x="265105" y="285442"/>
                </a:cubicBezTo>
                <a:lnTo>
                  <a:pt x="274731" y="295069"/>
                </a:lnTo>
                <a:close/>
                <a:moveTo>
                  <a:pt x="306921" y="278678"/>
                </a:moveTo>
                <a:lnTo>
                  <a:pt x="278672" y="306927"/>
                </a:lnTo>
                <a:cubicBezTo>
                  <a:pt x="276485" y="309114"/>
                  <a:pt x="272946" y="309114"/>
                  <a:pt x="270759" y="306927"/>
                </a:cubicBezTo>
                <a:lnTo>
                  <a:pt x="260333" y="296501"/>
                </a:lnTo>
                <a:cubicBezTo>
                  <a:pt x="255863" y="299197"/>
                  <a:pt x="251183" y="301573"/>
                  <a:pt x="246320" y="303591"/>
                </a:cubicBezTo>
                <a:cubicBezTo>
                  <a:pt x="241556" y="305573"/>
                  <a:pt x="236581" y="307216"/>
                  <a:pt x="231434" y="308492"/>
                </a:cubicBezTo>
                <a:lnTo>
                  <a:pt x="231434" y="323215"/>
                </a:lnTo>
                <a:cubicBezTo>
                  <a:pt x="231434" y="326303"/>
                  <a:pt x="228930" y="328810"/>
                  <a:pt x="225839" y="328810"/>
                </a:cubicBezTo>
                <a:lnTo>
                  <a:pt x="185886" y="328810"/>
                </a:lnTo>
                <a:cubicBezTo>
                  <a:pt x="182798" y="328810"/>
                  <a:pt x="180291" y="326306"/>
                  <a:pt x="180291" y="323215"/>
                </a:cubicBezTo>
                <a:lnTo>
                  <a:pt x="180291" y="308497"/>
                </a:lnTo>
                <a:cubicBezTo>
                  <a:pt x="175144" y="307221"/>
                  <a:pt x="170173" y="305577"/>
                  <a:pt x="165405" y="303596"/>
                </a:cubicBezTo>
                <a:cubicBezTo>
                  <a:pt x="160538" y="301574"/>
                  <a:pt x="155858" y="299200"/>
                  <a:pt x="151388" y="296501"/>
                </a:cubicBezTo>
                <a:lnTo>
                  <a:pt x="140961" y="306927"/>
                </a:lnTo>
                <a:cubicBezTo>
                  <a:pt x="138775" y="309114"/>
                  <a:pt x="135235" y="309114"/>
                  <a:pt x="133049" y="306927"/>
                </a:cubicBezTo>
                <a:lnTo>
                  <a:pt x="104799" y="278678"/>
                </a:lnTo>
                <a:cubicBezTo>
                  <a:pt x="102613" y="276491"/>
                  <a:pt x="102613" y="272951"/>
                  <a:pt x="104799" y="270765"/>
                </a:cubicBezTo>
                <a:lnTo>
                  <a:pt x="115267" y="260298"/>
                </a:lnTo>
                <a:cubicBezTo>
                  <a:pt x="112595" y="255841"/>
                  <a:pt x="110235" y="251161"/>
                  <a:pt x="108222" y="246285"/>
                </a:cubicBezTo>
                <a:cubicBezTo>
                  <a:pt x="106252" y="241515"/>
                  <a:pt x="104620" y="236555"/>
                  <a:pt x="103360" y="231440"/>
                </a:cubicBezTo>
                <a:lnTo>
                  <a:pt x="88510" y="231440"/>
                </a:lnTo>
                <a:cubicBezTo>
                  <a:pt x="85422" y="231440"/>
                  <a:pt x="82915" y="228935"/>
                  <a:pt x="82915" y="225844"/>
                </a:cubicBezTo>
                <a:lnTo>
                  <a:pt x="82915" y="185892"/>
                </a:lnTo>
                <a:cubicBezTo>
                  <a:pt x="82915" y="182803"/>
                  <a:pt x="85419" y="180296"/>
                  <a:pt x="88510" y="180296"/>
                </a:cubicBezTo>
                <a:lnTo>
                  <a:pt x="103430" y="180296"/>
                </a:lnTo>
                <a:cubicBezTo>
                  <a:pt x="104705" y="175191"/>
                  <a:pt x="106349" y="170249"/>
                  <a:pt x="108324" y="165503"/>
                </a:cubicBezTo>
                <a:cubicBezTo>
                  <a:pt x="110337" y="160663"/>
                  <a:pt x="112706" y="156008"/>
                  <a:pt x="115387" y="151560"/>
                </a:cubicBezTo>
                <a:lnTo>
                  <a:pt x="104798" y="140972"/>
                </a:lnTo>
                <a:cubicBezTo>
                  <a:pt x="102612" y="138785"/>
                  <a:pt x="102612" y="135245"/>
                  <a:pt x="104798" y="133059"/>
                </a:cubicBezTo>
                <a:lnTo>
                  <a:pt x="133048" y="104809"/>
                </a:lnTo>
                <a:cubicBezTo>
                  <a:pt x="135234" y="102623"/>
                  <a:pt x="138774" y="102623"/>
                  <a:pt x="140960" y="104809"/>
                </a:cubicBezTo>
                <a:lnTo>
                  <a:pt x="151591" y="115441"/>
                </a:lnTo>
                <a:cubicBezTo>
                  <a:pt x="156024" y="112783"/>
                  <a:pt x="160677" y="110434"/>
                  <a:pt x="165530" y="108425"/>
                </a:cubicBezTo>
                <a:cubicBezTo>
                  <a:pt x="170271" y="106464"/>
                  <a:pt x="175199" y="104834"/>
                  <a:pt x="180285" y="103567"/>
                </a:cubicBezTo>
                <a:lnTo>
                  <a:pt x="180285" y="88517"/>
                </a:lnTo>
                <a:cubicBezTo>
                  <a:pt x="180285" y="85429"/>
                  <a:pt x="182789" y="82922"/>
                  <a:pt x="185881" y="82922"/>
                </a:cubicBezTo>
                <a:lnTo>
                  <a:pt x="225833" y="82922"/>
                </a:lnTo>
                <a:cubicBezTo>
                  <a:pt x="228921" y="82922"/>
                  <a:pt x="231429" y="85426"/>
                  <a:pt x="231429" y="88517"/>
                </a:cubicBezTo>
                <a:lnTo>
                  <a:pt x="231429" y="103567"/>
                </a:lnTo>
                <a:cubicBezTo>
                  <a:pt x="236515" y="104834"/>
                  <a:pt x="241443" y="106459"/>
                  <a:pt x="246179" y="108421"/>
                </a:cubicBezTo>
                <a:cubicBezTo>
                  <a:pt x="251033" y="110429"/>
                  <a:pt x="255690" y="112779"/>
                  <a:pt x="260122" y="115436"/>
                </a:cubicBezTo>
                <a:lnTo>
                  <a:pt x="270753" y="104805"/>
                </a:lnTo>
                <a:cubicBezTo>
                  <a:pt x="272940" y="102619"/>
                  <a:pt x="276480" y="102619"/>
                  <a:pt x="278666" y="104805"/>
                </a:cubicBezTo>
                <a:lnTo>
                  <a:pt x="306915" y="133055"/>
                </a:lnTo>
                <a:cubicBezTo>
                  <a:pt x="309102" y="135241"/>
                  <a:pt x="309102" y="138781"/>
                  <a:pt x="306915" y="140967"/>
                </a:cubicBezTo>
                <a:lnTo>
                  <a:pt x="296327" y="151556"/>
                </a:lnTo>
                <a:cubicBezTo>
                  <a:pt x="299007" y="155997"/>
                  <a:pt x="301376" y="160655"/>
                  <a:pt x="303390" y="165495"/>
                </a:cubicBezTo>
                <a:cubicBezTo>
                  <a:pt x="305365" y="170245"/>
                  <a:pt x="307010" y="175186"/>
                  <a:pt x="308284" y="180292"/>
                </a:cubicBezTo>
                <a:lnTo>
                  <a:pt x="323203" y="180292"/>
                </a:lnTo>
                <a:cubicBezTo>
                  <a:pt x="326292" y="180292"/>
                  <a:pt x="328799" y="182797"/>
                  <a:pt x="328799" y="185888"/>
                </a:cubicBezTo>
                <a:lnTo>
                  <a:pt x="328799" y="225841"/>
                </a:lnTo>
                <a:cubicBezTo>
                  <a:pt x="328799" y="228929"/>
                  <a:pt x="326294" y="231436"/>
                  <a:pt x="323203" y="231436"/>
                </a:cubicBezTo>
                <a:lnTo>
                  <a:pt x="308358" y="231436"/>
                </a:lnTo>
                <a:cubicBezTo>
                  <a:pt x="307098" y="236551"/>
                  <a:pt x="305462" y="241511"/>
                  <a:pt x="303496" y="246281"/>
                </a:cubicBezTo>
                <a:cubicBezTo>
                  <a:pt x="301483" y="251157"/>
                  <a:pt x="299125" y="255842"/>
                  <a:pt x="296451" y="260298"/>
                </a:cubicBezTo>
                <a:lnTo>
                  <a:pt x="306919" y="270766"/>
                </a:lnTo>
                <a:cubicBezTo>
                  <a:pt x="309105" y="272952"/>
                  <a:pt x="309105" y="276492"/>
                  <a:pt x="306919" y="278678"/>
                </a:cubicBezTo>
                <a:close/>
                <a:moveTo>
                  <a:pt x="371872" y="162514"/>
                </a:moveTo>
                <a:cubicBezTo>
                  <a:pt x="370378" y="165204"/>
                  <a:pt x="366983" y="166175"/>
                  <a:pt x="364290" y="164676"/>
                </a:cubicBezTo>
                <a:cubicBezTo>
                  <a:pt x="361600" y="163177"/>
                  <a:pt x="360629" y="159786"/>
                  <a:pt x="362129" y="157095"/>
                </a:cubicBezTo>
                <a:lnTo>
                  <a:pt x="372631" y="138215"/>
                </a:lnTo>
                <a:cubicBezTo>
                  <a:pt x="373227" y="136954"/>
                  <a:pt x="374293" y="135912"/>
                  <a:pt x="375699" y="135379"/>
                </a:cubicBezTo>
                <a:cubicBezTo>
                  <a:pt x="377431" y="134720"/>
                  <a:pt x="379284" y="134977"/>
                  <a:pt x="380728" y="135915"/>
                </a:cubicBezTo>
                <a:lnTo>
                  <a:pt x="399595" y="146416"/>
                </a:lnTo>
                <a:cubicBezTo>
                  <a:pt x="402284" y="147911"/>
                  <a:pt x="403258" y="151306"/>
                  <a:pt x="401759" y="153997"/>
                </a:cubicBezTo>
                <a:cubicBezTo>
                  <a:pt x="400264" y="156688"/>
                  <a:pt x="396866" y="157659"/>
                  <a:pt x="394176" y="156160"/>
                </a:cubicBezTo>
                <a:lnTo>
                  <a:pt x="387582" y="152492"/>
                </a:lnTo>
                <a:cubicBezTo>
                  <a:pt x="389424" y="158746"/>
                  <a:pt x="390953" y="165155"/>
                  <a:pt x="392148" y="171690"/>
                </a:cubicBezTo>
                <a:cubicBezTo>
                  <a:pt x="394204" y="182891"/>
                  <a:pt x="395270" y="194373"/>
                  <a:pt x="395270" y="206031"/>
                </a:cubicBezTo>
                <a:cubicBezTo>
                  <a:pt x="395270" y="217690"/>
                  <a:pt x="394196" y="229167"/>
                  <a:pt x="392144" y="240372"/>
                </a:cubicBezTo>
                <a:cubicBezTo>
                  <a:pt x="390043" y="251835"/>
                  <a:pt x="386929" y="262891"/>
                  <a:pt x="382904" y="273447"/>
                </a:cubicBezTo>
                <a:cubicBezTo>
                  <a:pt x="381806" y="276333"/>
                  <a:pt x="378579" y="277782"/>
                  <a:pt x="375691" y="276680"/>
                </a:cubicBezTo>
                <a:cubicBezTo>
                  <a:pt x="372807" y="275582"/>
                  <a:pt x="371359" y="272354"/>
                  <a:pt x="372460" y="269468"/>
                </a:cubicBezTo>
                <a:cubicBezTo>
                  <a:pt x="376283" y="259454"/>
                  <a:pt x="379214" y="249051"/>
                  <a:pt x="381175" y="238359"/>
                </a:cubicBezTo>
                <a:cubicBezTo>
                  <a:pt x="383087" y="227942"/>
                  <a:pt x="384087" y="217138"/>
                  <a:pt x="384087" y="206031"/>
                </a:cubicBezTo>
                <a:cubicBezTo>
                  <a:pt x="384087" y="194924"/>
                  <a:pt x="383087" y="184119"/>
                  <a:pt x="381175" y="173704"/>
                </a:cubicBezTo>
                <a:cubicBezTo>
                  <a:pt x="379965" y="167108"/>
                  <a:pt x="378388" y="160624"/>
                  <a:pt x="376458" y="154278"/>
                </a:cubicBezTo>
                <a:lnTo>
                  <a:pt x="371868" y="162517"/>
                </a:lnTo>
                <a:close/>
                <a:moveTo>
                  <a:pt x="249375" y="372046"/>
                </a:moveTo>
                <a:cubicBezTo>
                  <a:pt x="246685" y="370552"/>
                  <a:pt x="245713" y="367157"/>
                  <a:pt x="247212" y="364464"/>
                </a:cubicBezTo>
                <a:cubicBezTo>
                  <a:pt x="248707" y="361774"/>
                  <a:pt x="252102" y="360804"/>
                  <a:pt x="254794" y="362303"/>
                </a:cubicBezTo>
                <a:lnTo>
                  <a:pt x="273674" y="372809"/>
                </a:lnTo>
                <a:cubicBezTo>
                  <a:pt x="274935" y="373401"/>
                  <a:pt x="275976" y="374467"/>
                  <a:pt x="276510" y="375873"/>
                </a:cubicBezTo>
                <a:cubicBezTo>
                  <a:pt x="277168" y="377605"/>
                  <a:pt x="276911" y="379458"/>
                  <a:pt x="275973" y="380906"/>
                </a:cubicBezTo>
                <a:lnTo>
                  <a:pt x="265472" y="399769"/>
                </a:lnTo>
                <a:cubicBezTo>
                  <a:pt x="263978" y="402458"/>
                  <a:pt x="260583" y="403432"/>
                  <a:pt x="257891" y="401933"/>
                </a:cubicBezTo>
                <a:cubicBezTo>
                  <a:pt x="255201" y="400438"/>
                  <a:pt x="254229" y="397044"/>
                  <a:pt x="255729" y="394350"/>
                </a:cubicBezTo>
                <a:lnTo>
                  <a:pt x="259396" y="387760"/>
                </a:lnTo>
                <a:cubicBezTo>
                  <a:pt x="253143" y="389598"/>
                  <a:pt x="246734" y="391127"/>
                  <a:pt x="240198" y="392322"/>
                </a:cubicBezTo>
                <a:cubicBezTo>
                  <a:pt x="228997" y="394378"/>
                  <a:pt x="217516" y="395448"/>
                  <a:pt x="205858" y="395448"/>
                </a:cubicBezTo>
                <a:cubicBezTo>
                  <a:pt x="194198" y="395448"/>
                  <a:pt x="182721" y="394374"/>
                  <a:pt x="171517" y="392318"/>
                </a:cubicBezTo>
                <a:cubicBezTo>
                  <a:pt x="160054" y="390217"/>
                  <a:pt x="148998" y="387106"/>
                  <a:pt x="138441" y="383082"/>
                </a:cubicBezTo>
                <a:cubicBezTo>
                  <a:pt x="135555" y="381984"/>
                  <a:pt x="134106" y="378753"/>
                  <a:pt x="135208" y="375869"/>
                </a:cubicBezTo>
                <a:cubicBezTo>
                  <a:pt x="136306" y="372981"/>
                  <a:pt x="139534" y="371533"/>
                  <a:pt x="142420" y="372634"/>
                </a:cubicBezTo>
                <a:cubicBezTo>
                  <a:pt x="152434" y="376457"/>
                  <a:pt x="162837" y="379391"/>
                  <a:pt x="173530" y="381349"/>
                </a:cubicBezTo>
                <a:cubicBezTo>
                  <a:pt x="183947" y="383261"/>
                  <a:pt x="194750" y="384261"/>
                  <a:pt x="205857" y="384261"/>
                </a:cubicBezTo>
                <a:cubicBezTo>
                  <a:pt x="216964" y="384261"/>
                  <a:pt x="227769" y="383261"/>
                  <a:pt x="238185" y="381349"/>
                </a:cubicBezTo>
                <a:cubicBezTo>
                  <a:pt x="244781" y="380143"/>
                  <a:pt x="251264" y="378562"/>
                  <a:pt x="257611" y="376632"/>
                </a:cubicBezTo>
                <a:lnTo>
                  <a:pt x="249371" y="372046"/>
                </a:lnTo>
                <a:close/>
                <a:moveTo>
                  <a:pt x="39849" y="249554"/>
                </a:moveTo>
                <a:cubicBezTo>
                  <a:pt x="41344" y="246864"/>
                  <a:pt x="44739" y="245893"/>
                  <a:pt x="47431" y="247392"/>
                </a:cubicBezTo>
                <a:cubicBezTo>
                  <a:pt x="50120" y="248886"/>
                  <a:pt x="51092" y="252281"/>
                  <a:pt x="49593" y="254973"/>
                </a:cubicBezTo>
                <a:lnTo>
                  <a:pt x="39088" y="273853"/>
                </a:lnTo>
                <a:cubicBezTo>
                  <a:pt x="38494" y="275114"/>
                  <a:pt x="37429" y="276155"/>
                  <a:pt x="36024" y="276689"/>
                </a:cubicBezTo>
                <a:cubicBezTo>
                  <a:pt x="34290" y="277348"/>
                  <a:pt x="32437" y="277091"/>
                  <a:pt x="30992" y="276153"/>
                </a:cubicBezTo>
                <a:lnTo>
                  <a:pt x="12126" y="265652"/>
                </a:lnTo>
                <a:cubicBezTo>
                  <a:pt x="9436" y="264157"/>
                  <a:pt x="8464" y="260762"/>
                  <a:pt x="9964" y="258070"/>
                </a:cubicBezTo>
                <a:cubicBezTo>
                  <a:pt x="11458" y="255380"/>
                  <a:pt x="14853" y="254409"/>
                  <a:pt x="17545" y="255908"/>
                </a:cubicBezTo>
                <a:lnTo>
                  <a:pt x="24137" y="259576"/>
                </a:lnTo>
                <a:cubicBezTo>
                  <a:pt x="22297" y="253322"/>
                  <a:pt x="20769" y="246913"/>
                  <a:pt x="19573" y="240378"/>
                </a:cubicBezTo>
                <a:cubicBezTo>
                  <a:pt x="17518" y="229176"/>
                  <a:pt x="16449" y="217695"/>
                  <a:pt x="16449" y="206037"/>
                </a:cubicBezTo>
                <a:cubicBezTo>
                  <a:pt x="16449" y="194378"/>
                  <a:pt x="17524" y="182901"/>
                  <a:pt x="19578" y="171696"/>
                </a:cubicBezTo>
                <a:cubicBezTo>
                  <a:pt x="21679" y="160233"/>
                  <a:pt x="24791" y="149177"/>
                  <a:pt x="28817" y="138620"/>
                </a:cubicBezTo>
                <a:cubicBezTo>
                  <a:pt x="29914" y="135735"/>
                  <a:pt x="33142" y="134285"/>
                  <a:pt x="36028" y="135388"/>
                </a:cubicBezTo>
                <a:cubicBezTo>
                  <a:pt x="38914" y="136485"/>
                  <a:pt x="40363" y="139714"/>
                  <a:pt x="39261" y="142599"/>
                </a:cubicBezTo>
                <a:cubicBezTo>
                  <a:pt x="35440" y="152614"/>
                  <a:pt x="32506" y="163017"/>
                  <a:pt x="30545" y="173709"/>
                </a:cubicBezTo>
                <a:cubicBezTo>
                  <a:pt x="28635" y="184126"/>
                  <a:pt x="27635" y="194929"/>
                  <a:pt x="27635" y="206037"/>
                </a:cubicBezTo>
                <a:cubicBezTo>
                  <a:pt x="27635" y="217144"/>
                  <a:pt x="28634" y="227949"/>
                  <a:pt x="30545" y="238364"/>
                </a:cubicBezTo>
                <a:cubicBezTo>
                  <a:pt x="31755" y="244960"/>
                  <a:pt x="33334" y="251444"/>
                  <a:pt x="35263" y="257790"/>
                </a:cubicBezTo>
                <a:lnTo>
                  <a:pt x="39850" y="249551"/>
                </a:lnTo>
                <a:close/>
                <a:moveTo>
                  <a:pt x="162346" y="40025"/>
                </a:moveTo>
                <a:cubicBezTo>
                  <a:pt x="165036" y="41519"/>
                  <a:pt x="166007" y="44914"/>
                  <a:pt x="164508" y="47606"/>
                </a:cubicBezTo>
                <a:cubicBezTo>
                  <a:pt x="163014" y="50296"/>
                  <a:pt x="159619" y="51267"/>
                  <a:pt x="156927" y="49768"/>
                </a:cubicBezTo>
                <a:lnTo>
                  <a:pt x="138047" y="39263"/>
                </a:lnTo>
                <a:cubicBezTo>
                  <a:pt x="136786" y="38670"/>
                  <a:pt x="135745" y="37604"/>
                  <a:pt x="135211" y="36199"/>
                </a:cubicBezTo>
                <a:cubicBezTo>
                  <a:pt x="134552" y="34466"/>
                  <a:pt x="134809" y="32613"/>
                  <a:pt x="135747" y="31168"/>
                </a:cubicBezTo>
                <a:lnTo>
                  <a:pt x="146248" y="12301"/>
                </a:lnTo>
                <a:cubicBezTo>
                  <a:pt x="147743" y="9612"/>
                  <a:pt x="151138" y="8640"/>
                  <a:pt x="153830" y="10139"/>
                </a:cubicBezTo>
                <a:cubicBezTo>
                  <a:pt x="156520" y="11639"/>
                  <a:pt x="157491" y="15029"/>
                  <a:pt x="155992" y="17721"/>
                </a:cubicBezTo>
                <a:lnTo>
                  <a:pt x="152324" y="24312"/>
                </a:lnTo>
                <a:cubicBezTo>
                  <a:pt x="158578" y="22472"/>
                  <a:pt x="164987" y="20944"/>
                  <a:pt x="171522" y="19749"/>
                </a:cubicBezTo>
                <a:cubicBezTo>
                  <a:pt x="182724" y="17693"/>
                  <a:pt x="194205" y="16624"/>
                  <a:pt x="205863" y="16624"/>
                </a:cubicBezTo>
                <a:cubicBezTo>
                  <a:pt x="217522" y="16624"/>
                  <a:pt x="228999" y="17699"/>
                  <a:pt x="240204" y="19754"/>
                </a:cubicBezTo>
                <a:cubicBezTo>
                  <a:pt x="251667" y="21855"/>
                  <a:pt x="262723" y="24966"/>
                  <a:pt x="273280" y="28992"/>
                </a:cubicBezTo>
                <a:cubicBezTo>
                  <a:pt x="276165" y="30090"/>
                  <a:pt x="277615" y="33318"/>
                  <a:pt x="276512" y="36204"/>
                </a:cubicBezTo>
                <a:cubicBezTo>
                  <a:pt x="275415" y="39090"/>
                  <a:pt x="272187" y="40539"/>
                  <a:pt x="269301" y="39436"/>
                </a:cubicBezTo>
                <a:cubicBezTo>
                  <a:pt x="259286" y="35615"/>
                  <a:pt x="248883" y="32682"/>
                  <a:pt x="238191" y="30720"/>
                </a:cubicBezTo>
                <a:cubicBezTo>
                  <a:pt x="227774" y="28811"/>
                  <a:pt x="216971" y="27810"/>
                  <a:pt x="205863" y="27810"/>
                </a:cubicBezTo>
                <a:cubicBezTo>
                  <a:pt x="194756" y="27810"/>
                  <a:pt x="183951" y="28809"/>
                  <a:pt x="173536" y="30720"/>
                </a:cubicBezTo>
                <a:cubicBezTo>
                  <a:pt x="166940" y="31931"/>
                  <a:pt x="160456" y="33509"/>
                  <a:pt x="154110" y="35438"/>
                </a:cubicBezTo>
                <a:lnTo>
                  <a:pt x="162350" y="40026"/>
                </a:lnTo>
                <a:close/>
                <a:moveTo>
                  <a:pt x="64839" y="48690"/>
                </a:moveTo>
                <a:cubicBezTo>
                  <a:pt x="63125" y="46977"/>
                  <a:pt x="60752" y="45910"/>
                  <a:pt x="58132" y="45910"/>
                </a:cubicBezTo>
                <a:cubicBezTo>
                  <a:pt x="55512" y="45910"/>
                  <a:pt x="53139" y="46970"/>
                  <a:pt x="51425" y="48690"/>
                </a:cubicBezTo>
                <a:cubicBezTo>
                  <a:pt x="49712" y="50404"/>
                  <a:pt x="48646" y="52777"/>
                  <a:pt x="48646" y="55397"/>
                </a:cubicBezTo>
                <a:cubicBezTo>
                  <a:pt x="48646" y="58017"/>
                  <a:pt x="49706" y="60390"/>
                  <a:pt x="51425" y="62104"/>
                </a:cubicBezTo>
                <a:cubicBezTo>
                  <a:pt x="53139" y="63817"/>
                  <a:pt x="55513" y="64883"/>
                  <a:pt x="58132" y="64883"/>
                </a:cubicBezTo>
                <a:cubicBezTo>
                  <a:pt x="60752" y="64883"/>
                  <a:pt x="63125" y="63823"/>
                  <a:pt x="64839" y="62104"/>
                </a:cubicBezTo>
                <a:cubicBezTo>
                  <a:pt x="66552" y="60390"/>
                  <a:pt x="67619" y="58017"/>
                  <a:pt x="67619" y="55397"/>
                </a:cubicBezTo>
                <a:cubicBezTo>
                  <a:pt x="67619" y="52777"/>
                  <a:pt x="66559" y="50404"/>
                  <a:pt x="64839" y="48690"/>
                </a:cubicBezTo>
                <a:close/>
                <a:moveTo>
                  <a:pt x="32338" y="99514"/>
                </a:moveTo>
                <a:cubicBezTo>
                  <a:pt x="39742" y="104391"/>
                  <a:pt x="48603" y="107231"/>
                  <a:pt x="58132" y="107231"/>
                </a:cubicBezTo>
                <a:cubicBezTo>
                  <a:pt x="67661" y="107231"/>
                  <a:pt x="76521" y="104391"/>
                  <a:pt x="83926" y="99514"/>
                </a:cubicBezTo>
                <a:cubicBezTo>
                  <a:pt x="81525" y="95912"/>
                  <a:pt x="78376" y="92835"/>
                  <a:pt x="74697" y="90499"/>
                </a:cubicBezTo>
                <a:cubicBezTo>
                  <a:pt x="69913" y="87463"/>
                  <a:pt x="64234" y="85702"/>
                  <a:pt x="58134" y="85702"/>
                </a:cubicBezTo>
                <a:cubicBezTo>
                  <a:pt x="52033" y="85702"/>
                  <a:pt x="46353" y="87463"/>
                  <a:pt x="41571" y="90499"/>
                </a:cubicBezTo>
                <a:cubicBezTo>
                  <a:pt x="37890" y="92835"/>
                  <a:pt x="34742" y="95912"/>
                  <a:pt x="32337" y="99519"/>
                </a:cubicBezTo>
                <a:close/>
                <a:moveTo>
                  <a:pt x="105069" y="60286"/>
                </a:moveTo>
                <a:cubicBezTo>
                  <a:pt x="105069" y="34361"/>
                  <a:pt x="84055" y="13346"/>
                  <a:pt x="58130" y="13346"/>
                </a:cubicBezTo>
                <a:cubicBezTo>
                  <a:pt x="45167" y="13346"/>
                  <a:pt x="33429" y="18601"/>
                  <a:pt x="24937" y="27093"/>
                </a:cubicBezTo>
                <a:cubicBezTo>
                  <a:pt x="16445" y="35585"/>
                  <a:pt x="11191" y="47323"/>
                  <a:pt x="11191" y="60285"/>
                </a:cubicBezTo>
                <a:cubicBezTo>
                  <a:pt x="11191" y="72650"/>
                  <a:pt x="15969" y="83893"/>
                  <a:pt x="23779" y="92277"/>
                </a:cubicBezTo>
                <a:cubicBezTo>
                  <a:pt x="26951" y="87802"/>
                  <a:pt x="30963" y="83981"/>
                  <a:pt x="35583" y="81048"/>
                </a:cubicBezTo>
                <a:cubicBezTo>
                  <a:pt x="40357" y="78016"/>
                  <a:pt x="45779" y="75919"/>
                  <a:pt x="51595" y="75008"/>
                </a:cubicBezTo>
                <a:cubicBezTo>
                  <a:pt x="48518" y="73980"/>
                  <a:pt x="45756" y="72253"/>
                  <a:pt x="43509" y="70006"/>
                </a:cubicBezTo>
                <a:cubicBezTo>
                  <a:pt x="39767" y="66264"/>
                  <a:pt x="37452" y="61094"/>
                  <a:pt x="37452" y="55386"/>
                </a:cubicBezTo>
                <a:cubicBezTo>
                  <a:pt x="37452" y="49678"/>
                  <a:pt x="39769" y="44507"/>
                  <a:pt x="43509" y="40766"/>
                </a:cubicBezTo>
                <a:cubicBezTo>
                  <a:pt x="47251" y="37024"/>
                  <a:pt x="52421" y="34709"/>
                  <a:pt x="58129" y="34709"/>
                </a:cubicBezTo>
                <a:cubicBezTo>
                  <a:pt x="63837" y="34709"/>
                  <a:pt x="69008" y="37026"/>
                  <a:pt x="72749" y="40766"/>
                </a:cubicBezTo>
                <a:cubicBezTo>
                  <a:pt x="76491" y="44508"/>
                  <a:pt x="78802" y="49678"/>
                  <a:pt x="78802" y="55386"/>
                </a:cubicBezTo>
                <a:cubicBezTo>
                  <a:pt x="78802" y="61094"/>
                  <a:pt x="76490" y="66265"/>
                  <a:pt x="72749" y="70006"/>
                </a:cubicBezTo>
                <a:cubicBezTo>
                  <a:pt x="70502" y="72253"/>
                  <a:pt x="67746" y="73980"/>
                  <a:pt x="64663" y="75008"/>
                </a:cubicBezTo>
                <a:cubicBezTo>
                  <a:pt x="70479" y="75915"/>
                  <a:pt x="75901" y="78016"/>
                  <a:pt x="80676" y="81048"/>
                </a:cubicBezTo>
                <a:cubicBezTo>
                  <a:pt x="85295" y="83981"/>
                  <a:pt x="89303" y="87798"/>
                  <a:pt x="92475" y="92272"/>
                </a:cubicBezTo>
                <a:cubicBezTo>
                  <a:pt x="100284" y="83888"/>
                  <a:pt x="105068" y="72644"/>
                  <a:pt x="105068" y="60285"/>
                </a:cubicBezTo>
                <a:close/>
                <a:moveTo>
                  <a:pt x="58130" y="2155"/>
                </a:moveTo>
                <a:cubicBezTo>
                  <a:pt x="90234" y="2155"/>
                  <a:pt x="116260" y="28182"/>
                  <a:pt x="116260" y="60286"/>
                </a:cubicBezTo>
                <a:cubicBezTo>
                  <a:pt x="116260" y="92390"/>
                  <a:pt x="90234" y="118416"/>
                  <a:pt x="58130" y="118416"/>
                </a:cubicBezTo>
                <a:cubicBezTo>
                  <a:pt x="42081" y="118416"/>
                  <a:pt x="27545" y="111910"/>
                  <a:pt x="17025" y="101391"/>
                </a:cubicBezTo>
                <a:cubicBezTo>
                  <a:pt x="6506" y="90873"/>
                  <a:pt x="0" y="76341"/>
                  <a:pt x="0" y="60287"/>
                </a:cubicBezTo>
                <a:cubicBezTo>
                  <a:pt x="0" y="44233"/>
                  <a:pt x="6506" y="29702"/>
                  <a:pt x="17025" y="19182"/>
                </a:cubicBezTo>
                <a:cubicBezTo>
                  <a:pt x="27544" y="8663"/>
                  <a:pt x="42075" y="2157"/>
                  <a:pt x="58130" y="2157"/>
                </a:cubicBezTo>
                <a:close/>
                <a:moveTo>
                  <a:pt x="249711" y="241583"/>
                </a:moveTo>
                <a:cubicBezTo>
                  <a:pt x="248473" y="243105"/>
                  <a:pt x="247166" y="244563"/>
                  <a:pt x="245778" y="245945"/>
                </a:cubicBezTo>
                <a:cubicBezTo>
                  <a:pt x="241839" y="249883"/>
                  <a:pt x="237328" y="253236"/>
                  <a:pt x="232371" y="255876"/>
                </a:cubicBezTo>
                <a:lnTo>
                  <a:pt x="215723" y="235860"/>
                </a:lnTo>
                <a:cubicBezTo>
                  <a:pt x="214378" y="234239"/>
                  <a:pt x="212304" y="233576"/>
                  <a:pt x="210369" y="233954"/>
                </a:cubicBezTo>
                <a:lnTo>
                  <a:pt x="210369" y="233937"/>
                </a:lnTo>
                <a:cubicBezTo>
                  <a:pt x="205137" y="234964"/>
                  <a:pt x="199720" y="234558"/>
                  <a:pt x="194713" y="232778"/>
                </a:cubicBezTo>
                <a:cubicBezTo>
                  <a:pt x="189877" y="231060"/>
                  <a:pt x="185436" y="228069"/>
                  <a:pt x="181928" y="223855"/>
                </a:cubicBezTo>
                <a:cubicBezTo>
                  <a:pt x="178416" y="219633"/>
                  <a:pt x="176281" y="214714"/>
                  <a:pt x="175472" y="209651"/>
                </a:cubicBezTo>
                <a:cubicBezTo>
                  <a:pt x="175197" y="207933"/>
                  <a:pt x="175080" y="206195"/>
                  <a:pt x="175112" y="204461"/>
                </a:cubicBezTo>
                <a:lnTo>
                  <a:pt x="184916" y="216251"/>
                </a:lnTo>
                <a:cubicBezTo>
                  <a:pt x="186233" y="217834"/>
                  <a:pt x="188241" y="218503"/>
                  <a:pt x="190137" y="218181"/>
                </a:cubicBezTo>
                <a:lnTo>
                  <a:pt x="190137" y="218194"/>
                </a:lnTo>
                <a:lnTo>
                  <a:pt x="209265" y="214910"/>
                </a:lnTo>
                <a:cubicBezTo>
                  <a:pt x="211344" y="214556"/>
                  <a:pt x="212960" y="213093"/>
                  <a:pt x="213605" y="211234"/>
                </a:cubicBezTo>
                <a:lnTo>
                  <a:pt x="220289" y="193120"/>
                </a:lnTo>
                <a:cubicBezTo>
                  <a:pt x="221051" y="191037"/>
                  <a:pt x="220499" y="188794"/>
                  <a:pt x="219052" y="187304"/>
                </a:cubicBezTo>
                <a:lnTo>
                  <a:pt x="209527" y="175850"/>
                </a:lnTo>
                <a:cubicBezTo>
                  <a:pt x="211236" y="176134"/>
                  <a:pt x="212922" y="176569"/>
                  <a:pt x="214567" y="177153"/>
                </a:cubicBezTo>
                <a:cubicBezTo>
                  <a:pt x="219403" y="178871"/>
                  <a:pt x="223844" y="181862"/>
                  <a:pt x="227352" y="186076"/>
                </a:cubicBezTo>
                <a:cubicBezTo>
                  <a:pt x="230864" y="190298"/>
                  <a:pt x="232999" y="195217"/>
                  <a:pt x="233808" y="200280"/>
                </a:cubicBezTo>
                <a:cubicBezTo>
                  <a:pt x="234640" y="205508"/>
                  <a:pt x="234047" y="210907"/>
                  <a:pt x="232079" y="215871"/>
                </a:cubicBezTo>
                <a:cubicBezTo>
                  <a:pt x="231238" y="218002"/>
                  <a:pt x="231795" y="220342"/>
                  <a:pt x="233317" y="221868"/>
                </a:cubicBezTo>
                <a:lnTo>
                  <a:pt x="249708" y="241576"/>
                </a:lnTo>
                <a:close/>
                <a:moveTo>
                  <a:pt x="221536" y="260276"/>
                </a:moveTo>
                <a:cubicBezTo>
                  <a:pt x="216561" y="261710"/>
                  <a:pt x="211301" y="262481"/>
                  <a:pt x="205860" y="262481"/>
                </a:cubicBezTo>
                <a:cubicBezTo>
                  <a:pt x="190273" y="262481"/>
                  <a:pt x="176156" y="256162"/>
                  <a:pt x="165946" y="245950"/>
                </a:cubicBezTo>
                <a:cubicBezTo>
                  <a:pt x="155736" y="235740"/>
                  <a:pt x="149415" y="221623"/>
                  <a:pt x="149415" y="206036"/>
                </a:cubicBezTo>
                <a:cubicBezTo>
                  <a:pt x="149415" y="190449"/>
                  <a:pt x="155734" y="176333"/>
                  <a:pt x="165946" y="166122"/>
                </a:cubicBezTo>
                <a:cubicBezTo>
                  <a:pt x="176156" y="155912"/>
                  <a:pt x="190272" y="149591"/>
                  <a:pt x="205860" y="149591"/>
                </a:cubicBezTo>
                <a:cubicBezTo>
                  <a:pt x="221446" y="149591"/>
                  <a:pt x="235563" y="155910"/>
                  <a:pt x="245773" y="166122"/>
                </a:cubicBezTo>
                <a:cubicBezTo>
                  <a:pt x="255988" y="176337"/>
                  <a:pt x="262304" y="190449"/>
                  <a:pt x="262304" y="206036"/>
                </a:cubicBezTo>
                <a:cubicBezTo>
                  <a:pt x="262304" y="215331"/>
                  <a:pt x="260057" y="224098"/>
                  <a:pt x="256078" y="231830"/>
                </a:cubicBezTo>
                <a:lnTo>
                  <a:pt x="243587" y="216813"/>
                </a:lnTo>
                <a:cubicBezTo>
                  <a:pt x="245366" y="210923"/>
                  <a:pt x="245796" y="204665"/>
                  <a:pt x="244820" y="198544"/>
                </a:cubicBezTo>
                <a:cubicBezTo>
                  <a:pt x="243709" y="191571"/>
                  <a:pt x="240766" y="184793"/>
                  <a:pt x="235917" y="178963"/>
                </a:cubicBezTo>
                <a:cubicBezTo>
                  <a:pt x="231064" y="173129"/>
                  <a:pt x="224936" y="168995"/>
                  <a:pt x="218284" y="166632"/>
                </a:cubicBezTo>
                <a:cubicBezTo>
                  <a:pt x="211399" y="164188"/>
                  <a:pt x="203953" y="163629"/>
                  <a:pt x="196773" y="165038"/>
                </a:cubicBezTo>
                <a:lnTo>
                  <a:pt x="196773" y="165056"/>
                </a:lnTo>
                <a:cubicBezTo>
                  <a:pt x="195885" y="165230"/>
                  <a:pt x="195026" y="165622"/>
                  <a:pt x="194284" y="166242"/>
                </a:cubicBezTo>
                <a:cubicBezTo>
                  <a:pt x="191921" y="168209"/>
                  <a:pt x="191594" y="171721"/>
                  <a:pt x="193565" y="174090"/>
                </a:cubicBezTo>
                <a:lnTo>
                  <a:pt x="208699" y="192289"/>
                </a:lnTo>
                <a:lnTo>
                  <a:pt x="204210" y="204462"/>
                </a:lnTo>
                <a:lnTo>
                  <a:pt x="191421" y="206657"/>
                </a:lnTo>
                <a:lnTo>
                  <a:pt x="176606" y="188837"/>
                </a:lnTo>
                <a:cubicBezTo>
                  <a:pt x="175999" y="187958"/>
                  <a:pt x="175134" y="187244"/>
                  <a:pt x="174065" y="186819"/>
                </a:cubicBezTo>
                <a:cubicBezTo>
                  <a:pt x="171193" y="185685"/>
                  <a:pt x="167946" y="187095"/>
                  <a:pt x="166810" y="189968"/>
                </a:cubicBezTo>
                <a:cubicBezTo>
                  <a:pt x="164125" y="196756"/>
                  <a:pt x="163316" y="204182"/>
                  <a:pt x="164471" y="211418"/>
                </a:cubicBezTo>
                <a:cubicBezTo>
                  <a:pt x="165582" y="218391"/>
                  <a:pt x="168524" y="225169"/>
                  <a:pt x="173373" y="230999"/>
                </a:cubicBezTo>
                <a:cubicBezTo>
                  <a:pt x="178227" y="236833"/>
                  <a:pt x="184354" y="240968"/>
                  <a:pt x="191007" y="243331"/>
                </a:cubicBezTo>
                <a:cubicBezTo>
                  <a:pt x="196832" y="245400"/>
                  <a:pt x="203058" y="246115"/>
                  <a:pt x="209186" y="245432"/>
                </a:cubicBezTo>
                <a:lnTo>
                  <a:pt x="221540" y="260286"/>
                </a:lnTo>
                <a:close/>
                <a:moveTo>
                  <a:pt x="358155" y="46535"/>
                </a:moveTo>
                <a:cubicBezTo>
                  <a:pt x="356441" y="44821"/>
                  <a:pt x="354068" y="43755"/>
                  <a:pt x="351448" y="43755"/>
                </a:cubicBezTo>
                <a:cubicBezTo>
                  <a:pt x="348828" y="43755"/>
                  <a:pt x="346455" y="44815"/>
                  <a:pt x="344741" y="46535"/>
                </a:cubicBezTo>
                <a:cubicBezTo>
                  <a:pt x="343028" y="48248"/>
                  <a:pt x="341962" y="50622"/>
                  <a:pt x="341962" y="53242"/>
                </a:cubicBezTo>
                <a:cubicBezTo>
                  <a:pt x="341962" y="55861"/>
                  <a:pt x="343022" y="58235"/>
                  <a:pt x="344741" y="59948"/>
                </a:cubicBezTo>
                <a:cubicBezTo>
                  <a:pt x="346459" y="61662"/>
                  <a:pt x="348828" y="62728"/>
                  <a:pt x="351448" y="62728"/>
                </a:cubicBezTo>
                <a:cubicBezTo>
                  <a:pt x="354068" y="62728"/>
                  <a:pt x="356441" y="61668"/>
                  <a:pt x="358155" y="59948"/>
                </a:cubicBezTo>
                <a:cubicBezTo>
                  <a:pt x="359868" y="58235"/>
                  <a:pt x="360934" y="55861"/>
                  <a:pt x="360934" y="53242"/>
                </a:cubicBezTo>
                <a:cubicBezTo>
                  <a:pt x="360934" y="50622"/>
                  <a:pt x="359874" y="48248"/>
                  <a:pt x="358155" y="46535"/>
                </a:cubicBezTo>
                <a:close/>
                <a:moveTo>
                  <a:pt x="325654" y="97359"/>
                </a:moveTo>
                <a:cubicBezTo>
                  <a:pt x="333057" y="102235"/>
                  <a:pt x="341919" y="105076"/>
                  <a:pt x="351448" y="105076"/>
                </a:cubicBezTo>
                <a:cubicBezTo>
                  <a:pt x="360977" y="105076"/>
                  <a:pt x="369837" y="102235"/>
                  <a:pt x="377244" y="97359"/>
                </a:cubicBezTo>
                <a:cubicBezTo>
                  <a:pt x="374842" y="93757"/>
                  <a:pt x="371693" y="90680"/>
                  <a:pt x="368011" y="88344"/>
                </a:cubicBezTo>
                <a:cubicBezTo>
                  <a:pt x="363227" y="85308"/>
                  <a:pt x="357550" y="83547"/>
                  <a:pt x="351450" y="83547"/>
                </a:cubicBezTo>
                <a:cubicBezTo>
                  <a:pt x="345349" y="83547"/>
                  <a:pt x="339669" y="85308"/>
                  <a:pt x="334887" y="88344"/>
                </a:cubicBezTo>
                <a:cubicBezTo>
                  <a:pt x="331205" y="90680"/>
                  <a:pt x="328058" y="93757"/>
                  <a:pt x="325652" y="97364"/>
                </a:cubicBezTo>
                <a:close/>
                <a:moveTo>
                  <a:pt x="398384" y="58131"/>
                </a:moveTo>
                <a:cubicBezTo>
                  <a:pt x="398384" y="32206"/>
                  <a:pt x="377369" y="11191"/>
                  <a:pt x="351446" y="11191"/>
                </a:cubicBezTo>
                <a:cubicBezTo>
                  <a:pt x="338483" y="11191"/>
                  <a:pt x="326745" y="16446"/>
                  <a:pt x="318253" y="24938"/>
                </a:cubicBezTo>
                <a:cubicBezTo>
                  <a:pt x="309761" y="33430"/>
                  <a:pt x="304506" y="45168"/>
                  <a:pt x="304506" y="58130"/>
                </a:cubicBezTo>
                <a:cubicBezTo>
                  <a:pt x="304506" y="70495"/>
                  <a:pt x="309285" y="81737"/>
                  <a:pt x="317095" y="90122"/>
                </a:cubicBezTo>
                <a:cubicBezTo>
                  <a:pt x="320266" y="85647"/>
                  <a:pt x="324279" y="81826"/>
                  <a:pt x="328898" y="78893"/>
                </a:cubicBezTo>
                <a:cubicBezTo>
                  <a:pt x="333673" y="75861"/>
                  <a:pt x="339095" y="73764"/>
                  <a:pt x="344911" y="72853"/>
                </a:cubicBezTo>
                <a:cubicBezTo>
                  <a:pt x="341834" y="71825"/>
                  <a:pt x="339072" y="70098"/>
                  <a:pt x="336825" y="67851"/>
                </a:cubicBezTo>
                <a:cubicBezTo>
                  <a:pt x="333083" y="64109"/>
                  <a:pt x="330768" y="58939"/>
                  <a:pt x="330768" y="53231"/>
                </a:cubicBezTo>
                <a:cubicBezTo>
                  <a:pt x="330768" y="47523"/>
                  <a:pt x="333085" y="42352"/>
                  <a:pt x="336825" y="38611"/>
                </a:cubicBezTo>
                <a:cubicBezTo>
                  <a:pt x="340567" y="34869"/>
                  <a:pt x="345737" y="32553"/>
                  <a:pt x="351445" y="32553"/>
                </a:cubicBezTo>
                <a:cubicBezTo>
                  <a:pt x="357153" y="32553"/>
                  <a:pt x="362324" y="34871"/>
                  <a:pt x="366065" y="38611"/>
                </a:cubicBezTo>
                <a:cubicBezTo>
                  <a:pt x="369805" y="42353"/>
                  <a:pt x="372118" y="47523"/>
                  <a:pt x="372118" y="53231"/>
                </a:cubicBezTo>
                <a:cubicBezTo>
                  <a:pt x="372118" y="58939"/>
                  <a:pt x="369805" y="64110"/>
                  <a:pt x="366065" y="67851"/>
                </a:cubicBezTo>
                <a:cubicBezTo>
                  <a:pt x="363819" y="70098"/>
                  <a:pt x="361062" y="71825"/>
                  <a:pt x="357979" y="72853"/>
                </a:cubicBezTo>
                <a:cubicBezTo>
                  <a:pt x="363795" y="73759"/>
                  <a:pt x="369218" y="75861"/>
                  <a:pt x="373990" y="78893"/>
                </a:cubicBezTo>
                <a:cubicBezTo>
                  <a:pt x="378610" y="81826"/>
                  <a:pt x="382620" y="85642"/>
                  <a:pt x="385792" y="90117"/>
                </a:cubicBezTo>
                <a:cubicBezTo>
                  <a:pt x="393600" y="81733"/>
                  <a:pt x="398384" y="70489"/>
                  <a:pt x="398384" y="58130"/>
                </a:cubicBezTo>
                <a:close/>
                <a:moveTo>
                  <a:pt x="351446" y="0"/>
                </a:moveTo>
                <a:cubicBezTo>
                  <a:pt x="383550" y="0"/>
                  <a:pt x="409575" y="26026"/>
                  <a:pt x="409575" y="58131"/>
                </a:cubicBezTo>
                <a:cubicBezTo>
                  <a:pt x="409575" y="90235"/>
                  <a:pt x="383550" y="116261"/>
                  <a:pt x="351446" y="116261"/>
                </a:cubicBezTo>
                <a:cubicBezTo>
                  <a:pt x="335397" y="116261"/>
                  <a:pt x="320861" y="109755"/>
                  <a:pt x="310341" y="99236"/>
                </a:cubicBezTo>
                <a:cubicBezTo>
                  <a:pt x="299822" y="88717"/>
                  <a:pt x="293316" y="74186"/>
                  <a:pt x="293316" y="58131"/>
                </a:cubicBezTo>
                <a:cubicBezTo>
                  <a:pt x="293316" y="42078"/>
                  <a:pt x="299822" y="27546"/>
                  <a:pt x="310341" y="17027"/>
                </a:cubicBezTo>
                <a:cubicBezTo>
                  <a:pt x="320860" y="6508"/>
                  <a:pt x="335391" y="2"/>
                  <a:pt x="351446" y="2"/>
                </a:cubicBezTo>
                <a:close/>
                <a:moveTo>
                  <a:pt x="66986" y="342003"/>
                </a:moveTo>
                <a:cubicBezTo>
                  <a:pt x="65272" y="340289"/>
                  <a:pt x="62899" y="339223"/>
                  <a:pt x="60279" y="339223"/>
                </a:cubicBezTo>
                <a:cubicBezTo>
                  <a:pt x="57659" y="339223"/>
                  <a:pt x="55286" y="340283"/>
                  <a:pt x="53572" y="342003"/>
                </a:cubicBezTo>
                <a:cubicBezTo>
                  <a:pt x="51859" y="343721"/>
                  <a:pt x="50792" y="346090"/>
                  <a:pt x="50792" y="348710"/>
                </a:cubicBezTo>
                <a:cubicBezTo>
                  <a:pt x="50792" y="351329"/>
                  <a:pt x="51852" y="353703"/>
                  <a:pt x="53572" y="355416"/>
                </a:cubicBezTo>
                <a:cubicBezTo>
                  <a:pt x="55286" y="357130"/>
                  <a:pt x="57659" y="358196"/>
                  <a:pt x="60279" y="358196"/>
                </a:cubicBezTo>
                <a:cubicBezTo>
                  <a:pt x="62899" y="358196"/>
                  <a:pt x="65272" y="357136"/>
                  <a:pt x="66986" y="355416"/>
                </a:cubicBezTo>
                <a:cubicBezTo>
                  <a:pt x="68699" y="353698"/>
                  <a:pt x="69765" y="351329"/>
                  <a:pt x="69765" y="348710"/>
                </a:cubicBezTo>
                <a:cubicBezTo>
                  <a:pt x="69765" y="346090"/>
                  <a:pt x="68705" y="343716"/>
                  <a:pt x="66986" y="342003"/>
                </a:cubicBezTo>
                <a:close/>
                <a:moveTo>
                  <a:pt x="34485" y="392828"/>
                </a:moveTo>
                <a:cubicBezTo>
                  <a:pt x="41888" y="397702"/>
                  <a:pt x="50750" y="400543"/>
                  <a:pt x="60279" y="400543"/>
                </a:cubicBezTo>
                <a:cubicBezTo>
                  <a:pt x="69808" y="400543"/>
                  <a:pt x="78668" y="397702"/>
                  <a:pt x="86073" y="392828"/>
                </a:cubicBezTo>
                <a:cubicBezTo>
                  <a:pt x="83672" y="389224"/>
                  <a:pt x="80523" y="386149"/>
                  <a:pt x="76843" y="383813"/>
                </a:cubicBezTo>
                <a:cubicBezTo>
                  <a:pt x="72060" y="380777"/>
                  <a:pt x="66381" y="379014"/>
                  <a:pt x="60280" y="379014"/>
                </a:cubicBezTo>
                <a:cubicBezTo>
                  <a:pt x="54180" y="379014"/>
                  <a:pt x="48499" y="380777"/>
                  <a:pt x="43717" y="383813"/>
                </a:cubicBezTo>
                <a:cubicBezTo>
                  <a:pt x="40036" y="386149"/>
                  <a:pt x="36889" y="389224"/>
                  <a:pt x="34483" y="392832"/>
                </a:cubicBezTo>
                <a:close/>
                <a:moveTo>
                  <a:pt x="107216" y="353599"/>
                </a:moveTo>
                <a:cubicBezTo>
                  <a:pt x="107216" y="365962"/>
                  <a:pt x="102433" y="377208"/>
                  <a:pt x="94623" y="385584"/>
                </a:cubicBezTo>
                <a:cubicBezTo>
                  <a:pt x="91452" y="381116"/>
                  <a:pt x="87443" y="377293"/>
                  <a:pt x="82824" y="374362"/>
                </a:cubicBezTo>
                <a:cubicBezTo>
                  <a:pt x="78050" y="371330"/>
                  <a:pt x="72623" y="369232"/>
                  <a:pt x="66812" y="368321"/>
                </a:cubicBezTo>
                <a:cubicBezTo>
                  <a:pt x="69889" y="367294"/>
                  <a:pt x="72650" y="365565"/>
                  <a:pt x="74898" y="363319"/>
                </a:cubicBezTo>
                <a:cubicBezTo>
                  <a:pt x="78639" y="359577"/>
                  <a:pt x="80951" y="354407"/>
                  <a:pt x="80951" y="348699"/>
                </a:cubicBezTo>
                <a:cubicBezTo>
                  <a:pt x="80951" y="342991"/>
                  <a:pt x="78638" y="337820"/>
                  <a:pt x="74898" y="334079"/>
                </a:cubicBezTo>
                <a:cubicBezTo>
                  <a:pt x="71156" y="330337"/>
                  <a:pt x="65986" y="328022"/>
                  <a:pt x="60278" y="328022"/>
                </a:cubicBezTo>
                <a:cubicBezTo>
                  <a:pt x="54570" y="328022"/>
                  <a:pt x="49399" y="330339"/>
                  <a:pt x="45658" y="334079"/>
                </a:cubicBezTo>
                <a:cubicBezTo>
                  <a:pt x="41916" y="337821"/>
                  <a:pt x="39600" y="342991"/>
                  <a:pt x="39600" y="348699"/>
                </a:cubicBezTo>
                <a:cubicBezTo>
                  <a:pt x="39600" y="354407"/>
                  <a:pt x="41918" y="359578"/>
                  <a:pt x="45658" y="363319"/>
                </a:cubicBezTo>
                <a:cubicBezTo>
                  <a:pt x="47905" y="365565"/>
                  <a:pt x="50661" y="367294"/>
                  <a:pt x="53744" y="368321"/>
                </a:cubicBezTo>
                <a:cubicBezTo>
                  <a:pt x="47928" y="369228"/>
                  <a:pt x="42506" y="371330"/>
                  <a:pt x="37731" y="374362"/>
                </a:cubicBezTo>
                <a:cubicBezTo>
                  <a:pt x="33112" y="377293"/>
                  <a:pt x="29099" y="381116"/>
                  <a:pt x="25928" y="385588"/>
                </a:cubicBezTo>
                <a:cubicBezTo>
                  <a:pt x="18118" y="377208"/>
                  <a:pt x="13339" y="365962"/>
                  <a:pt x="13339" y="353599"/>
                </a:cubicBezTo>
                <a:cubicBezTo>
                  <a:pt x="13339" y="340636"/>
                  <a:pt x="18594" y="328898"/>
                  <a:pt x="27086" y="320406"/>
                </a:cubicBezTo>
                <a:cubicBezTo>
                  <a:pt x="35578" y="311914"/>
                  <a:pt x="47316" y="306659"/>
                  <a:pt x="60278" y="306659"/>
                </a:cubicBezTo>
                <a:cubicBezTo>
                  <a:pt x="86203" y="306659"/>
                  <a:pt x="107218" y="327674"/>
                  <a:pt x="107218" y="353599"/>
                </a:cubicBezTo>
                <a:close/>
                <a:moveTo>
                  <a:pt x="60277" y="295468"/>
                </a:moveTo>
                <a:cubicBezTo>
                  <a:pt x="92381" y="295468"/>
                  <a:pt x="118407" y="321494"/>
                  <a:pt x="118407" y="353599"/>
                </a:cubicBezTo>
                <a:cubicBezTo>
                  <a:pt x="118407" y="385701"/>
                  <a:pt x="92381" y="411730"/>
                  <a:pt x="60277" y="411730"/>
                </a:cubicBezTo>
                <a:cubicBezTo>
                  <a:pt x="44228" y="411730"/>
                  <a:pt x="29692" y="405222"/>
                  <a:pt x="19172" y="394705"/>
                </a:cubicBezTo>
                <a:cubicBezTo>
                  <a:pt x="8653" y="384187"/>
                  <a:pt x="2147" y="369652"/>
                  <a:pt x="2147" y="353599"/>
                </a:cubicBezTo>
                <a:cubicBezTo>
                  <a:pt x="2147" y="337546"/>
                  <a:pt x="8653" y="323014"/>
                  <a:pt x="19172" y="312495"/>
                </a:cubicBezTo>
                <a:cubicBezTo>
                  <a:pt x="29690" y="301976"/>
                  <a:pt x="44222" y="295470"/>
                  <a:pt x="60277" y="295470"/>
                </a:cubicBezTo>
                <a:close/>
                <a:moveTo>
                  <a:pt x="360299" y="339846"/>
                </a:moveTo>
                <a:cubicBezTo>
                  <a:pt x="358585" y="338133"/>
                  <a:pt x="356212" y="337067"/>
                  <a:pt x="353592" y="337067"/>
                </a:cubicBezTo>
                <a:cubicBezTo>
                  <a:pt x="350972" y="337067"/>
                  <a:pt x="348599" y="338127"/>
                  <a:pt x="346885" y="339846"/>
                </a:cubicBezTo>
                <a:cubicBezTo>
                  <a:pt x="345172" y="341565"/>
                  <a:pt x="344106" y="343934"/>
                  <a:pt x="344106" y="346553"/>
                </a:cubicBezTo>
                <a:cubicBezTo>
                  <a:pt x="344106" y="349173"/>
                  <a:pt x="345166" y="351546"/>
                  <a:pt x="346885" y="353260"/>
                </a:cubicBezTo>
                <a:cubicBezTo>
                  <a:pt x="348599" y="354973"/>
                  <a:pt x="350972" y="356040"/>
                  <a:pt x="353592" y="356040"/>
                </a:cubicBezTo>
                <a:cubicBezTo>
                  <a:pt x="356212" y="356040"/>
                  <a:pt x="358585" y="354980"/>
                  <a:pt x="360299" y="353260"/>
                </a:cubicBezTo>
                <a:cubicBezTo>
                  <a:pt x="362013" y="351542"/>
                  <a:pt x="363079" y="349173"/>
                  <a:pt x="363079" y="346553"/>
                </a:cubicBezTo>
                <a:cubicBezTo>
                  <a:pt x="363079" y="343934"/>
                  <a:pt x="362017" y="341560"/>
                  <a:pt x="360299" y="339846"/>
                </a:cubicBezTo>
                <a:close/>
                <a:moveTo>
                  <a:pt x="327798" y="390672"/>
                </a:moveTo>
                <a:cubicBezTo>
                  <a:pt x="335201" y="395545"/>
                  <a:pt x="344063" y="398387"/>
                  <a:pt x="353592" y="398387"/>
                </a:cubicBezTo>
                <a:cubicBezTo>
                  <a:pt x="363122" y="398387"/>
                  <a:pt x="371981" y="395545"/>
                  <a:pt x="379385" y="390672"/>
                </a:cubicBezTo>
                <a:cubicBezTo>
                  <a:pt x="376983" y="387067"/>
                  <a:pt x="373838" y="383992"/>
                  <a:pt x="370156" y="381657"/>
                </a:cubicBezTo>
                <a:cubicBezTo>
                  <a:pt x="365372" y="378621"/>
                  <a:pt x="359694" y="376857"/>
                  <a:pt x="353594" y="376857"/>
                </a:cubicBezTo>
                <a:cubicBezTo>
                  <a:pt x="347493" y="376857"/>
                  <a:pt x="341813" y="378621"/>
                  <a:pt x="337031" y="381657"/>
                </a:cubicBezTo>
                <a:cubicBezTo>
                  <a:pt x="333349" y="383992"/>
                  <a:pt x="330202" y="387067"/>
                  <a:pt x="327796" y="390676"/>
                </a:cubicBezTo>
                <a:close/>
                <a:moveTo>
                  <a:pt x="400529" y="351442"/>
                </a:moveTo>
                <a:cubicBezTo>
                  <a:pt x="400529" y="363806"/>
                  <a:pt x="395745" y="375047"/>
                  <a:pt x="387937" y="383428"/>
                </a:cubicBezTo>
                <a:cubicBezTo>
                  <a:pt x="384764" y="378959"/>
                  <a:pt x="380755" y="375137"/>
                  <a:pt x="376138" y="372206"/>
                </a:cubicBezTo>
                <a:cubicBezTo>
                  <a:pt x="371362" y="369174"/>
                  <a:pt x="365936" y="367076"/>
                  <a:pt x="360125" y="366165"/>
                </a:cubicBezTo>
                <a:cubicBezTo>
                  <a:pt x="363204" y="365137"/>
                  <a:pt x="365964" y="363409"/>
                  <a:pt x="368210" y="361163"/>
                </a:cubicBezTo>
                <a:cubicBezTo>
                  <a:pt x="371954" y="357421"/>
                  <a:pt x="374262" y="352251"/>
                  <a:pt x="374262" y="346543"/>
                </a:cubicBezTo>
                <a:cubicBezTo>
                  <a:pt x="374262" y="340835"/>
                  <a:pt x="371950" y="335664"/>
                  <a:pt x="368210" y="331923"/>
                </a:cubicBezTo>
                <a:cubicBezTo>
                  <a:pt x="364469" y="328181"/>
                  <a:pt x="359299" y="325865"/>
                  <a:pt x="353591" y="325865"/>
                </a:cubicBezTo>
                <a:cubicBezTo>
                  <a:pt x="347883" y="325865"/>
                  <a:pt x="342712" y="328183"/>
                  <a:pt x="338971" y="331923"/>
                </a:cubicBezTo>
                <a:cubicBezTo>
                  <a:pt x="335229" y="335665"/>
                  <a:pt x="332913" y="340835"/>
                  <a:pt x="332913" y="346543"/>
                </a:cubicBezTo>
                <a:cubicBezTo>
                  <a:pt x="332913" y="352251"/>
                  <a:pt x="335231" y="357422"/>
                  <a:pt x="338971" y="361163"/>
                </a:cubicBezTo>
                <a:cubicBezTo>
                  <a:pt x="341218" y="363409"/>
                  <a:pt x="343974" y="365137"/>
                  <a:pt x="347057" y="366165"/>
                </a:cubicBezTo>
                <a:cubicBezTo>
                  <a:pt x="341241" y="367072"/>
                  <a:pt x="335819" y="369174"/>
                  <a:pt x="331044" y="372206"/>
                </a:cubicBezTo>
                <a:cubicBezTo>
                  <a:pt x="326425" y="375137"/>
                  <a:pt x="322412" y="378959"/>
                  <a:pt x="319241" y="383436"/>
                </a:cubicBezTo>
                <a:cubicBezTo>
                  <a:pt x="311432" y="375051"/>
                  <a:pt x="306652" y="363806"/>
                  <a:pt x="306652" y="351442"/>
                </a:cubicBezTo>
                <a:cubicBezTo>
                  <a:pt x="306652" y="338480"/>
                  <a:pt x="311907" y="326742"/>
                  <a:pt x="320399" y="318250"/>
                </a:cubicBezTo>
                <a:cubicBezTo>
                  <a:pt x="328891" y="309758"/>
                  <a:pt x="340630" y="304503"/>
                  <a:pt x="353592" y="304503"/>
                </a:cubicBezTo>
                <a:cubicBezTo>
                  <a:pt x="379517" y="304503"/>
                  <a:pt x="400533" y="325518"/>
                  <a:pt x="400533" y="351443"/>
                </a:cubicBezTo>
                <a:close/>
                <a:moveTo>
                  <a:pt x="353590" y="293312"/>
                </a:moveTo>
                <a:cubicBezTo>
                  <a:pt x="385695" y="293312"/>
                  <a:pt x="411720" y="319338"/>
                  <a:pt x="411720" y="351442"/>
                </a:cubicBezTo>
                <a:cubicBezTo>
                  <a:pt x="411720" y="383545"/>
                  <a:pt x="385695" y="409574"/>
                  <a:pt x="353590" y="409574"/>
                </a:cubicBezTo>
                <a:cubicBezTo>
                  <a:pt x="337541" y="409574"/>
                  <a:pt x="323005" y="403066"/>
                  <a:pt x="312485" y="392548"/>
                </a:cubicBezTo>
                <a:cubicBezTo>
                  <a:pt x="301966" y="382031"/>
                  <a:pt x="295460" y="367496"/>
                  <a:pt x="295460" y="351443"/>
                </a:cubicBezTo>
                <a:cubicBezTo>
                  <a:pt x="295460" y="335389"/>
                  <a:pt x="301966" y="320858"/>
                  <a:pt x="312485" y="310338"/>
                </a:cubicBezTo>
                <a:cubicBezTo>
                  <a:pt x="323004" y="299819"/>
                  <a:pt x="337535" y="293313"/>
                  <a:pt x="353590" y="293313"/>
                </a:cubicBezTo>
                <a:close/>
                <a:moveTo>
                  <a:pt x="205861" y="138382"/>
                </a:moveTo>
                <a:cubicBezTo>
                  <a:pt x="224537" y="138382"/>
                  <a:pt x="241451" y="145954"/>
                  <a:pt x="253689" y="158192"/>
                </a:cubicBezTo>
                <a:cubicBezTo>
                  <a:pt x="265932" y="170430"/>
                  <a:pt x="273498" y="187343"/>
                  <a:pt x="273498" y="206019"/>
                </a:cubicBezTo>
                <a:cubicBezTo>
                  <a:pt x="273498" y="224694"/>
                  <a:pt x="265926" y="241608"/>
                  <a:pt x="253689" y="253846"/>
                </a:cubicBezTo>
                <a:cubicBezTo>
                  <a:pt x="241450" y="266084"/>
                  <a:pt x="224537" y="273655"/>
                  <a:pt x="205861" y="273655"/>
                </a:cubicBezTo>
                <a:cubicBezTo>
                  <a:pt x="187186" y="273655"/>
                  <a:pt x="170272" y="266083"/>
                  <a:pt x="158034" y="253846"/>
                </a:cubicBezTo>
                <a:cubicBezTo>
                  <a:pt x="145796" y="241607"/>
                  <a:pt x="138225" y="224695"/>
                  <a:pt x="138225" y="206019"/>
                </a:cubicBezTo>
                <a:cubicBezTo>
                  <a:pt x="138225" y="187344"/>
                  <a:pt x="145797" y="170430"/>
                  <a:pt x="158034" y="158192"/>
                </a:cubicBezTo>
                <a:cubicBezTo>
                  <a:pt x="170273" y="145953"/>
                  <a:pt x="187186" y="138382"/>
                  <a:pt x="205861" y="138382"/>
                </a:cubicBezTo>
                <a:close/>
              </a:path>
            </a:pathLst>
          </a:custGeom>
          <a:solidFill>
            <a:schemeClr val="bg1"/>
          </a:solidFill>
          <a:ln w="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C76"/>
              </a:solidFill>
              <a:effectLst/>
              <a:uLnTx/>
              <a:uFillTx/>
              <a:latin typeface="Calibri" panose="020F0502020204030204"/>
              <a:ea typeface="+mn-ea"/>
              <a:cs typeface="+mn-cs"/>
            </a:endParaRPr>
          </a:p>
        </p:txBody>
      </p:sp>
      <p:cxnSp>
        <p:nvCxnSpPr>
          <p:cNvPr id="58" name="Straight Arrow Connector 57">
            <a:extLst>
              <a:ext uri="{FF2B5EF4-FFF2-40B4-BE49-F238E27FC236}">
                <a16:creationId xmlns:a16="http://schemas.microsoft.com/office/drawing/2014/main" id="{4CD4A1EA-23D6-2DA8-7540-BD281D655544}"/>
              </a:ext>
              <a:ext uri="{C183D7F6-B498-43B3-948B-1728B52AA6E4}">
                <adec:decorative xmlns:adec="http://schemas.microsoft.com/office/drawing/2017/decorative" val="1"/>
              </a:ext>
            </a:extLst>
          </p:cNvPr>
          <p:cNvCxnSpPr>
            <a:cxnSpLocks/>
          </p:cNvCxnSpPr>
          <p:nvPr/>
        </p:nvCxnSpPr>
        <p:spPr>
          <a:xfrm flipV="1">
            <a:off x="3152453" y="3586707"/>
            <a:ext cx="0" cy="190734"/>
          </a:xfrm>
          <a:prstGeom prst="straightConnector1">
            <a:avLst/>
          </a:prstGeom>
          <a:ln w="28575">
            <a:gradFill>
              <a:gsLst>
                <a:gs pos="0">
                  <a:schemeClr val="accent2">
                    <a:lumMod val="20000"/>
                    <a:lumOff val="80000"/>
                  </a:schemeClr>
                </a:gs>
                <a:gs pos="100000">
                  <a:schemeClr val="accent2"/>
                </a:gs>
              </a:gsLst>
              <a:lin ang="16200000" scaled="0"/>
            </a:gradFill>
            <a:prstDash val="sysDot"/>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A69E713B-0625-A137-7B55-44CD1D2E4F7E}"/>
              </a:ext>
              <a:ext uri="{C183D7F6-B498-43B3-948B-1728B52AA6E4}">
                <adec:decorative xmlns:adec="http://schemas.microsoft.com/office/drawing/2017/decorative" val="1"/>
              </a:ext>
            </a:extLst>
          </p:cNvPr>
          <p:cNvSpPr>
            <a:spLocks noChangeAspect="1"/>
          </p:cNvSpPr>
          <p:nvPr/>
        </p:nvSpPr>
        <p:spPr>
          <a:xfrm>
            <a:off x="2855273" y="3384169"/>
            <a:ext cx="594360" cy="595811"/>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Graphic 14">
            <a:extLst>
              <a:ext uri="{FF2B5EF4-FFF2-40B4-BE49-F238E27FC236}">
                <a16:creationId xmlns:a16="http://schemas.microsoft.com/office/drawing/2014/main" id="{47EF7F2B-E83F-00AD-9F23-C0E32A42517F}"/>
              </a:ext>
              <a:ext uri="{C183D7F6-B498-43B3-948B-1728B52AA6E4}">
                <adec:decorative xmlns:adec="http://schemas.microsoft.com/office/drawing/2017/decorative" val="1"/>
              </a:ext>
            </a:extLst>
          </p:cNvPr>
          <p:cNvSpPr/>
          <p:nvPr/>
        </p:nvSpPr>
        <p:spPr>
          <a:xfrm>
            <a:off x="2999085" y="3503290"/>
            <a:ext cx="357536" cy="357568"/>
          </a:xfrm>
          <a:custGeom>
            <a:avLst/>
            <a:gdLst>
              <a:gd name="connsiteX0" fmla="*/ 353756 w 384514"/>
              <a:gd name="connsiteY0" fmla="*/ 263658 h 384551"/>
              <a:gd name="connsiteX1" fmla="*/ 339297 w 384514"/>
              <a:gd name="connsiteY1" fmla="*/ 234742 h 384551"/>
              <a:gd name="connsiteX2" fmla="*/ 300383 w 384514"/>
              <a:gd name="connsiteY2" fmla="*/ 180755 h 384551"/>
              <a:gd name="connsiteX3" fmla="*/ 279849 w 384514"/>
              <a:gd name="connsiteY3" fmla="*/ 160222 h 384551"/>
              <a:gd name="connsiteX4" fmla="*/ 247242 w 384514"/>
              <a:gd name="connsiteY4" fmla="*/ 160222 h 384551"/>
              <a:gd name="connsiteX5" fmla="*/ 241396 w 384514"/>
              <a:gd name="connsiteY5" fmla="*/ 170527 h 384551"/>
              <a:gd name="connsiteX6" fmla="*/ 220094 w 384514"/>
              <a:gd name="connsiteY6" fmla="*/ 176525 h 384551"/>
              <a:gd name="connsiteX7" fmla="*/ 214248 w 384514"/>
              <a:gd name="connsiteY7" fmla="*/ 186907 h 384551"/>
              <a:gd name="connsiteX8" fmla="*/ 192946 w 384514"/>
              <a:gd name="connsiteY8" fmla="*/ 192905 h 384551"/>
              <a:gd name="connsiteX9" fmla="*/ 188485 w 384514"/>
              <a:gd name="connsiteY9" fmla="*/ 199366 h 384551"/>
              <a:gd name="connsiteX10" fmla="*/ 154878 w 384514"/>
              <a:gd name="connsiteY10" fmla="*/ 165759 h 384551"/>
              <a:gd name="connsiteX11" fmla="*/ 122270 w 384514"/>
              <a:gd name="connsiteY11" fmla="*/ 165759 h 384551"/>
              <a:gd name="connsiteX12" fmla="*/ 115503 w 384514"/>
              <a:gd name="connsiteY12" fmla="*/ 182062 h 384551"/>
              <a:gd name="connsiteX13" fmla="*/ 122270 w 384514"/>
              <a:gd name="connsiteY13" fmla="*/ 198365 h 384551"/>
              <a:gd name="connsiteX14" fmla="*/ 183103 w 384514"/>
              <a:gd name="connsiteY14" fmla="*/ 259198 h 384551"/>
              <a:gd name="connsiteX15" fmla="*/ 176642 w 384514"/>
              <a:gd name="connsiteY15" fmla="*/ 263659 h 384551"/>
              <a:gd name="connsiteX16" fmla="*/ 176642 w 384514"/>
              <a:gd name="connsiteY16" fmla="*/ 296267 h 384551"/>
              <a:gd name="connsiteX17" fmla="*/ 178180 w 384514"/>
              <a:gd name="connsiteY17" fmla="*/ 297805 h 384551"/>
              <a:gd name="connsiteX18" fmla="*/ 239089 w 384514"/>
              <a:gd name="connsiteY18" fmla="*/ 340026 h 384551"/>
              <a:gd name="connsiteX19" fmla="*/ 264621 w 384514"/>
              <a:gd name="connsiteY19" fmla="*/ 351640 h 384551"/>
              <a:gd name="connsiteX20" fmla="*/ 262313 w 384514"/>
              <a:gd name="connsiteY20" fmla="*/ 361558 h 384551"/>
              <a:gd name="connsiteX21" fmla="*/ 269081 w 384514"/>
              <a:gd name="connsiteY21" fmla="*/ 377861 h 384551"/>
              <a:gd name="connsiteX22" fmla="*/ 285310 w 384514"/>
              <a:gd name="connsiteY22" fmla="*/ 384551 h 384551"/>
              <a:gd name="connsiteX23" fmla="*/ 301613 w 384514"/>
              <a:gd name="connsiteY23" fmla="*/ 377785 h 384551"/>
              <a:gd name="connsiteX24" fmla="*/ 377749 w 384514"/>
              <a:gd name="connsiteY24" fmla="*/ 301649 h 384551"/>
              <a:gd name="connsiteX25" fmla="*/ 384515 w 384514"/>
              <a:gd name="connsiteY25" fmla="*/ 285346 h 384551"/>
              <a:gd name="connsiteX26" fmla="*/ 377749 w 384514"/>
              <a:gd name="connsiteY26" fmla="*/ 269043 h 384551"/>
              <a:gd name="connsiteX27" fmla="*/ 353756 w 384514"/>
              <a:gd name="connsiteY27" fmla="*/ 263659 h 384551"/>
              <a:gd name="connsiteX28" fmla="*/ 188950 w 384514"/>
              <a:gd name="connsiteY28" fmla="*/ 286883 h 384551"/>
              <a:gd name="connsiteX29" fmla="*/ 187412 w 384514"/>
              <a:gd name="connsiteY29" fmla="*/ 285344 h 384551"/>
              <a:gd name="connsiteX30" fmla="*/ 187412 w 384514"/>
              <a:gd name="connsiteY30" fmla="*/ 274501 h 384551"/>
              <a:gd name="connsiteX31" fmla="*/ 198255 w 384514"/>
              <a:gd name="connsiteY31" fmla="*/ 274501 h 384551"/>
              <a:gd name="connsiteX32" fmla="*/ 203715 w 384514"/>
              <a:gd name="connsiteY32" fmla="*/ 279961 h 384551"/>
              <a:gd name="connsiteX33" fmla="*/ 209175 w 384514"/>
              <a:gd name="connsiteY33" fmla="*/ 282192 h 384551"/>
              <a:gd name="connsiteX34" fmla="*/ 212097 w 384514"/>
              <a:gd name="connsiteY34" fmla="*/ 281653 h 384551"/>
              <a:gd name="connsiteX35" fmla="*/ 214635 w 384514"/>
              <a:gd name="connsiteY35" fmla="*/ 279961 h 384551"/>
              <a:gd name="connsiteX36" fmla="*/ 216865 w 384514"/>
              <a:gd name="connsiteY36" fmla="*/ 274501 h 384551"/>
              <a:gd name="connsiteX37" fmla="*/ 214635 w 384514"/>
              <a:gd name="connsiteY37" fmla="*/ 269041 h 384551"/>
              <a:gd name="connsiteX38" fmla="*/ 209175 w 384514"/>
              <a:gd name="connsiteY38" fmla="*/ 263581 h 384551"/>
              <a:gd name="connsiteX39" fmla="*/ 133115 w 384514"/>
              <a:gd name="connsiteY39" fmla="*/ 187446 h 384551"/>
              <a:gd name="connsiteX40" fmla="*/ 130885 w 384514"/>
              <a:gd name="connsiteY40" fmla="*/ 181986 h 384551"/>
              <a:gd name="connsiteX41" fmla="*/ 133115 w 384514"/>
              <a:gd name="connsiteY41" fmla="*/ 176526 h 384551"/>
              <a:gd name="connsiteX42" fmla="*/ 143959 w 384514"/>
              <a:gd name="connsiteY42" fmla="*/ 176526 h 384551"/>
              <a:gd name="connsiteX43" fmla="*/ 209252 w 384514"/>
              <a:gd name="connsiteY43" fmla="*/ 241743 h 384551"/>
              <a:gd name="connsiteX44" fmla="*/ 214712 w 384514"/>
              <a:gd name="connsiteY44" fmla="*/ 243973 h 384551"/>
              <a:gd name="connsiteX45" fmla="*/ 220172 w 384514"/>
              <a:gd name="connsiteY45" fmla="*/ 241743 h 384551"/>
              <a:gd name="connsiteX46" fmla="*/ 220172 w 384514"/>
              <a:gd name="connsiteY46" fmla="*/ 230900 h 384551"/>
              <a:gd name="connsiteX47" fmla="*/ 203869 w 384514"/>
              <a:gd name="connsiteY47" fmla="*/ 214597 h 384551"/>
              <a:gd name="connsiteX48" fmla="*/ 203869 w 384514"/>
              <a:gd name="connsiteY48" fmla="*/ 203754 h 384551"/>
              <a:gd name="connsiteX49" fmla="*/ 214712 w 384514"/>
              <a:gd name="connsiteY49" fmla="*/ 203754 h 384551"/>
              <a:gd name="connsiteX50" fmla="*/ 231015 w 384514"/>
              <a:gd name="connsiteY50" fmla="*/ 220057 h 384551"/>
              <a:gd name="connsiteX51" fmla="*/ 236475 w 384514"/>
              <a:gd name="connsiteY51" fmla="*/ 222287 h 384551"/>
              <a:gd name="connsiteX52" fmla="*/ 241935 w 384514"/>
              <a:gd name="connsiteY52" fmla="*/ 220057 h 384551"/>
              <a:gd name="connsiteX53" fmla="*/ 244165 w 384514"/>
              <a:gd name="connsiteY53" fmla="*/ 214597 h 384551"/>
              <a:gd name="connsiteX54" fmla="*/ 241935 w 384514"/>
              <a:gd name="connsiteY54" fmla="*/ 209137 h 384551"/>
              <a:gd name="connsiteX55" fmla="*/ 231014 w 384514"/>
              <a:gd name="connsiteY55" fmla="*/ 198216 h 384551"/>
              <a:gd name="connsiteX56" fmla="*/ 228784 w 384514"/>
              <a:gd name="connsiteY56" fmla="*/ 192756 h 384551"/>
              <a:gd name="connsiteX57" fmla="*/ 231014 w 384514"/>
              <a:gd name="connsiteY57" fmla="*/ 187297 h 384551"/>
              <a:gd name="connsiteX58" fmla="*/ 241857 w 384514"/>
              <a:gd name="connsiteY58" fmla="*/ 187297 h 384551"/>
              <a:gd name="connsiteX59" fmla="*/ 252701 w 384514"/>
              <a:gd name="connsiteY59" fmla="*/ 198140 h 384551"/>
              <a:gd name="connsiteX60" fmla="*/ 263621 w 384514"/>
              <a:gd name="connsiteY60" fmla="*/ 198140 h 384551"/>
              <a:gd name="connsiteX61" fmla="*/ 263621 w 384514"/>
              <a:gd name="connsiteY61" fmla="*/ 187297 h 384551"/>
              <a:gd name="connsiteX62" fmla="*/ 258161 w 384514"/>
              <a:gd name="connsiteY62" fmla="*/ 181837 h 384551"/>
              <a:gd name="connsiteX63" fmla="*/ 258161 w 384514"/>
              <a:gd name="connsiteY63" fmla="*/ 170993 h 384551"/>
              <a:gd name="connsiteX64" fmla="*/ 269081 w 384514"/>
              <a:gd name="connsiteY64" fmla="*/ 170993 h 384551"/>
              <a:gd name="connsiteX65" fmla="*/ 289614 w 384514"/>
              <a:gd name="connsiteY65" fmla="*/ 191527 h 384551"/>
              <a:gd name="connsiteX66" fmla="*/ 325606 w 384514"/>
              <a:gd name="connsiteY66" fmla="*/ 241516 h 384551"/>
              <a:gd name="connsiteX67" fmla="*/ 341218 w 384514"/>
              <a:gd name="connsiteY67" fmla="*/ 272817 h 384551"/>
              <a:gd name="connsiteX68" fmla="*/ 274387 w 384514"/>
              <a:gd name="connsiteY68" fmla="*/ 339645 h 384551"/>
              <a:gd name="connsiteX69" fmla="*/ 272156 w 384514"/>
              <a:gd name="connsiteY69" fmla="*/ 338032 h 384551"/>
              <a:gd name="connsiteX70" fmla="*/ 245317 w 384514"/>
              <a:gd name="connsiteY70" fmla="*/ 325881 h 384551"/>
              <a:gd name="connsiteX71" fmla="*/ 188949 w 384514"/>
              <a:gd name="connsiteY71" fmla="*/ 286886 h 384551"/>
              <a:gd name="connsiteX72" fmla="*/ 366907 w 384514"/>
              <a:gd name="connsiteY72" fmla="*/ 290806 h 384551"/>
              <a:gd name="connsiteX73" fmla="*/ 290771 w 384514"/>
              <a:gd name="connsiteY73" fmla="*/ 366943 h 384551"/>
              <a:gd name="connsiteX74" fmla="*/ 279928 w 384514"/>
              <a:gd name="connsiteY74" fmla="*/ 366943 h 384551"/>
              <a:gd name="connsiteX75" fmla="*/ 277620 w 384514"/>
              <a:gd name="connsiteY75" fmla="*/ 361482 h 384551"/>
              <a:gd name="connsiteX76" fmla="*/ 279851 w 384514"/>
              <a:gd name="connsiteY76" fmla="*/ 356021 h 384551"/>
              <a:gd name="connsiteX77" fmla="*/ 355988 w 384514"/>
              <a:gd name="connsiteY77" fmla="*/ 279886 h 384551"/>
              <a:gd name="connsiteX78" fmla="*/ 361446 w 384514"/>
              <a:gd name="connsiteY78" fmla="*/ 277655 h 384551"/>
              <a:gd name="connsiteX79" fmla="*/ 366907 w 384514"/>
              <a:gd name="connsiteY79" fmla="*/ 279886 h 384551"/>
              <a:gd name="connsiteX80" fmla="*/ 369135 w 384514"/>
              <a:gd name="connsiteY80" fmla="*/ 285346 h 384551"/>
              <a:gd name="connsiteX81" fmla="*/ 366907 w 384514"/>
              <a:gd name="connsiteY81" fmla="*/ 290806 h 384551"/>
              <a:gd name="connsiteX82" fmla="*/ 2 w 384514"/>
              <a:gd name="connsiteY82" fmla="*/ 115386 h 384551"/>
              <a:gd name="connsiteX83" fmla="*/ 2 w 384514"/>
              <a:gd name="connsiteY83" fmla="*/ 23099 h 384551"/>
              <a:gd name="connsiteX84" fmla="*/ 7693 w 384514"/>
              <a:gd name="connsiteY84" fmla="*/ 15408 h 384551"/>
              <a:gd name="connsiteX85" fmla="*/ 61524 w 384514"/>
              <a:gd name="connsiteY85" fmla="*/ 15408 h 384551"/>
              <a:gd name="connsiteX86" fmla="*/ 69215 w 384514"/>
              <a:gd name="connsiteY86" fmla="*/ 23099 h 384551"/>
              <a:gd name="connsiteX87" fmla="*/ 61524 w 384514"/>
              <a:gd name="connsiteY87" fmla="*/ 30790 h 384551"/>
              <a:gd name="connsiteX88" fmla="*/ 15383 w 384514"/>
              <a:gd name="connsiteY88" fmla="*/ 30790 h 384551"/>
              <a:gd name="connsiteX89" fmla="*/ 15383 w 384514"/>
              <a:gd name="connsiteY89" fmla="*/ 107694 h 384551"/>
              <a:gd name="connsiteX90" fmla="*/ 92287 w 384514"/>
              <a:gd name="connsiteY90" fmla="*/ 107694 h 384551"/>
              <a:gd name="connsiteX91" fmla="*/ 92287 w 384514"/>
              <a:gd name="connsiteY91" fmla="*/ 69242 h 384551"/>
              <a:gd name="connsiteX92" fmla="*/ 99977 w 384514"/>
              <a:gd name="connsiteY92" fmla="*/ 61551 h 384551"/>
              <a:gd name="connsiteX93" fmla="*/ 107668 w 384514"/>
              <a:gd name="connsiteY93" fmla="*/ 69242 h 384551"/>
              <a:gd name="connsiteX94" fmla="*/ 107668 w 384514"/>
              <a:gd name="connsiteY94" fmla="*/ 115383 h 384551"/>
              <a:gd name="connsiteX95" fmla="*/ 99977 w 384514"/>
              <a:gd name="connsiteY95" fmla="*/ 123074 h 384551"/>
              <a:gd name="connsiteX96" fmla="*/ 7691 w 384514"/>
              <a:gd name="connsiteY96" fmla="*/ 123074 h 384551"/>
              <a:gd name="connsiteX97" fmla="*/ 0 w 384514"/>
              <a:gd name="connsiteY97" fmla="*/ 115383 h 384551"/>
              <a:gd name="connsiteX98" fmla="*/ 7693 w 384514"/>
              <a:gd name="connsiteY98" fmla="*/ 246124 h 384551"/>
              <a:gd name="connsiteX99" fmla="*/ 99980 w 384514"/>
              <a:gd name="connsiteY99" fmla="*/ 246124 h 384551"/>
              <a:gd name="connsiteX100" fmla="*/ 107671 w 384514"/>
              <a:gd name="connsiteY100" fmla="*/ 238434 h 384551"/>
              <a:gd name="connsiteX101" fmla="*/ 107669 w 384514"/>
              <a:gd name="connsiteY101" fmla="*/ 146150 h 384551"/>
              <a:gd name="connsiteX102" fmla="*/ 99978 w 384514"/>
              <a:gd name="connsiteY102" fmla="*/ 138460 h 384551"/>
              <a:gd name="connsiteX103" fmla="*/ 7695 w 384514"/>
              <a:gd name="connsiteY103" fmla="*/ 138460 h 384551"/>
              <a:gd name="connsiteX104" fmla="*/ 5 w 384514"/>
              <a:gd name="connsiteY104" fmla="*/ 146150 h 384551"/>
              <a:gd name="connsiteX105" fmla="*/ 5 w 384514"/>
              <a:gd name="connsiteY105" fmla="*/ 238437 h 384551"/>
              <a:gd name="connsiteX106" fmla="*/ 7695 w 384514"/>
              <a:gd name="connsiteY106" fmla="*/ 246126 h 384551"/>
              <a:gd name="connsiteX107" fmla="*/ 15384 w 384514"/>
              <a:gd name="connsiteY107" fmla="*/ 153841 h 384551"/>
              <a:gd name="connsiteX108" fmla="*/ 92288 w 384514"/>
              <a:gd name="connsiteY108" fmla="*/ 153841 h 384551"/>
              <a:gd name="connsiteX109" fmla="*/ 92288 w 384514"/>
              <a:gd name="connsiteY109" fmla="*/ 230745 h 384551"/>
              <a:gd name="connsiteX110" fmla="*/ 15384 w 384514"/>
              <a:gd name="connsiteY110" fmla="*/ 230744 h 384551"/>
              <a:gd name="connsiteX111" fmla="*/ 7693 w 384514"/>
              <a:gd name="connsiteY111" fmla="*/ 369172 h 384551"/>
              <a:gd name="connsiteX112" fmla="*/ 99980 w 384514"/>
              <a:gd name="connsiteY112" fmla="*/ 369172 h 384551"/>
              <a:gd name="connsiteX113" fmla="*/ 107671 w 384514"/>
              <a:gd name="connsiteY113" fmla="*/ 361482 h 384551"/>
              <a:gd name="connsiteX114" fmla="*/ 107669 w 384514"/>
              <a:gd name="connsiteY114" fmla="*/ 269199 h 384551"/>
              <a:gd name="connsiteX115" fmla="*/ 99978 w 384514"/>
              <a:gd name="connsiteY115" fmla="*/ 261509 h 384551"/>
              <a:gd name="connsiteX116" fmla="*/ 7695 w 384514"/>
              <a:gd name="connsiteY116" fmla="*/ 261509 h 384551"/>
              <a:gd name="connsiteX117" fmla="*/ 5 w 384514"/>
              <a:gd name="connsiteY117" fmla="*/ 269199 h 384551"/>
              <a:gd name="connsiteX118" fmla="*/ 5 w 384514"/>
              <a:gd name="connsiteY118" fmla="*/ 361485 h 384551"/>
              <a:gd name="connsiteX119" fmla="*/ 7695 w 384514"/>
              <a:gd name="connsiteY119" fmla="*/ 369175 h 384551"/>
              <a:gd name="connsiteX120" fmla="*/ 15384 w 384514"/>
              <a:gd name="connsiteY120" fmla="*/ 276890 h 384551"/>
              <a:gd name="connsiteX121" fmla="*/ 92288 w 384514"/>
              <a:gd name="connsiteY121" fmla="*/ 276890 h 384551"/>
              <a:gd name="connsiteX122" fmla="*/ 92288 w 384514"/>
              <a:gd name="connsiteY122" fmla="*/ 353796 h 384551"/>
              <a:gd name="connsiteX123" fmla="*/ 15384 w 384514"/>
              <a:gd name="connsiteY123" fmla="*/ 353796 h 384551"/>
              <a:gd name="connsiteX124" fmla="*/ 53528 w 384514"/>
              <a:gd name="connsiteY124" fmla="*/ 65711 h 384551"/>
              <a:gd name="connsiteX125" fmla="*/ 109667 w 384514"/>
              <a:gd name="connsiteY125" fmla="*/ 2570 h 384551"/>
              <a:gd name="connsiteX126" fmla="*/ 120511 w 384514"/>
              <a:gd name="connsiteY126" fmla="*/ 1955 h 384551"/>
              <a:gd name="connsiteX127" fmla="*/ 121125 w 384514"/>
              <a:gd name="connsiteY127" fmla="*/ 12798 h 384551"/>
              <a:gd name="connsiteX128" fmla="*/ 59601 w 384514"/>
              <a:gd name="connsiteY128" fmla="*/ 82012 h 384551"/>
              <a:gd name="connsiteX129" fmla="*/ 54065 w 384514"/>
              <a:gd name="connsiteY129" fmla="*/ 84628 h 384551"/>
              <a:gd name="connsiteX130" fmla="*/ 53834 w 384514"/>
              <a:gd name="connsiteY130" fmla="*/ 84628 h 384551"/>
              <a:gd name="connsiteX131" fmla="*/ 48374 w 384514"/>
              <a:gd name="connsiteY131" fmla="*/ 82398 h 384551"/>
              <a:gd name="connsiteX132" fmla="*/ 32993 w 384514"/>
              <a:gd name="connsiteY132" fmla="*/ 67016 h 384551"/>
              <a:gd name="connsiteX133" fmla="*/ 32993 w 384514"/>
              <a:gd name="connsiteY133" fmla="*/ 56173 h 384551"/>
              <a:gd name="connsiteX134" fmla="*/ 43836 w 384514"/>
              <a:gd name="connsiteY134" fmla="*/ 56173 h 384551"/>
              <a:gd name="connsiteX135" fmla="*/ 53836 w 384514"/>
              <a:gd name="connsiteY135" fmla="*/ 169224 h 384551"/>
              <a:gd name="connsiteX136" fmla="*/ 30764 w 384514"/>
              <a:gd name="connsiteY136" fmla="*/ 192296 h 384551"/>
              <a:gd name="connsiteX137" fmla="*/ 53836 w 384514"/>
              <a:gd name="connsiteY137" fmla="*/ 215368 h 384551"/>
              <a:gd name="connsiteX138" fmla="*/ 76908 w 384514"/>
              <a:gd name="connsiteY138" fmla="*/ 192296 h 384551"/>
              <a:gd name="connsiteX139" fmla="*/ 53836 w 384514"/>
              <a:gd name="connsiteY139" fmla="*/ 169224 h 384551"/>
              <a:gd name="connsiteX140" fmla="*/ 53836 w 384514"/>
              <a:gd name="connsiteY140" fmla="*/ 199987 h 384551"/>
              <a:gd name="connsiteX141" fmla="*/ 46145 w 384514"/>
              <a:gd name="connsiteY141" fmla="*/ 192296 h 384551"/>
              <a:gd name="connsiteX142" fmla="*/ 53836 w 384514"/>
              <a:gd name="connsiteY142" fmla="*/ 184605 h 384551"/>
              <a:gd name="connsiteX143" fmla="*/ 61527 w 384514"/>
              <a:gd name="connsiteY143" fmla="*/ 192296 h 384551"/>
              <a:gd name="connsiteX144" fmla="*/ 53836 w 384514"/>
              <a:gd name="connsiteY144" fmla="*/ 199987 h 384551"/>
              <a:gd name="connsiteX145" fmla="*/ 53836 w 384514"/>
              <a:gd name="connsiteY145" fmla="*/ 292273 h 384551"/>
              <a:gd name="connsiteX146" fmla="*/ 30764 w 384514"/>
              <a:gd name="connsiteY146" fmla="*/ 315345 h 384551"/>
              <a:gd name="connsiteX147" fmla="*/ 53836 w 384514"/>
              <a:gd name="connsiteY147" fmla="*/ 338416 h 384551"/>
              <a:gd name="connsiteX148" fmla="*/ 76908 w 384514"/>
              <a:gd name="connsiteY148" fmla="*/ 315345 h 384551"/>
              <a:gd name="connsiteX149" fmla="*/ 53836 w 384514"/>
              <a:gd name="connsiteY149" fmla="*/ 292273 h 384551"/>
              <a:gd name="connsiteX150" fmla="*/ 53836 w 384514"/>
              <a:gd name="connsiteY150" fmla="*/ 323035 h 384551"/>
              <a:gd name="connsiteX151" fmla="*/ 46145 w 384514"/>
              <a:gd name="connsiteY151" fmla="*/ 315344 h 384551"/>
              <a:gd name="connsiteX152" fmla="*/ 53836 w 384514"/>
              <a:gd name="connsiteY152" fmla="*/ 307653 h 384551"/>
              <a:gd name="connsiteX153" fmla="*/ 61527 w 384514"/>
              <a:gd name="connsiteY153" fmla="*/ 315344 h 384551"/>
              <a:gd name="connsiteX154" fmla="*/ 53836 w 384514"/>
              <a:gd name="connsiteY154" fmla="*/ 323035 h 38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84514" h="384551">
                <a:moveTo>
                  <a:pt x="353756" y="263658"/>
                </a:moveTo>
                <a:lnTo>
                  <a:pt x="339297" y="234742"/>
                </a:lnTo>
                <a:cubicBezTo>
                  <a:pt x="329300" y="214747"/>
                  <a:pt x="316226" y="196598"/>
                  <a:pt x="300383" y="180755"/>
                </a:cubicBezTo>
                <a:lnTo>
                  <a:pt x="279849" y="160222"/>
                </a:lnTo>
                <a:cubicBezTo>
                  <a:pt x="270852" y="151224"/>
                  <a:pt x="256240" y="151224"/>
                  <a:pt x="247242" y="160222"/>
                </a:cubicBezTo>
                <a:cubicBezTo>
                  <a:pt x="244319" y="163222"/>
                  <a:pt x="242397" y="166760"/>
                  <a:pt x="241396" y="170527"/>
                </a:cubicBezTo>
                <a:cubicBezTo>
                  <a:pt x="233937" y="168989"/>
                  <a:pt x="225631" y="170911"/>
                  <a:pt x="220094" y="176525"/>
                </a:cubicBezTo>
                <a:cubicBezTo>
                  <a:pt x="217171" y="179448"/>
                  <a:pt x="215249" y="182986"/>
                  <a:pt x="214248" y="186907"/>
                </a:cubicBezTo>
                <a:cubicBezTo>
                  <a:pt x="206789" y="185369"/>
                  <a:pt x="198483" y="187291"/>
                  <a:pt x="192946" y="192905"/>
                </a:cubicBezTo>
                <a:cubicBezTo>
                  <a:pt x="191023" y="194828"/>
                  <a:pt x="189639" y="197058"/>
                  <a:pt x="188485" y="199366"/>
                </a:cubicBezTo>
                <a:lnTo>
                  <a:pt x="154878" y="165759"/>
                </a:lnTo>
                <a:cubicBezTo>
                  <a:pt x="146189" y="157070"/>
                  <a:pt x="130962" y="157070"/>
                  <a:pt x="122270" y="165759"/>
                </a:cubicBezTo>
                <a:cubicBezTo>
                  <a:pt x="117886" y="170143"/>
                  <a:pt x="115503" y="175910"/>
                  <a:pt x="115503" y="182062"/>
                </a:cubicBezTo>
                <a:cubicBezTo>
                  <a:pt x="115503" y="188214"/>
                  <a:pt x="117888" y="193983"/>
                  <a:pt x="122270" y="198365"/>
                </a:cubicBezTo>
                <a:lnTo>
                  <a:pt x="183103" y="259198"/>
                </a:lnTo>
                <a:cubicBezTo>
                  <a:pt x="180795" y="260274"/>
                  <a:pt x="178566" y="261735"/>
                  <a:pt x="176642" y="263659"/>
                </a:cubicBezTo>
                <a:cubicBezTo>
                  <a:pt x="167644" y="272657"/>
                  <a:pt x="167644" y="287269"/>
                  <a:pt x="176642" y="296267"/>
                </a:cubicBezTo>
                <a:lnTo>
                  <a:pt x="178180" y="297805"/>
                </a:lnTo>
                <a:cubicBezTo>
                  <a:pt x="195868" y="315492"/>
                  <a:pt x="216324" y="329643"/>
                  <a:pt x="239089" y="340026"/>
                </a:cubicBezTo>
                <a:lnTo>
                  <a:pt x="264621" y="351640"/>
                </a:lnTo>
                <a:cubicBezTo>
                  <a:pt x="263160" y="354716"/>
                  <a:pt x="262313" y="358021"/>
                  <a:pt x="262313" y="361558"/>
                </a:cubicBezTo>
                <a:cubicBezTo>
                  <a:pt x="262313" y="367711"/>
                  <a:pt x="264698" y="373480"/>
                  <a:pt x="269081" y="377861"/>
                </a:cubicBezTo>
                <a:cubicBezTo>
                  <a:pt x="273466" y="382322"/>
                  <a:pt x="279387" y="384551"/>
                  <a:pt x="285310" y="384551"/>
                </a:cubicBezTo>
                <a:cubicBezTo>
                  <a:pt x="291231" y="384551"/>
                  <a:pt x="297153" y="382322"/>
                  <a:pt x="301613" y="377785"/>
                </a:cubicBezTo>
                <a:lnTo>
                  <a:pt x="377749" y="301649"/>
                </a:lnTo>
                <a:cubicBezTo>
                  <a:pt x="382134" y="297343"/>
                  <a:pt x="384515" y="291498"/>
                  <a:pt x="384515" y="285346"/>
                </a:cubicBezTo>
                <a:cubicBezTo>
                  <a:pt x="384515" y="279194"/>
                  <a:pt x="382130" y="273426"/>
                  <a:pt x="377749" y="269043"/>
                </a:cubicBezTo>
                <a:cubicBezTo>
                  <a:pt x="371288" y="262581"/>
                  <a:pt x="361906" y="260813"/>
                  <a:pt x="353756" y="263659"/>
                </a:cubicBezTo>
                <a:close/>
                <a:moveTo>
                  <a:pt x="188950" y="286883"/>
                </a:moveTo>
                <a:lnTo>
                  <a:pt x="187412" y="285344"/>
                </a:lnTo>
                <a:cubicBezTo>
                  <a:pt x="184412" y="282345"/>
                  <a:pt x="184412" y="277422"/>
                  <a:pt x="187412" y="274501"/>
                </a:cubicBezTo>
                <a:cubicBezTo>
                  <a:pt x="190412" y="271501"/>
                  <a:pt x="195257" y="271501"/>
                  <a:pt x="198255" y="274501"/>
                </a:cubicBezTo>
                <a:lnTo>
                  <a:pt x="203715" y="279961"/>
                </a:lnTo>
                <a:cubicBezTo>
                  <a:pt x="205253" y="281499"/>
                  <a:pt x="207176" y="282192"/>
                  <a:pt x="209175" y="282192"/>
                </a:cubicBezTo>
                <a:cubicBezTo>
                  <a:pt x="210175" y="282192"/>
                  <a:pt x="211174" y="282038"/>
                  <a:pt x="212097" y="281653"/>
                </a:cubicBezTo>
                <a:cubicBezTo>
                  <a:pt x="213021" y="281270"/>
                  <a:pt x="213866" y="280730"/>
                  <a:pt x="214635" y="279961"/>
                </a:cubicBezTo>
                <a:cubicBezTo>
                  <a:pt x="216173" y="278423"/>
                  <a:pt x="216865" y="276500"/>
                  <a:pt x="216865" y="274501"/>
                </a:cubicBezTo>
                <a:cubicBezTo>
                  <a:pt x="216865" y="272502"/>
                  <a:pt x="216096" y="270580"/>
                  <a:pt x="214635" y="269041"/>
                </a:cubicBezTo>
                <a:lnTo>
                  <a:pt x="209175" y="263581"/>
                </a:lnTo>
                <a:lnTo>
                  <a:pt x="133115" y="187446"/>
                </a:lnTo>
                <a:cubicBezTo>
                  <a:pt x="131654" y="185984"/>
                  <a:pt x="130885" y="184062"/>
                  <a:pt x="130885" y="181986"/>
                </a:cubicBezTo>
                <a:cubicBezTo>
                  <a:pt x="130885" y="179909"/>
                  <a:pt x="131654" y="177987"/>
                  <a:pt x="133115" y="176526"/>
                </a:cubicBezTo>
                <a:cubicBezTo>
                  <a:pt x="136038" y="173603"/>
                  <a:pt x="141037" y="173603"/>
                  <a:pt x="143959" y="176526"/>
                </a:cubicBezTo>
                <a:lnTo>
                  <a:pt x="209252" y="241743"/>
                </a:lnTo>
                <a:cubicBezTo>
                  <a:pt x="210790" y="243281"/>
                  <a:pt x="212712" y="243973"/>
                  <a:pt x="214712" y="243973"/>
                </a:cubicBezTo>
                <a:cubicBezTo>
                  <a:pt x="216711" y="243973"/>
                  <a:pt x="218633" y="243204"/>
                  <a:pt x="220172" y="241743"/>
                </a:cubicBezTo>
                <a:cubicBezTo>
                  <a:pt x="223171" y="238743"/>
                  <a:pt x="223171" y="233898"/>
                  <a:pt x="220172" y="230900"/>
                </a:cubicBezTo>
                <a:lnTo>
                  <a:pt x="203869" y="214597"/>
                </a:lnTo>
                <a:cubicBezTo>
                  <a:pt x="200869" y="211597"/>
                  <a:pt x="200869" y="206752"/>
                  <a:pt x="203869" y="203754"/>
                </a:cubicBezTo>
                <a:cubicBezTo>
                  <a:pt x="206791" y="200831"/>
                  <a:pt x="211866" y="200831"/>
                  <a:pt x="214712" y="203754"/>
                </a:cubicBezTo>
                <a:lnTo>
                  <a:pt x="231015" y="220057"/>
                </a:lnTo>
                <a:cubicBezTo>
                  <a:pt x="232553" y="221595"/>
                  <a:pt x="234475" y="222287"/>
                  <a:pt x="236475" y="222287"/>
                </a:cubicBezTo>
                <a:cubicBezTo>
                  <a:pt x="238474" y="222287"/>
                  <a:pt x="240396" y="221518"/>
                  <a:pt x="241935" y="220057"/>
                </a:cubicBezTo>
                <a:cubicBezTo>
                  <a:pt x="243473" y="218518"/>
                  <a:pt x="244165" y="216596"/>
                  <a:pt x="244165" y="214597"/>
                </a:cubicBezTo>
                <a:cubicBezTo>
                  <a:pt x="244165" y="212597"/>
                  <a:pt x="243396" y="210675"/>
                  <a:pt x="241935" y="209137"/>
                </a:cubicBezTo>
                <a:lnTo>
                  <a:pt x="231014" y="198216"/>
                </a:lnTo>
                <a:cubicBezTo>
                  <a:pt x="229553" y="196755"/>
                  <a:pt x="228784" y="194833"/>
                  <a:pt x="228784" y="192756"/>
                </a:cubicBezTo>
                <a:cubicBezTo>
                  <a:pt x="228784" y="190680"/>
                  <a:pt x="229553" y="188758"/>
                  <a:pt x="231014" y="187297"/>
                </a:cubicBezTo>
                <a:cubicBezTo>
                  <a:pt x="233937" y="184374"/>
                  <a:pt x="239012" y="184374"/>
                  <a:pt x="241857" y="187297"/>
                </a:cubicBezTo>
                <a:lnTo>
                  <a:pt x="252701" y="198140"/>
                </a:lnTo>
                <a:cubicBezTo>
                  <a:pt x="255700" y="201139"/>
                  <a:pt x="260545" y="201139"/>
                  <a:pt x="263621" y="198140"/>
                </a:cubicBezTo>
                <a:cubicBezTo>
                  <a:pt x="266621" y="195140"/>
                  <a:pt x="266621" y="190295"/>
                  <a:pt x="263621" y="187297"/>
                </a:cubicBezTo>
                <a:lnTo>
                  <a:pt x="258161" y="181837"/>
                </a:lnTo>
                <a:cubicBezTo>
                  <a:pt x="255161" y="178837"/>
                  <a:pt x="255161" y="173915"/>
                  <a:pt x="258161" y="170993"/>
                </a:cubicBezTo>
                <a:cubicBezTo>
                  <a:pt x="261161" y="167994"/>
                  <a:pt x="266006" y="167994"/>
                  <a:pt x="269081" y="170993"/>
                </a:cubicBezTo>
                <a:lnTo>
                  <a:pt x="289614" y="191527"/>
                </a:lnTo>
                <a:cubicBezTo>
                  <a:pt x="304226" y="206139"/>
                  <a:pt x="316377" y="222981"/>
                  <a:pt x="325606" y="241516"/>
                </a:cubicBezTo>
                <a:lnTo>
                  <a:pt x="341218" y="272817"/>
                </a:lnTo>
                <a:lnTo>
                  <a:pt x="274387" y="339645"/>
                </a:lnTo>
                <a:cubicBezTo>
                  <a:pt x="273772" y="339032"/>
                  <a:pt x="273002" y="338416"/>
                  <a:pt x="272156" y="338032"/>
                </a:cubicBezTo>
                <a:lnTo>
                  <a:pt x="245317" y="325881"/>
                </a:lnTo>
                <a:cubicBezTo>
                  <a:pt x="224326" y="316419"/>
                  <a:pt x="205328" y="303269"/>
                  <a:pt x="188949" y="286886"/>
                </a:cubicBezTo>
                <a:close/>
                <a:moveTo>
                  <a:pt x="366907" y="290806"/>
                </a:moveTo>
                <a:lnTo>
                  <a:pt x="290771" y="366943"/>
                </a:lnTo>
                <a:cubicBezTo>
                  <a:pt x="287771" y="369940"/>
                  <a:pt x="282926" y="369940"/>
                  <a:pt x="279928" y="366943"/>
                </a:cubicBezTo>
                <a:cubicBezTo>
                  <a:pt x="278390" y="365479"/>
                  <a:pt x="277620" y="363558"/>
                  <a:pt x="277620" y="361482"/>
                </a:cubicBezTo>
                <a:cubicBezTo>
                  <a:pt x="277620" y="359406"/>
                  <a:pt x="278390" y="357481"/>
                  <a:pt x="279851" y="356021"/>
                </a:cubicBezTo>
                <a:lnTo>
                  <a:pt x="355988" y="279886"/>
                </a:lnTo>
                <a:cubicBezTo>
                  <a:pt x="357525" y="278424"/>
                  <a:pt x="359449" y="277655"/>
                  <a:pt x="361446" y="277655"/>
                </a:cubicBezTo>
                <a:cubicBezTo>
                  <a:pt x="363446" y="277655"/>
                  <a:pt x="365367" y="278424"/>
                  <a:pt x="366907" y="279886"/>
                </a:cubicBezTo>
                <a:cubicBezTo>
                  <a:pt x="368367" y="281346"/>
                  <a:pt x="369135" y="283269"/>
                  <a:pt x="369135" y="285346"/>
                </a:cubicBezTo>
                <a:cubicBezTo>
                  <a:pt x="369135" y="287422"/>
                  <a:pt x="368367" y="289345"/>
                  <a:pt x="366907" y="290806"/>
                </a:cubicBezTo>
                <a:close/>
                <a:moveTo>
                  <a:pt x="2" y="115386"/>
                </a:moveTo>
                <a:lnTo>
                  <a:pt x="2" y="23099"/>
                </a:lnTo>
                <a:cubicBezTo>
                  <a:pt x="2" y="18869"/>
                  <a:pt x="3463" y="15408"/>
                  <a:pt x="7693" y="15408"/>
                </a:cubicBezTo>
                <a:lnTo>
                  <a:pt x="61524" y="15408"/>
                </a:lnTo>
                <a:cubicBezTo>
                  <a:pt x="65755" y="15408"/>
                  <a:pt x="69215" y="18869"/>
                  <a:pt x="69215" y="23099"/>
                </a:cubicBezTo>
                <a:cubicBezTo>
                  <a:pt x="69215" y="27329"/>
                  <a:pt x="65755" y="30790"/>
                  <a:pt x="61524" y="30790"/>
                </a:cubicBezTo>
                <a:lnTo>
                  <a:pt x="15383" y="30790"/>
                </a:lnTo>
                <a:lnTo>
                  <a:pt x="15383" y="107694"/>
                </a:lnTo>
                <a:lnTo>
                  <a:pt x="92287" y="107694"/>
                </a:lnTo>
                <a:lnTo>
                  <a:pt x="92287" y="69242"/>
                </a:lnTo>
                <a:cubicBezTo>
                  <a:pt x="92287" y="65012"/>
                  <a:pt x="95747" y="61551"/>
                  <a:pt x="99977" y="61551"/>
                </a:cubicBezTo>
                <a:cubicBezTo>
                  <a:pt x="104207" y="61551"/>
                  <a:pt x="107668" y="65012"/>
                  <a:pt x="107668" y="69242"/>
                </a:cubicBezTo>
                <a:lnTo>
                  <a:pt x="107668" y="115383"/>
                </a:lnTo>
                <a:cubicBezTo>
                  <a:pt x="107668" y="119613"/>
                  <a:pt x="104207" y="123074"/>
                  <a:pt x="99977" y="123074"/>
                </a:cubicBezTo>
                <a:lnTo>
                  <a:pt x="7691" y="123074"/>
                </a:lnTo>
                <a:cubicBezTo>
                  <a:pt x="3461" y="123074"/>
                  <a:pt x="0" y="119613"/>
                  <a:pt x="0" y="115383"/>
                </a:cubicBezTo>
                <a:close/>
                <a:moveTo>
                  <a:pt x="7693" y="246124"/>
                </a:moveTo>
                <a:lnTo>
                  <a:pt x="99980" y="246124"/>
                </a:lnTo>
                <a:cubicBezTo>
                  <a:pt x="104210" y="246124"/>
                  <a:pt x="107671" y="242664"/>
                  <a:pt x="107671" y="238434"/>
                </a:cubicBezTo>
                <a:lnTo>
                  <a:pt x="107669" y="146150"/>
                </a:lnTo>
                <a:cubicBezTo>
                  <a:pt x="107669" y="141920"/>
                  <a:pt x="104209" y="138460"/>
                  <a:pt x="99978" y="138460"/>
                </a:cubicBezTo>
                <a:lnTo>
                  <a:pt x="7695" y="138460"/>
                </a:lnTo>
                <a:cubicBezTo>
                  <a:pt x="3465" y="138460"/>
                  <a:pt x="5" y="141920"/>
                  <a:pt x="5" y="146150"/>
                </a:cubicBezTo>
                <a:lnTo>
                  <a:pt x="5" y="238437"/>
                </a:lnTo>
                <a:cubicBezTo>
                  <a:pt x="5" y="242666"/>
                  <a:pt x="3465" y="246126"/>
                  <a:pt x="7695" y="246126"/>
                </a:cubicBezTo>
                <a:close/>
                <a:moveTo>
                  <a:pt x="15384" y="153841"/>
                </a:moveTo>
                <a:lnTo>
                  <a:pt x="92288" y="153841"/>
                </a:lnTo>
                <a:lnTo>
                  <a:pt x="92288" y="230745"/>
                </a:lnTo>
                <a:lnTo>
                  <a:pt x="15384" y="230744"/>
                </a:lnTo>
                <a:close/>
                <a:moveTo>
                  <a:pt x="7693" y="369172"/>
                </a:moveTo>
                <a:lnTo>
                  <a:pt x="99980" y="369172"/>
                </a:lnTo>
                <a:cubicBezTo>
                  <a:pt x="104210" y="369172"/>
                  <a:pt x="107671" y="365711"/>
                  <a:pt x="107671" y="361482"/>
                </a:cubicBezTo>
                <a:lnTo>
                  <a:pt x="107669" y="269199"/>
                </a:lnTo>
                <a:cubicBezTo>
                  <a:pt x="107669" y="264969"/>
                  <a:pt x="104209" y="261509"/>
                  <a:pt x="99978" y="261509"/>
                </a:cubicBezTo>
                <a:lnTo>
                  <a:pt x="7695" y="261509"/>
                </a:lnTo>
                <a:cubicBezTo>
                  <a:pt x="3465" y="261509"/>
                  <a:pt x="5" y="264969"/>
                  <a:pt x="5" y="269199"/>
                </a:cubicBezTo>
                <a:lnTo>
                  <a:pt x="5" y="361485"/>
                </a:lnTo>
                <a:cubicBezTo>
                  <a:pt x="5" y="365714"/>
                  <a:pt x="3465" y="369175"/>
                  <a:pt x="7695" y="369175"/>
                </a:cubicBezTo>
                <a:close/>
                <a:moveTo>
                  <a:pt x="15384" y="276890"/>
                </a:moveTo>
                <a:lnTo>
                  <a:pt x="92288" y="276890"/>
                </a:lnTo>
                <a:lnTo>
                  <a:pt x="92288" y="353796"/>
                </a:lnTo>
                <a:lnTo>
                  <a:pt x="15384" y="353796"/>
                </a:lnTo>
                <a:close/>
                <a:moveTo>
                  <a:pt x="53528" y="65711"/>
                </a:moveTo>
                <a:lnTo>
                  <a:pt x="109667" y="2570"/>
                </a:lnTo>
                <a:cubicBezTo>
                  <a:pt x="112513" y="-582"/>
                  <a:pt x="117358" y="-891"/>
                  <a:pt x="120511" y="1955"/>
                </a:cubicBezTo>
                <a:cubicBezTo>
                  <a:pt x="123663" y="4801"/>
                  <a:pt x="123971" y="9646"/>
                  <a:pt x="121125" y="12798"/>
                </a:cubicBezTo>
                <a:lnTo>
                  <a:pt x="59601" y="82012"/>
                </a:lnTo>
                <a:cubicBezTo>
                  <a:pt x="58141" y="83628"/>
                  <a:pt x="56142" y="84551"/>
                  <a:pt x="54065" y="84628"/>
                </a:cubicBezTo>
                <a:lnTo>
                  <a:pt x="53834" y="84628"/>
                </a:lnTo>
                <a:cubicBezTo>
                  <a:pt x="51835" y="84628"/>
                  <a:pt x="49835" y="83859"/>
                  <a:pt x="48374" y="82398"/>
                </a:cubicBezTo>
                <a:lnTo>
                  <a:pt x="32993" y="67016"/>
                </a:lnTo>
                <a:cubicBezTo>
                  <a:pt x="29993" y="64017"/>
                  <a:pt x="29993" y="59172"/>
                  <a:pt x="32993" y="56173"/>
                </a:cubicBezTo>
                <a:cubicBezTo>
                  <a:pt x="35993" y="53174"/>
                  <a:pt x="40838" y="53174"/>
                  <a:pt x="43836" y="56173"/>
                </a:cubicBezTo>
                <a:close/>
                <a:moveTo>
                  <a:pt x="53836" y="169224"/>
                </a:moveTo>
                <a:cubicBezTo>
                  <a:pt x="41146" y="169224"/>
                  <a:pt x="30764" y="179606"/>
                  <a:pt x="30764" y="192296"/>
                </a:cubicBezTo>
                <a:cubicBezTo>
                  <a:pt x="30764" y="204986"/>
                  <a:pt x="41146" y="215368"/>
                  <a:pt x="53836" y="215368"/>
                </a:cubicBezTo>
                <a:cubicBezTo>
                  <a:pt x="66526" y="215368"/>
                  <a:pt x="76908" y="204986"/>
                  <a:pt x="76908" y="192296"/>
                </a:cubicBezTo>
                <a:cubicBezTo>
                  <a:pt x="76908" y="179606"/>
                  <a:pt x="66526" y="169224"/>
                  <a:pt x="53836" y="169224"/>
                </a:cubicBezTo>
                <a:close/>
                <a:moveTo>
                  <a:pt x="53836" y="199987"/>
                </a:moveTo>
                <a:cubicBezTo>
                  <a:pt x="49606" y="199987"/>
                  <a:pt x="46145" y="196526"/>
                  <a:pt x="46145" y="192296"/>
                </a:cubicBezTo>
                <a:cubicBezTo>
                  <a:pt x="46145" y="188066"/>
                  <a:pt x="49606" y="184605"/>
                  <a:pt x="53836" y="184605"/>
                </a:cubicBezTo>
                <a:cubicBezTo>
                  <a:pt x="58066" y="184605"/>
                  <a:pt x="61527" y="188066"/>
                  <a:pt x="61527" y="192296"/>
                </a:cubicBezTo>
                <a:cubicBezTo>
                  <a:pt x="61527" y="196526"/>
                  <a:pt x="58066" y="199987"/>
                  <a:pt x="53836" y="199987"/>
                </a:cubicBezTo>
                <a:close/>
                <a:moveTo>
                  <a:pt x="53836" y="292273"/>
                </a:moveTo>
                <a:cubicBezTo>
                  <a:pt x="41146" y="292273"/>
                  <a:pt x="30764" y="302655"/>
                  <a:pt x="30764" y="315345"/>
                </a:cubicBezTo>
                <a:cubicBezTo>
                  <a:pt x="30764" y="328035"/>
                  <a:pt x="41146" y="338416"/>
                  <a:pt x="53836" y="338416"/>
                </a:cubicBezTo>
                <a:cubicBezTo>
                  <a:pt x="66526" y="338416"/>
                  <a:pt x="76908" y="328035"/>
                  <a:pt x="76908" y="315345"/>
                </a:cubicBezTo>
                <a:cubicBezTo>
                  <a:pt x="76908" y="302655"/>
                  <a:pt x="66526" y="292273"/>
                  <a:pt x="53836" y="292273"/>
                </a:cubicBezTo>
                <a:close/>
                <a:moveTo>
                  <a:pt x="53836" y="323035"/>
                </a:moveTo>
                <a:cubicBezTo>
                  <a:pt x="49606" y="323035"/>
                  <a:pt x="46145" y="319574"/>
                  <a:pt x="46145" y="315344"/>
                </a:cubicBezTo>
                <a:cubicBezTo>
                  <a:pt x="46145" y="311114"/>
                  <a:pt x="49606" y="307653"/>
                  <a:pt x="53836" y="307653"/>
                </a:cubicBezTo>
                <a:cubicBezTo>
                  <a:pt x="58066" y="307653"/>
                  <a:pt x="61527" y="311114"/>
                  <a:pt x="61527" y="315344"/>
                </a:cubicBezTo>
                <a:cubicBezTo>
                  <a:pt x="61527" y="319574"/>
                  <a:pt x="58066" y="323035"/>
                  <a:pt x="53836" y="323035"/>
                </a:cubicBezTo>
                <a:close/>
              </a:path>
            </a:pathLst>
          </a:custGeom>
          <a:solidFill>
            <a:schemeClr val="bg1"/>
          </a:solidFill>
          <a:ln w="3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C76"/>
              </a:solidFill>
              <a:effectLst/>
              <a:uLnTx/>
              <a:uFillTx/>
              <a:latin typeface="Calibri" panose="020F0502020204030204"/>
              <a:ea typeface="+mn-ea"/>
              <a:cs typeface="+mn-cs"/>
            </a:endParaRPr>
          </a:p>
        </p:txBody>
      </p:sp>
      <p:cxnSp>
        <p:nvCxnSpPr>
          <p:cNvPr id="62" name="Straight Arrow Connector 61">
            <a:extLst>
              <a:ext uri="{FF2B5EF4-FFF2-40B4-BE49-F238E27FC236}">
                <a16:creationId xmlns:a16="http://schemas.microsoft.com/office/drawing/2014/main" id="{3A360FAB-DA5D-CBBD-A310-23EB239EEC03}"/>
              </a:ext>
              <a:ext uri="{C183D7F6-B498-43B3-948B-1728B52AA6E4}">
                <adec:decorative xmlns:adec="http://schemas.microsoft.com/office/drawing/2017/decorative" val="1"/>
              </a:ext>
            </a:extLst>
          </p:cNvPr>
          <p:cNvCxnSpPr>
            <a:cxnSpLocks/>
            <a:stCxn id="174" idx="0"/>
            <a:endCxn id="39" idx="4"/>
          </p:cNvCxnSpPr>
          <p:nvPr/>
        </p:nvCxnSpPr>
        <p:spPr>
          <a:xfrm flipV="1">
            <a:off x="8028963" y="3979980"/>
            <a:ext cx="0" cy="267509"/>
          </a:xfrm>
          <a:prstGeom prst="straightConnector1">
            <a:avLst/>
          </a:prstGeom>
          <a:ln w="28575">
            <a:gradFill>
              <a:gsLst>
                <a:gs pos="0">
                  <a:schemeClr val="bg1"/>
                </a:gs>
                <a:gs pos="71000">
                  <a:schemeClr val="bg2">
                    <a:lumMod val="5000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40C7175E-A21B-7DDB-34BB-A7C10989BC56}"/>
              </a:ext>
              <a:ext uri="{C183D7F6-B498-43B3-948B-1728B52AA6E4}">
                <adec:decorative xmlns:adec="http://schemas.microsoft.com/office/drawing/2017/decorative" val="1"/>
              </a:ext>
            </a:extLst>
          </p:cNvPr>
          <p:cNvSpPr>
            <a:spLocks noChangeAspect="1"/>
          </p:cNvSpPr>
          <p:nvPr/>
        </p:nvSpPr>
        <p:spPr>
          <a:xfrm>
            <a:off x="7731783" y="3384169"/>
            <a:ext cx="594360" cy="595811"/>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Graphic 16">
            <a:extLst>
              <a:ext uri="{FF2B5EF4-FFF2-40B4-BE49-F238E27FC236}">
                <a16:creationId xmlns:a16="http://schemas.microsoft.com/office/drawing/2014/main" id="{34329F58-755F-3893-EF44-F01DDD38B0E1}"/>
              </a:ext>
              <a:ext uri="{C183D7F6-B498-43B3-948B-1728B52AA6E4}">
                <adec:decorative xmlns:adec="http://schemas.microsoft.com/office/drawing/2017/decorative" val="1"/>
              </a:ext>
            </a:extLst>
          </p:cNvPr>
          <p:cNvSpPr/>
          <p:nvPr/>
        </p:nvSpPr>
        <p:spPr>
          <a:xfrm>
            <a:off x="7892143" y="3519778"/>
            <a:ext cx="273640" cy="324592"/>
          </a:xfrm>
          <a:custGeom>
            <a:avLst/>
            <a:gdLst>
              <a:gd name="connsiteX0" fmla="*/ 343082 w 371668"/>
              <a:gd name="connsiteY0" fmla="*/ 384675 h 440875"/>
              <a:gd name="connsiteX1" fmla="*/ 28636 w 371668"/>
              <a:gd name="connsiteY1" fmla="*/ 384675 h 440875"/>
              <a:gd name="connsiteX2" fmla="*/ 28636 w 371668"/>
              <a:gd name="connsiteY2" fmla="*/ 192917 h 440875"/>
              <a:gd name="connsiteX3" fmla="*/ 36117 w 371668"/>
              <a:gd name="connsiteY3" fmla="*/ 185435 h 440875"/>
              <a:gd name="connsiteX4" fmla="*/ 87998 w 371668"/>
              <a:gd name="connsiteY4" fmla="*/ 185435 h 440875"/>
              <a:gd name="connsiteX5" fmla="*/ 86796 w 371668"/>
              <a:gd name="connsiteY5" fmla="*/ 191982 h 440875"/>
              <a:gd name="connsiteX6" fmla="*/ 86796 w 371668"/>
              <a:gd name="connsiteY6" fmla="*/ 203382 h 440875"/>
              <a:gd name="connsiteX7" fmla="*/ 57493 w 371668"/>
              <a:gd name="connsiteY7" fmla="*/ 203382 h 440875"/>
              <a:gd name="connsiteX8" fmla="*/ 53753 w 371668"/>
              <a:gd name="connsiteY8" fmla="*/ 207122 h 440875"/>
              <a:gd name="connsiteX9" fmla="*/ 53753 w 371668"/>
              <a:gd name="connsiteY9" fmla="*/ 363031 h 440875"/>
              <a:gd name="connsiteX10" fmla="*/ 57493 w 371668"/>
              <a:gd name="connsiteY10" fmla="*/ 366771 h 440875"/>
              <a:gd name="connsiteX11" fmla="*/ 314225 w 371668"/>
              <a:gd name="connsiteY11" fmla="*/ 366771 h 440875"/>
              <a:gd name="connsiteX12" fmla="*/ 317965 w 371668"/>
              <a:gd name="connsiteY12" fmla="*/ 363031 h 440875"/>
              <a:gd name="connsiteX13" fmla="*/ 317965 w 371668"/>
              <a:gd name="connsiteY13" fmla="*/ 207078 h 440875"/>
              <a:gd name="connsiteX14" fmla="*/ 314225 w 371668"/>
              <a:gd name="connsiteY14" fmla="*/ 203338 h 440875"/>
              <a:gd name="connsiteX15" fmla="*/ 284879 w 371668"/>
              <a:gd name="connsiteY15" fmla="*/ 203338 h 440875"/>
              <a:gd name="connsiteX16" fmla="*/ 284877 w 371668"/>
              <a:gd name="connsiteY16" fmla="*/ 191936 h 440875"/>
              <a:gd name="connsiteX17" fmla="*/ 283675 w 371668"/>
              <a:gd name="connsiteY17" fmla="*/ 185389 h 440875"/>
              <a:gd name="connsiteX18" fmla="*/ 335600 w 371668"/>
              <a:gd name="connsiteY18" fmla="*/ 185389 h 440875"/>
              <a:gd name="connsiteX19" fmla="*/ 343082 w 371668"/>
              <a:gd name="connsiteY19" fmla="*/ 192871 h 440875"/>
              <a:gd name="connsiteX20" fmla="*/ 367887 w 371668"/>
              <a:gd name="connsiteY20" fmla="*/ 399059 h 440875"/>
              <a:gd name="connsiteX21" fmla="*/ 234644 w 371668"/>
              <a:gd name="connsiteY21" fmla="*/ 399059 h 440875"/>
              <a:gd name="connsiteX22" fmla="*/ 234644 w 371668"/>
              <a:gd name="connsiteY22" fmla="*/ 408678 h 440875"/>
              <a:gd name="connsiteX23" fmla="*/ 229701 w 371668"/>
              <a:gd name="connsiteY23" fmla="*/ 420528 h 440875"/>
              <a:gd name="connsiteX24" fmla="*/ 217855 w 371668"/>
              <a:gd name="connsiteY24" fmla="*/ 425471 h 440875"/>
              <a:gd name="connsiteX25" fmla="*/ 153817 w 371668"/>
              <a:gd name="connsiteY25" fmla="*/ 425467 h 440875"/>
              <a:gd name="connsiteX26" fmla="*/ 141970 w 371668"/>
              <a:gd name="connsiteY26" fmla="*/ 420524 h 440875"/>
              <a:gd name="connsiteX27" fmla="*/ 137027 w 371668"/>
              <a:gd name="connsiteY27" fmla="*/ 408678 h 440875"/>
              <a:gd name="connsiteX28" fmla="*/ 137027 w 371668"/>
              <a:gd name="connsiteY28" fmla="*/ 399059 h 440875"/>
              <a:gd name="connsiteX29" fmla="*/ 3785 w 371668"/>
              <a:gd name="connsiteY29" fmla="*/ 399059 h 440875"/>
              <a:gd name="connsiteX30" fmla="*/ 0 w 371668"/>
              <a:gd name="connsiteY30" fmla="*/ 402800 h 440875"/>
              <a:gd name="connsiteX31" fmla="*/ 0 w 371668"/>
              <a:gd name="connsiteY31" fmla="*/ 419945 h 440875"/>
              <a:gd name="connsiteX32" fmla="*/ 20930 w 371668"/>
              <a:gd name="connsiteY32" fmla="*/ 440875 h 440875"/>
              <a:gd name="connsiteX33" fmla="*/ 350738 w 371668"/>
              <a:gd name="connsiteY33" fmla="*/ 440875 h 440875"/>
              <a:gd name="connsiteX34" fmla="*/ 371668 w 371668"/>
              <a:gd name="connsiteY34" fmla="*/ 419945 h 440875"/>
              <a:gd name="connsiteX35" fmla="*/ 371668 w 371668"/>
              <a:gd name="connsiteY35" fmla="*/ 402800 h 440875"/>
              <a:gd name="connsiteX36" fmla="*/ 367883 w 371668"/>
              <a:gd name="connsiteY36" fmla="*/ 399059 h 440875"/>
              <a:gd name="connsiteX37" fmla="*/ 152081 w 371668"/>
              <a:gd name="connsiteY37" fmla="*/ 410370 h 440875"/>
              <a:gd name="connsiteX38" fmla="*/ 153817 w 371668"/>
              <a:gd name="connsiteY38" fmla="*/ 411083 h 440875"/>
              <a:gd name="connsiteX39" fmla="*/ 217856 w 371668"/>
              <a:gd name="connsiteY39" fmla="*/ 411083 h 440875"/>
              <a:gd name="connsiteX40" fmla="*/ 219592 w 371668"/>
              <a:gd name="connsiteY40" fmla="*/ 410370 h 440875"/>
              <a:gd name="connsiteX41" fmla="*/ 220305 w 371668"/>
              <a:gd name="connsiteY41" fmla="*/ 408634 h 440875"/>
              <a:gd name="connsiteX42" fmla="*/ 220305 w 371668"/>
              <a:gd name="connsiteY42" fmla="*/ 399015 h 440875"/>
              <a:gd name="connsiteX43" fmla="*/ 151368 w 371668"/>
              <a:gd name="connsiteY43" fmla="*/ 399015 h 440875"/>
              <a:gd name="connsiteX44" fmla="*/ 151368 w 371668"/>
              <a:gd name="connsiteY44" fmla="*/ 408634 h 440875"/>
              <a:gd name="connsiteX45" fmla="*/ 152080 w 371668"/>
              <a:gd name="connsiteY45" fmla="*/ 410370 h 440875"/>
              <a:gd name="connsiteX46" fmla="*/ 101135 w 371668"/>
              <a:gd name="connsiteY46" fmla="*/ 191938 h 440875"/>
              <a:gd name="connsiteX47" fmla="*/ 101135 w 371668"/>
              <a:gd name="connsiteY47" fmla="*/ 253794 h 440875"/>
              <a:gd name="connsiteX48" fmla="*/ 103005 w 371668"/>
              <a:gd name="connsiteY48" fmla="*/ 257046 h 440875"/>
              <a:gd name="connsiteX49" fmla="*/ 106745 w 371668"/>
              <a:gd name="connsiteY49" fmla="*/ 257046 h 440875"/>
              <a:gd name="connsiteX50" fmla="*/ 121263 w 371668"/>
              <a:gd name="connsiteY50" fmla="*/ 248674 h 440875"/>
              <a:gd name="connsiteX51" fmla="*/ 121263 w 371668"/>
              <a:gd name="connsiteY51" fmla="*/ 178178 h 440875"/>
              <a:gd name="connsiteX52" fmla="*/ 103005 w 371668"/>
              <a:gd name="connsiteY52" fmla="*/ 188733 h 440875"/>
              <a:gd name="connsiteX53" fmla="*/ 101135 w 371668"/>
              <a:gd name="connsiteY53" fmla="*/ 191938 h 440875"/>
              <a:gd name="connsiteX54" fmla="*/ 268668 w 371668"/>
              <a:gd name="connsiteY54" fmla="*/ 257045 h 440875"/>
              <a:gd name="connsiteX55" fmla="*/ 270538 w 371668"/>
              <a:gd name="connsiteY55" fmla="*/ 253793 h 440875"/>
              <a:gd name="connsiteX56" fmla="*/ 270538 w 371668"/>
              <a:gd name="connsiteY56" fmla="*/ 191937 h 440875"/>
              <a:gd name="connsiteX57" fmla="*/ 268668 w 371668"/>
              <a:gd name="connsiteY57" fmla="*/ 188686 h 440875"/>
              <a:gd name="connsiteX58" fmla="*/ 250365 w 371668"/>
              <a:gd name="connsiteY58" fmla="*/ 178131 h 440875"/>
              <a:gd name="connsiteX59" fmla="*/ 250365 w 371668"/>
              <a:gd name="connsiteY59" fmla="*/ 248627 h 440875"/>
              <a:gd name="connsiteX60" fmla="*/ 264883 w 371668"/>
              <a:gd name="connsiteY60" fmla="*/ 256998 h 440875"/>
              <a:gd name="connsiteX61" fmla="*/ 268668 w 371668"/>
              <a:gd name="connsiteY61" fmla="*/ 257045 h 440875"/>
              <a:gd name="connsiteX62" fmla="*/ 219548 w 371668"/>
              <a:gd name="connsiteY62" fmla="*/ 297347 h 440875"/>
              <a:gd name="connsiteX63" fmla="*/ 222398 w 371668"/>
              <a:gd name="connsiteY63" fmla="*/ 296010 h 440875"/>
              <a:gd name="connsiteX64" fmla="*/ 223244 w 371668"/>
              <a:gd name="connsiteY64" fmla="*/ 292982 h 440875"/>
              <a:gd name="connsiteX65" fmla="*/ 220706 w 371668"/>
              <a:gd name="connsiteY65" fmla="*/ 278019 h 440875"/>
              <a:gd name="connsiteX66" fmla="*/ 150968 w 371668"/>
              <a:gd name="connsiteY66" fmla="*/ 278021 h 440875"/>
              <a:gd name="connsiteX67" fmla="*/ 148474 w 371668"/>
              <a:gd name="connsiteY67" fmla="*/ 292984 h 440875"/>
              <a:gd name="connsiteX68" fmla="*/ 149321 w 371668"/>
              <a:gd name="connsiteY68" fmla="*/ 296012 h 440875"/>
              <a:gd name="connsiteX69" fmla="*/ 152171 w 371668"/>
              <a:gd name="connsiteY69" fmla="*/ 297348 h 440875"/>
              <a:gd name="connsiteX70" fmla="*/ 200621 w 371668"/>
              <a:gd name="connsiteY70" fmla="*/ 87330 h 440875"/>
              <a:gd name="connsiteX71" fmla="*/ 171052 w 371668"/>
              <a:gd name="connsiteY71" fmla="*/ 87330 h 440875"/>
              <a:gd name="connsiteX72" fmla="*/ 155955 w 371668"/>
              <a:gd name="connsiteY72" fmla="*/ 104920 h 440875"/>
              <a:gd name="connsiteX73" fmla="*/ 215718 w 371668"/>
              <a:gd name="connsiteY73" fmla="*/ 104920 h 440875"/>
              <a:gd name="connsiteX74" fmla="*/ 135648 w 371668"/>
              <a:gd name="connsiteY74" fmla="*/ 256154 h 440875"/>
              <a:gd name="connsiteX75" fmla="*/ 135648 w 371668"/>
              <a:gd name="connsiteY75" fmla="*/ 142462 h 440875"/>
              <a:gd name="connsiteX76" fmla="*/ 143665 w 371668"/>
              <a:gd name="connsiteY76" fmla="*/ 119260 h 440875"/>
              <a:gd name="connsiteX77" fmla="*/ 228010 w 371668"/>
              <a:gd name="connsiteY77" fmla="*/ 119260 h 440875"/>
              <a:gd name="connsiteX78" fmla="*/ 236070 w 371668"/>
              <a:gd name="connsiteY78" fmla="*/ 142462 h 440875"/>
              <a:gd name="connsiteX79" fmla="*/ 236070 w 371668"/>
              <a:gd name="connsiteY79" fmla="*/ 256154 h 440875"/>
              <a:gd name="connsiteX80" fmla="*/ 228588 w 371668"/>
              <a:gd name="connsiteY80" fmla="*/ 263636 h 440875"/>
              <a:gd name="connsiteX81" fmla="*/ 143130 w 371668"/>
              <a:gd name="connsiteY81" fmla="*/ 263636 h 440875"/>
              <a:gd name="connsiteX82" fmla="*/ 135648 w 371668"/>
              <a:gd name="connsiteY82" fmla="*/ 256154 h 440875"/>
              <a:gd name="connsiteX83" fmla="*/ 163481 w 371668"/>
              <a:gd name="connsiteY83" fmla="*/ 166599 h 440875"/>
              <a:gd name="connsiteX84" fmla="*/ 185881 w 371668"/>
              <a:gd name="connsiteY84" fmla="*/ 188998 h 440875"/>
              <a:gd name="connsiteX85" fmla="*/ 208280 w 371668"/>
              <a:gd name="connsiteY85" fmla="*/ 166599 h 440875"/>
              <a:gd name="connsiteX86" fmla="*/ 185881 w 371668"/>
              <a:gd name="connsiteY86" fmla="*/ 144199 h 440875"/>
              <a:gd name="connsiteX87" fmla="*/ 163481 w 371668"/>
              <a:gd name="connsiteY87" fmla="*/ 166599 h 440875"/>
              <a:gd name="connsiteX88" fmla="*/ 269024 w 371668"/>
              <a:gd name="connsiteY88" fmla="*/ 98820 h 440875"/>
              <a:gd name="connsiteX89" fmla="*/ 343883 w 371668"/>
              <a:gd name="connsiteY89" fmla="*/ 98820 h 440875"/>
              <a:gd name="connsiteX90" fmla="*/ 368243 w 371668"/>
              <a:gd name="connsiteY90" fmla="*/ 74505 h 440875"/>
              <a:gd name="connsiteX91" fmla="*/ 346778 w 371668"/>
              <a:gd name="connsiteY91" fmla="*/ 50324 h 440875"/>
              <a:gd name="connsiteX92" fmla="*/ 325180 w 371668"/>
              <a:gd name="connsiteY92" fmla="*/ 33712 h 440875"/>
              <a:gd name="connsiteX93" fmla="*/ 313869 w 371668"/>
              <a:gd name="connsiteY93" fmla="*/ 36785 h 440875"/>
              <a:gd name="connsiteX94" fmla="*/ 289331 w 371668"/>
              <a:gd name="connsiteY94" fmla="*/ 22224 h 440875"/>
              <a:gd name="connsiteX95" fmla="*/ 261365 w 371668"/>
              <a:gd name="connsiteY95" fmla="*/ 50190 h 440875"/>
              <a:gd name="connsiteX96" fmla="*/ 261410 w 371668"/>
              <a:gd name="connsiteY96" fmla="*/ 51437 h 440875"/>
              <a:gd name="connsiteX97" fmla="*/ 244710 w 371668"/>
              <a:gd name="connsiteY97" fmla="*/ 74550 h 440875"/>
              <a:gd name="connsiteX98" fmla="*/ 269025 w 371668"/>
              <a:gd name="connsiteY98" fmla="*/ 98819 h 440875"/>
              <a:gd name="connsiteX99" fmla="*/ 60566 w 371668"/>
              <a:gd name="connsiteY99" fmla="*/ 115073 h 440875"/>
              <a:gd name="connsiteX100" fmla="*/ 60566 w 371668"/>
              <a:gd name="connsiteY100" fmla="*/ 88309 h 440875"/>
              <a:gd name="connsiteX101" fmla="*/ 45379 w 371668"/>
              <a:gd name="connsiteY101" fmla="*/ 88309 h 440875"/>
              <a:gd name="connsiteX102" fmla="*/ 50768 w 371668"/>
              <a:gd name="connsiteY102" fmla="*/ 102693 h 440875"/>
              <a:gd name="connsiteX103" fmla="*/ 60566 w 371668"/>
              <a:gd name="connsiteY103" fmla="*/ 115073 h 440875"/>
              <a:gd name="connsiteX104" fmla="*/ 60566 w 371668"/>
              <a:gd name="connsiteY104" fmla="*/ 47027 h 440875"/>
              <a:gd name="connsiteX105" fmla="*/ 42708 w 371668"/>
              <a:gd name="connsiteY105" fmla="*/ 47027 h 440875"/>
              <a:gd name="connsiteX106" fmla="*/ 41951 w 371668"/>
              <a:gd name="connsiteY106" fmla="*/ 60520 h 440875"/>
              <a:gd name="connsiteX107" fmla="*/ 42708 w 371668"/>
              <a:gd name="connsiteY107" fmla="*/ 74013 h 440875"/>
              <a:gd name="connsiteX108" fmla="*/ 60566 w 371668"/>
              <a:gd name="connsiteY108" fmla="*/ 74013 h 440875"/>
              <a:gd name="connsiteX109" fmla="*/ 30639 w 371668"/>
              <a:gd name="connsiteY109" fmla="*/ 88309 h 440875"/>
              <a:gd name="connsiteX110" fmla="*/ 9753 w 371668"/>
              <a:gd name="connsiteY110" fmla="*/ 88309 h 440875"/>
              <a:gd name="connsiteX111" fmla="*/ 45958 w 371668"/>
              <a:gd name="connsiteY111" fmla="*/ 120995 h 440875"/>
              <a:gd name="connsiteX112" fmla="*/ 38031 w 371668"/>
              <a:gd name="connsiteY112" fmla="*/ 109194 h 440875"/>
              <a:gd name="connsiteX113" fmla="*/ 30640 w 371668"/>
              <a:gd name="connsiteY113" fmla="*/ 88309 h 440875"/>
              <a:gd name="connsiteX114" fmla="*/ 84658 w 371668"/>
              <a:gd name="connsiteY114" fmla="*/ 18303 h 440875"/>
              <a:gd name="connsiteX115" fmla="*/ 74905 w 371668"/>
              <a:gd name="connsiteY115" fmla="*/ 5924 h 440875"/>
              <a:gd name="connsiteX116" fmla="*/ 74905 w 371668"/>
              <a:gd name="connsiteY116" fmla="*/ 32688 h 440875"/>
              <a:gd name="connsiteX117" fmla="*/ 90046 w 371668"/>
              <a:gd name="connsiteY117" fmla="*/ 32688 h 440875"/>
              <a:gd name="connsiteX118" fmla="*/ 84658 w 371668"/>
              <a:gd name="connsiteY118" fmla="*/ 18303 h 440875"/>
              <a:gd name="connsiteX119" fmla="*/ 38032 w 371668"/>
              <a:gd name="connsiteY119" fmla="*/ 11802 h 440875"/>
              <a:gd name="connsiteX120" fmla="*/ 45958 w 371668"/>
              <a:gd name="connsiteY120" fmla="*/ 0 h 440875"/>
              <a:gd name="connsiteX121" fmla="*/ 9753 w 371668"/>
              <a:gd name="connsiteY121" fmla="*/ 32643 h 440875"/>
              <a:gd name="connsiteX122" fmla="*/ 30640 w 371668"/>
              <a:gd name="connsiteY122" fmla="*/ 32643 h 440875"/>
              <a:gd name="connsiteX123" fmla="*/ 38031 w 371668"/>
              <a:gd name="connsiteY123" fmla="*/ 11802 h 440875"/>
              <a:gd name="connsiteX124" fmla="*/ 60566 w 371668"/>
              <a:gd name="connsiteY124" fmla="*/ 32643 h 440875"/>
              <a:gd name="connsiteX125" fmla="*/ 60566 w 371668"/>
              <a:gd name="connsiteY125" fmla="*/ 5923 h 440875"/>
              <a:gd name="connsiteX126" fmla="*/ 50770 w 371668"/>
              <a:gd name="connsiteY126" fmla="*/ 18303 h 440875"/>
              <a:gd name="connsiteX127" fmla="*/ 45382 w 371668"/>
              <a:gd name="connsiteY127" fmla="*/ 32688 h 440875"/>
              <a:gd name="connsiteX128" fmla="*/ 60566 w 371668"/>
              <a:gd name="connsiteY128" fmla="*/ 32686 h 440875"/>
              <a:gd name="connsiteX129" fmla="*/ 107860 w 371668"/>
              <a:gd name="connsiteY129" fmla="*/ 60476 h 440875"/>
              <a:gd name="connsiteX130" fmla="*/ 107192 w 371668"/>
              <a:gd name="connsiteY130" fmla="*/ 73969 h 440875"/>
              <a:gd name="connsiteX131" fmla="*/ 130572 w 371668"/>
              <a:gd name="connsiteY131" fmla="*/ 73969 h 440875"/>
              <a:gd name="connsiteX132" fmla="*/ 131997 w 371668"/>
              <a:gd name="connsiteY132" fmla="*/ 60476 h 440875"/>
              <a:gd name="connsiteX133" fmla="*/ 130572 w 371668"/>
              <a:gd name="connsiteY133" fmla="*/ 46983 h 440875"/>
              <a:gd name="connsiteX134" fmla="*/ 107192 w 371668"/>
              <a:gd name="connsiteY134" fmla="*/ 46983 h 440875"/>
              <a:gd name="connsiteX135" fmla="*/ 107860 w 371668"/>
              <a:gd name="connsiteY135" fmla="*/ 60476 h 440875"/>
              <a:gd name="connsiteX136" fmla="*/ 104832 w 371668"/>
              <a:gd name="connsiteY136" fmla="*/ 32643 h 440875"/>
              <a:gd name="connsiteX137" fmla="*/ 125718 w 371668"/>
              <a:gd name="connsiteY137" fmla="*/ 32643 h 440875"/>
              <a:gd name="connsiteX138" fmla="*/ 89514 w 371668"/>
              <a:gd name="connsiteY138" fmla="*/ 0 h 440875"/>
              <a:gd name="connsiteX139" fmla="*/ 97440 w 371668"/>
              <a:gd name="connsiteY139" fmla="*/ 11802 h 440875"/>
              <a:gd name="connsiteX140" fmla="*/ 104832 w 371668"/>
              <a:gd name="connsiteY140" fmla="*/ 32643 h 440875"/>
              <a:gd name="connsiteX141" fmla="*/ 93521 w 371668"/>
              <a:gd name="connsiteY141" fmla="*/ 60476 h 440875"/>
              <a:gd name="connsiteX142" fmla="*/ 92719 w 371668"/>
              <a:gd name="connsiteY142" fmla="*/ 46983 h 440875"/>
              <a:gd name="connsiteX143" fmla="*/ 74861 w 371668"/>
              <a:gd name="connsiteY143" fmla="*/ 46983 h 440875"/>
              <a:gd name="connsiteX144" fmla="*/ 74861 w 371668"/>
              <a:gd name="connsiteY144" fmla="*/ 73926 h 440875"/>
              <a:gd name="connsiteX145" fmla="*/ 92719 w 371668"/>
              <a:gd name="connsiteY145" fmla="*/ 73926 h 440875"/>
              <a:gd name="connsiteX146" fmla="*/ 93521 w 371668"/>
              <a:gd name="connsiteY146" fmla="*/ 60476 h 440875"/>
              <a:gd name="connsiteX147" fmla="*/ 84659 w 371668"/>
              <a:gd name="connsiteY147" fmla="*/ 102648 h 440875"/>
              <a:gd name="connsiteX148" fmla="*/ 90048 w 371668"/>
              <a:gd name="connsiteY148" fmla="*/ 88264 h 440875"/>
              <a:gd name="connsiteX149" fmla="*/ 74906 w 371668"/>
              <a:gd name="connsiteY149" fmla="*/ 88264 h 440875"/>
              <a:gd name="connsiteX150" fmla="*/ 74906 w 371668"/>
              <a:gd name="connsiteY150" fmla="*/ 115028 h 440875"/>
              <a:gd name="connsiteX151" fmla="*/ 84659 w 371668"/>
              <a:gd name="connsiteY151" fmla="*/ 102648 h 440875"/>
              <a:gd name="connsiteX152" fmla="*/ 104832 w 371668"/>
              <a:gd name="connsiteY152" fmla="*/ 88309 h 440875"/>
              <a:gd name="connsiteX153" fmla="*/ 97395 w 371668"/>
              <a:gd name="connsiteY153" fmla="*/ 109195 h 440875"/>
              <a:gd name="connsiteX154" fmla="*/ 89469 w 371668"/>
              <a:gd name="connsiteY154" fmla="*/ 120996 h 440875"/>
              <a:gd name="connsiteX155" fmla="*/ 125674 w 371668"/>
              <a:gd name="connsiteY155" fmla="*/ 88310 h 440875"/>
              <a:gd name="connsiteX156" fmla="*/ 28280 w 371668"/>
              <a:gd name="connsiteY156" fmla="*/ 73969 h 440875"/>
              <a:gd name="connsiteX157" fmla="*/ 27612 w 371668"/>
              <a:gd name="connsiteY157" fmla="*/ 60476 h 440875"/>
              <a:gd name="connsiteX158" fmla="*/ 28280 w 371668"/>
              <a:gd name="connsiteY158" fmla="*/ 46982 h 440875"/>
              <a:gd name="connsiteX159" fmla="*/ 4900 w 371668"/>
              <a:gd name="connsiteY159" fmla="*/ 46982 h 440875"/>
              <a:gd name="connsiteX160" fmla="*/ 3475 w 371668"/>
              <a:gd name="connsiteY160" fmla="*/ 60476 h 440875"/>
              <a:gd name="connsiteX161" fmla="*/ 4900 w 371668"/>
              <a:gd name="connsiteY161" fmla="*/ 73969 h 44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371668" h="440875">
                <a:moveTo>
                  <a:pt x="343082" y="384675"/>
                </a:moveTo>
                <a:lnTo>
                  <a:pt x="28636" y="384675"/>
                </a:lnTo>
                <a:lnTo>
                  <a:pt x="28636" y="192917"/>
                </a:lnTo>
                <a:cubicBezTo>
                  <a:pt x="28636" y="188775"/>
                  <a:pt x="32021" y="185435"/>
                  <a:pt x="36117" y="185435"/>
                </a:cubicBezTo>
                <a:lnTo>
                  <a:pt x="87998" y="185435"/>
                </a:lnTo>
                <a:cubicBezTo>
                  <a:pt x="87196" y="187484"/>
                  <a:pt x="86796" y="189665"/>
                  <a:pt x="86796" y="191982"/>
                </a:cubicBezTo>
                <a:lnTo>
                  <a:pt x="86796" y="203382"/>
                </a:lnTo>
                <a:lnTo>
                  <a:pt x="57493" y="203382"/>
                </a:lnTo>
                <a:cubicBezTo>
                  <a:pt x="55400" y="203382"/>
                  <a:pt x="53753" y="205074"/>
                  <a:pt x="53753" y="207122"/>
                </a:cubicBezTo>
                <a:lnTo>
                  <a:pt x="53753" y="363031"/>
                </a:lnTo>
                <a:cubicBezTo>
                  <a:pt x="53753" y="365080"/>
                  <a:pt x="55445" y="366771"/>
                  <a:pt x="57493" y="366771"/>
                </a:cubicBezTo>
                <a:lnTo>
                  <a:pt x="314225" y="366771"/>
                </a:lnTo>
                <a:cubicBezTo>
                  <a:pt x="316273" y="366771"/>
                  <a:pt x="317965" y="365080"/>
                  <a:pt x="317965" y="363031"/>
                </a:cubicBezTo>
                <a:lnTo>
                  <a:pt x="317965" y="207078"/>
                </a:lnTo>
                <a:cubicBezTo>
                  <a:pt x="317965" y="205029"/>
                  <a:pt x="316273" y="203338"/>
                  <a:pt x="314225" y="203338"/>
                </a:cubicBezTo>
                <a:lnTo>
                  <a:pt x="284879" y="203338"/>
                </a:lnTo>
                <a:lnTo>
                  <a:pt x="284877" y="191936"/>
                </a:lnTo>
                <a:cubicBezTo>
                  <a:pt x="284877" y="189621"/>
                  <a:pt x="284477" y="187438"/>
                  <a:pt x="283675" y="185389"/>
                </a:cubicBezTo>
                <a:lnTo>
                  <a:pt x="335600" y="185389"/>
                </a:lnTo>
                <a:cubicBezTo>
                  <a:pt x="339742" y="185389"/>
                  <a:pt x="343082" y="188774"/>
                  <a:pt x="343082" y="192871"/>
                </a:cubicBezTo>
                <a:close/>
                <a:moveTo>
                  <a:pt x="367887" y="399059"/>
                </a:moveTo>
                <a:lnTo>
                  <a:pt x="234644" y="399059"/>
                </a:lnTo>
                <a:lnTo>
                  <a:pt x="234644" y="408678"/>
                </a:lnTo>
                <a:cubicBezTo>
                  <a:pt x="234644" y="413310"/>
                  <a:pt x="232774" y="417499"/>
                  <a:pt x="229701" y="420528"/>
                </a:cubicBezTo>
                <a:cubicBezTo>
                  <a:pt x="226673" y="423600"/>
                  <a:pt x="222487" y="425471"/>
                  <a:pt x="217855" y="425471"/>
                </a:cubicBezTo>
                <a:lnTo>
                  <a:pt x="153817" y="425467"/>
                </a:lnTo>
                <a:cubicBezTo>
                  <a:pt x="149185" y="425467"/>
                  <a:pt x="144998" y="423597"/>
                  <a:pt x="141970" y="420524"/>
                </a:cubicBezTo>
                <a:cubicBezTo>
                  <a:pt x="138897" y="417496"/>
                  <a:pt x="137027" y="413310"/>
                  <a:pt x="137027" y="408678"/>
                </a:cubicBezTo>
                <a:lnTo>
                  <a:pt x="137027" y="399059"/>
                </a:lnTo>
                <a:lnTo>
                  <a:pt x="3785" y="399059"/>
                </a:lnTo>
                <a:cubicBezTo>
                  <a:pt x="1692" y="399059"/>
                  <a:pt x="0" y="400751"/>
                  <a:pt x="0" y="402800"/>
                </a:cubicBezTo>
                <a:lnTo>
                  <a:pt x="0" y="419945"/>
                </a:lnTo>
                <a:cubicBezTo>
                  <a:pt x="0" y="431479"/>
                  <a:pt x="9441" y="440875"/>
                  <a:pt x="20930" y="440875"/>
                </a:cubicBezTo>
                <a:lnTo>
                  <a:pt x="350738" y="440875"/>
                </a:lnTo>
                <a:cubicBezTo>
                  <a:pt x="362272" y="440875"/>
                  <a:pt x="371668" y="431479"/>
                  <a:pt x="371668" y="419945"/>
                </a:cubicBezTo>
                <a:lnTo>
                  <a:pt x="371668" y="402800"/>
                </a:lnTo>
                <a:cubicBezTo>
                  <a:pt x="371672" y="400707"/>
                  <a:pt x="369976" y="399059"/>
                  <a:pt x="367883" y="399059"/>
                </a:cubicBezTo>
                <a:close/>
                <a:moveTo>
                  <a:pt x="152081" y="410370"/>
                </a:moveTo>
                <a:cubicBezTo>
                  <a:pt x="152526" y="410816"/>
                  <a:pt x="153149" y="411083"/>
                  <a:pt x="153817" y="411083"/>
                </a:cubicBezTo>
                <a:lnTo>
                  <a:pt x="217856" y="411083"/>
                </a:lnTo>
                <a:cubicBezTo>
                  <a:pt x="218524" y="411083"/>
                  <a:pt x="219147" y="410820"/>
                  <a:pt x="219592" y="410370"/>
                </a:cubicBezTo>
                <a:cubicBezTo>
                  <a:pt x="220037" y="409925"/>
                  <a:pt x="220305" y="409302"/>
                  <a:pt x="220305" y="408634"/>
                </a:cubicBezTo>
                <a:lnTo>
                  <a:pt x="220305" y="399015"/>
                </a:lnTo>
                <a:lnTo>
                  <a:pt x="151368" y="399015"/>
                </a:lnTo>
                <a:lnTo>
                  <a:pt x="151368" y="408634"/>
                </a:lnTo>
                <a:cubicBezTo>
                  <a:pt x="151368" y="409302"/>
                  <a:pt x="151635" y="409925"/>
                  <a:pt x="152080" y="410370"/>
                </a:cubicBezTo>
                <a:close/>
                <a:moveTo>
                  <a:pt x="101135" y="191938"/>
                </a:moveTo>
                <a:lnTo>
                  <a:pt x="101135" y="253794"/>
                </a:lnTo>
                <a:cubicBezTo>
                  <a:pt x="101135" y="255174"/>
                  <a:pt x="101803" y="256377"/>
                  <a:pt x="103005" y="257046"/>
                </a:cubicBezTo>
                <a:cubicBezTo>
                  <a:pt x="104163" y="257714"/>
                  <a:pt x="105543" y="257714"/>
                  <a:pt x="106745" y="257046"/>
                </a:cubicBezTo>
                <a:lnTo>
                  <a:pt x="121263" y="248674"/>
                </a:lnTo>
                <a:lnTo>
                  <a:pt x="121263" y="178178"/>
                </a:lnTo>
                <a:lnTo>
                  <a:pt x="103005" y="188733"/>
                </a:lnTo>
                <a:cubicBezTo>
                  <a:pt x="101847" y="189400"/>
                  <a:pt x="101135" y="190558"/>
                  <a:pt x="101135" y="191938"/>
                </a:cubicBezTo>
                <a:close/>
                <a:moveTo>
                  <a:pt x="268668" y="257045"/>
                </a:moveTo>
                <a:cubicBezTo>
                  <a:pt x="269869" y="256376"/>
                  <a:pt x="270538" y="255175"/>
                  <a:pt x="270538" y="253793"/>
                </a:cubicBezTo>
                <a:lnTo>
                  <a:pt x="270538" y="191937"/>
                </a:lnTo>
                <a:cubicBezTo>
                  <a:pt x="270538" y="190557"/>
                  <a:pt x="269869" y="189354"/>
                  <a:pt x="268668" y="188686"/>
                </a:cubicBezTo>
                <a:lnTo>
                  <a:pt x="250365" y="178131"/>
                </a:lnTo>
                <a:lnTo>
                  <a:pt x="250365" y="248627"/>
                </a:lnTo>
                <a:lnTo>
                  <a:pt x="264883" y="256998"/>
                </a:lnTo>
                <a:cubicBezTo>
                  <a:pt x="266084" y="257757"/>
                  <a:pt x="267466" y="257757"/>
                  <a:pt x="268668" y="257045"/>
                </a:cubicBezTo>
                <a:close/>
                <a:moveTo>
                  <a:pt x="219548" y="297347"/>
                </a:moveTo>
                <a:cubicBezTo>
                  <a:pt x="220706" y="297347"/>
                  <a:pt x="221686" y="296902"/>
                  <a:pt x="222398" y="296010"/>
                </a:cubicBezTo>
                <a:cubicBezTo>
                  <a:pt x="223155" y="295120"/>
                  <a:pt x="223423" y="294095"/>
                  <a:pt x="223244" y="292982"/>
                </a:cubicBezTo>
                <a:lnTo>
                  <a:pt x="220706" y="278019"/>
                </a:lnTo>
                <a:lnTo>
                  <a:pt x="150968" y="278021"/>
                </a:lnTo>
                <a:lnTo>
                  <a:pt x="148474" y="292984"/>
                </a:lnTo>
                <a:cubicBezTo>
                  <a:pt x="148296" y="294097"/>
                  <a:pt x="148563" y="295122"/>
                  <a:pt x="149321" y="296012"/>
                </a:cubicBezTo>
                <a:cubicBezTo>
                  <a:pt x="150034" y="296902"/>
                  <a:pt x="151013" y="297348"/>
                  <a:pt x="152171" y="297348"/>
                </a:cubicBezTo>
                <a:close/>
                <a:moveTo>
                  <a:pt x="200621" y="87330"/>
                </a:moveTo>
                <a:cubicBezTo>
                  <a:pt x="192873" y="78291"/>
                  <a:pt x="178845" y="78291"/>
                  <a:pt x="171052" y="87330"/>
                </a:cubicBezTo>
                <a:lnTo>
                  <a:pt x="155955" y="104920"/>
                </a:lnTo>
                <a:lnTo>
                  <a:pt x="215718" y="104920"/>
                </a:lnTo>
                <a:close/>
                <a:moveTo>
                  <a:pt x="135648" y="256154"/>
                </a:moveTo>
                <a:lnTo>
                  <a:pt x="135648" y="142462"/>
                </a:lnTo>
                <a:cubicBezTo>
                  <a:pt x="135648" y="133644"/>
                  <a:pt x="138275" y="126029"/>
                  <a:pt x="143665" y="119260"/>
                </a:cubicBezTo>
                <a:lnTo>
                  <a:pt x="228010" y="119260"/>
                </a:lnTo>
                <a:cubicBezTo>
                  <a:pt x="233398" y="126029"/>
                  <a:pt x="236070" y="133645"/>
                  <a:pt x="236070" y="142462"/>
                </a:cubicBezTo>
                <a:lnTo>
                  <a:pt x="236070" y="256154"/>
                </a:lnTo>
                <a:cubicBezTo>
                  <a:pt x="236070" y="260296"/>
                  <a:pt x="232685" y="263636"/>
                  <a:pt x="228588" y="263636"/>
                </a:cubicBezTo>
                <a:lnTo>
                  <a:pt x="143130" y="263636"/>
                </a:lnTo>
                <a:cubicBezTo>
                  <a:pt x="138988" y="263636"/>
                  <a:pt x="135648" y="260296"/>
                  <a:pt x="135648" y="256154"/>
                </a:cubicBezTo>
                <a:close/>
                <a:moveTo>
                  <a:pt x="163481" y="166599"/>
                </a:moveTo>
                <a:cubicBezTo>
                  <a:pt x="163481" y="178934"/>
                  <a:pt x="173546" y="188998"/>
                  <a:pt x="185881" y="188998"/>
                </a:cubicBezTo>
                <a:cubicBezTo>
                  <a:pt x="198215" y="188998"/>
                  <a:pt x="208280" y="178934"/>
                  <a:pt x="208280" y="166599"/>
                </a:cubicBezTo>
                <a:cubicBezTo>
                  <a:pt x="208280" y="154264"/>
                  <a:pt x="198215" y="144199"/>
                  <a:pt x="185881" y="144199"/>
                </a:cubicBezTo>
                <a:cubicBezTo>
                  <a:pt x="173501" y="144198"/>
                  <a:pt x="163481" y="154262"/>
                  <a:pt x="163481" y="166599"/>
                </a:cubicBezTo>
                <a:close/>
                <a:moveTo>
                  <a:pt x="269024" y="98820"/>
                </a:moveTo>
                <a:lnTo>
                  <a:pt x="343883" y="98820"/>
                </a:lnTo>
                <a:cubicBezTo>
                  <a:pt x="357288" y="98820"/>
                  <a:pt x="368243" y="87865"/>
                  <a:pt x="368243" y="74505"/>
                </a:cubicBezTo>
                <a:cubicBezTo>
                  <a:pt x="368243" y="62080"/>
                  <a:pt x="358802" y="51749"/>
                  <a:pt x="346778" y="50324"/>
                </a:cubicBezTo>
                <a:cubicBezTo>
                  <a:pt x="344284" y="40749"/>
                  <a:pt x="335556" y="33712"/>
                  <a:pt x="325180" y="33712"/>
                </a:cubicBezTo>
                <a:cubicBezTo>
                  <a:pt x="321039" y="33712"/>
                  <a:pt x="317209" y="34825"/>
                  <a:pt x="313869" y="36785"/>
                </a:cubicBezTo>
                <a:cubicBezTo>
                  <a:pt x="309104" y="28102"/>
                  <a:pt x="299886" y="22224"/>
                  <a:pt x="289331" y="22224"/>
                </a:cubicBezTo>
                <a:cubicBezTo>
                  <a:pt x="273878" y="22224"/>
                  <a:pt x="261365" y="34737"/>
                  <a:pt x="261365" y="50190"/>
                </a:cubicBezTo>
                <a:cubicBezTo>
                  <a:pt x="261365" y="50590"/>
                  <a:pt x="261365" y="51036"/>
                  <a:pt x="261410" y="51437"/>
                </a:cubicBezTo>
                <a:cubicBezTo>
                  <a:pt x="251702" y="54643"/>
                  <a:pt x="244710" y="63817"/>
                  <a:pt x="244710" y="74550"/>
                </a:cubicBezTo>
                <a:cubicBezTo>
                  <a:pt x="244665" y="87865"/>
                  <a:pt x="255620" y="98819"/>
                  <a:pt x="269025" y="98819"/>
                </a:cubicBezTo>
                <a:close/>
                <a:moveTo>
                  <a:pt x="60566" y="115073"/>
                </a:moveTo>
                <a:lnTo>
                  <a:pt x="60566" y="88309"/>
                </a:lnTo>
                <a:lnTo>
                  <a:pt x="45379" y="88309"/>
                </a:lnTo>
                <a:cubicBezTo>
                  <a:pt x="46804" y="93652"/>
                  <a:pt x="48631" y="98507"/>
                  <a:pt x="50768" y="102693"/>
                </a:cubicBezTo>
                <a:cubicBezTo>
                  <a:pt x="53663" y="108260"/>
                  <a:pt x="57003" y="112535"/>
                  <a:pt x="60566" y="115073"/>
                </a:cubicBezTo>
                <a:close/>
                <a:moveTo>
                  <a:pt x="60566" y="47027"/>
                </a:moveTo>
                <a:lnTo>
                  <a:pt x="42708" y="47027"/>
                </a:lnTo>
                <a:cubicBezTo>
                  <a:pt x="42218" y="51347"/>
                  <a:pt x="41951" y="55845"/>
                  <a:pt x="41951" y="60520"/>
                </a:cubicBezTo>
                <a:cubicBezTo>
                  <a:pt x="41951" y="65197"/>
                  <a:pt x="42218" y="69693"/>
                  <a:pt x="42708" y="74013"/>
                </a:cubicBezTo>
                <a:lnTo>
                  <a:pt x="60566" y="74013"/>
                </a:lnTo>
                <a:close/>
                <a:moveTo>
                  <a:pt x="30639" y="88309"/>
                </a:moveTo>
                <a:lnTo>
                  <a:pt x="9753" y="88309"/>
                </a:lnTo>
                <a:cubicBezTo>
                  <a:pt x="17012" y="103406"/>
                  <a:pt x="30016" y="115252"/>
                  <a:pt x="45958" y="120995"/>
                </a:cubicBezTo>
                <a:cubicBezTo>
                  <a:pt x="43018" y="117655"/>
                  <a:pt x="40346" y="113737"/>
                  <a:pt x="38031" y="109194"/>
                </a:cubicBezTo>
                <a:cubicBezTo>
                  <a:pt x="34960" y="103139"/>
                  <a:pt x="32465" y="96102"/>
                  <a:pt x="30640" y="88309"/>
                </a:cubicBezTo>
                <a:close/>
                <a:moveTo>
                  <a:pt x="84658" y="18303"/>
                </a:moveTo>
                <a:cubicBezTo>
                  <a:pt x="81807" y="12737"/>
                  <a:pt x="78468" y="8462"/>
                  <a:pt x="74905" y="5924"/>
                </a:cubicBezTo>
                <a:lnTo>
                  <a:pt x="74905" y="32688"/>
                </a:lnTo>
                <a:lnTo>
                  <a:pt x="90046" y="32688"/>
                </a:lnTo>
                <a:cubicBezTo>
                  <a:pt x="88666" y="27299"/>
                  <a:pt x="86839" y="22490"/>
                  <a:pt x="84658" y="18303"/>
                </a:cubicBezTo>
                <a:close/>
                <a:moveTo>
                  <a:pt x="38032" y="11802"/>
                </a:moveTo>
                <a:cubicBezTo>
                  <a:pt x="40347" y="7303"/>
                  <a:pt x="43020" y="3295"/>
                  <a:pt x="45958" y="0"/>
                </a:cubicBezTo>
                <a:cubicBezTo>
                  <a:pt x="30060" y="5745"/>
                  <a:pt x="17012" y="17546"/>
                  <a:pt x="9753" y="32643"/>
                </a:cubicBezTo>
                <a:lnTo>
                  <a:pt x="30640" y="32643"/>
                </a:lnTo>
                <a:cubicBezTo>
                  <a:pt x="32465" y="24893"/>
                  <a:pt x="34960" y="17813"/>
                  <a:pt x="38031" y="11802"/>
                </a:cubicBezTo>
                <a:close/>
                <a:moveTo>
                  <a:pt x="60566" y="32643"/>
                </a:moveTo>
                <a:lnTo>
                  <a:pt x="60566" y="5923"/>
                </a:lnTo>
                <a:cubicBezTo>
                  <a:pt x="57003" y="8417"/>
                  <a:pt x="53663" y="12736"/>
                  <a:pt x="50770" y="18303"/>
                </a:cubicBezTo>
                <a:cubicBezTo>
                  <a:pt x="48632" y="22489"/>
                  <a:pt x="46807" y="27343"/>
                  <a:pt x="45382" y="32688"/>
                </a:cubicBezTo>
                <a:lnTo>
                  <a:pt x="60566" y="32686"/>
                </a:lnTo>
                <a:close/>
                <a:moveTo>
                  <a:pt x="107860" y="60476"/>
                </a:moveTo>
                <a:cubicBezTo>
                  <a:pt x="107860" y="65062"/>
                  <a:pt x="107637" y="69561"/>
                  <a:pt x="107192" y="73969"/>
                </a:cubicBezTo>
                <a:lnTo>
                  <a:pt x="130572" y="73969"/>
                </a:lnTo>
                <a:cubicBezTo>
                  <a:pt x="131507" y="69604"/>
                  <a:pt x="131997" y="65107"/>
                  <a:pt x="131997" y="60476"/>
                </a:cubicBezTo>
                <a:cubicBezTo>
                  <a:pt x="131997" y="55845"/>
                  <a:pt x="131507" y="51346"/>
                  <a:pt x="130572" y="46983"/>
                </a:cubicBezTo>
                <a:lnTo>
                  <a:pt x="107192" y="46983"/>
                </a:lnTo>
                <a:cubicBezTo>
                  <a:pt x="107638" y="51391"/>
                  <a:pt x="107860" y="55889"/>
                  <a:pt x="107860" y="60476"/>
                </a:cubicBezTo>
                <a:close/>
                <a:moveTo>
                  <a:pt x="104832" y="32643"/>
                </a:moveTo>
                <a:lnTo>
                  <a:pt x="125718" y="32643"/>
                </a:lnTo>
                <a:cubicBezTo>
                  <a:pt x="118460" y="17546"/>
                  <a:pt x="105455" y="5700"/>
                  <a:pt x="89514" y="0"/>
                </a:cubicBezTo>
                <a:cubicBezTo>
                  <a:pt x="92453" y="3295"/>
                  <a:pt x="95125" y="7258"/>
                  <a:pt x="97440" y="11802"/>
                </a:cubicBezTo>
                <a:cubicBezTo>
                  <a:pt x="100512" y="17813"/>
                  <a:pt x="103007" y="24893"/>
                  <a:pt x="104832" y="32643"/>
                </a:cubicBezTo>
                <a:close/>
                <a:moveTo>
                  <a:pt x="93521" y="60476"/>
                </a:moveTo>
                <a:cubicBezTo>
                  <a:pt x="93521" y="55845"/>
                  <a:pt x="93254" y="51303"/>
                  <a:pt x="92719" y="46983"/>
                </a:cubicBezTo>
                <a:lnTo>
                  <a:pt x="74861" y="46983"/>
                </a:lnTo>
                <a:lnTo>
                  <a:pt x="74861" y="73926"/>
                </a:lnTo>
                <a:lnTo>
                  <a:pt x="92719" y="73926"/>
                </a:lnTo>
                <a:cubicBezTo>
                  <a:pt x="93254" y="69650"/>
                  <a:pt x="93521" y="65108"/>
                  <a:pt x="93521" y="60476"/>
                </a:cubicBezTo>
                <a:close/>
                <a:moveTo>
                  <a:pt x="84659" y="102648"/>
                </a:moveTo>
                <a:cubicBezTo>
                  <a:pt x="86797" y="98462"/>
                  <a:pt x="88623" y="93609"/>
                  <a:pt x="90048" y="88264"/>
                </a:cubicBezTo>
                <a:lnTo>
                  <a:pt x="74906" y="88264"/>
                </a:lnTo>
                <a:lnTo>
                  <a:pt x="74906" y="115028"/>
                </a:lnTo>
                <a:cubicBezTo>
                  <a:pt x="78469" y="112533"/>
                  <a:pt x="81809" y="108259"/>
                  <a:pt x="84659" y="102648"/>
                </a:cubicBezTo>
                <a:close/>
                <a:moveTo>
                  <a:pt x="104832" y="88309"/>
                </a:moveTo>
                <a:cubicBezTo>
                  <a:pt x="103005" y="96102"/>
                  <a:pt x="100512" y="103182"/>
                  <a:pt x="97395" y="109195"/>
                </a:cubicBezTo>
                <a:cubicBezTo>
                  <a:pt x="95080" y="113736"/>
                  <a:pt x="92407" y="117701"/>
                  <a:pt x="89469" y="120996"/>
                </a:cubicBezTo>
                <a:cubicBezTo>
                  <a:pt x="105367" y="115252"/>
                  <a:pt x="118415" y="103407"/>
                  <a:pt x="125674" y="88310"/>
                </a:cubicBezTo>
                <a:close/>
                <a:moveTo>
                  <a:pt x="28280" y="73969"/>
                </a:moveTo>
                <a:cubicBezTo>
                  <a:pt x="27835" y="69604"/>
                  <a:pt x="27612" y="65062"/>
                  <a:pt x="27612" y="60476"/>
                </a:cubicBezTo>
                <a:cubicBezTo>
                  <a:pt x="27612" y="55844"/>
                  <a:pt x="27835" y="51391"/>
                  <a:pt x="28280" y="46982"/>
                </a:cubicBezTo>
                <a:lnTo>
                  <a:pt x="4900" y="46982"/>
                </a:lnTo>
                <a:cubicBezTo>
                  <a:pt x="3965" y="51347"/>
                  <a:pt x="3475" y="55844"/>
                  <a:pt x="3475" y="60476"/>
                </a:cubicBezTo>
                <a:cubicBezTo>
                  <a:pt x="3475" y="65107"/>
                  <a:pt x="3965" y="69606"/>
                  <a:pt x="4900" y="73969"/>
                </a:cubicBezTo>
                <a:close/>
              </a:path>
            </a:pathLst>
          </a:custGeom>
          <a:solidFill>
            <a:schemeClr val="bg1"/>
          </a:solidFill>
          <a:ln w="3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C76"/>
              </a:solidFill>
              <a:effectLst/>
              <a:uLnTx/>
              <a:uFillTx/>
              <a:latin typeface="Calibri" panose="020F0502020204030204"/>
              <a:ea typeface="+mn-ea"/>
              <a:cs typeface="+mn-cs"/>
            </a:endParaRPr>
          </a:p>
        </p:txBody>
      </p:sp>
      <p:cxnSp>
        <p:nvCxnSpPr>
          <p:cNvPr id="60" name="Straight Arrow Connector 59">
            <a:extLst>
              <a:ext uri="{FF2B5EF4-FFF2-40B4-BE49-F238E27FC236}">
                <a16:creationId xmlns:a16="http://schemas.microsoft.com/office/drawing/2014/main" id="{6286DDF2-6E86-1D8E-D744-788C218DFE07}"/>
              </a:ext>
              <a:ext uri="{C183D7F6-B498-43B3-948B-1728B52AA6E4}">
                <adec:decorative xmlns:adec="http://schemas.microsoft.com/office/drawing/2017/decorative" val="1"/>
              </a:ext>
            </a:extLst>
          </p:cNvPr>
          <p:cNvCxnSpPr>
            <a:cxnSpLocks/>
            <a:stCxn id="175" idx="0"/>
            <a:endCxn id="31" idx="4"/>
          </p:cNvCxnSpPr>
          <p:nvPr/>
        </p:nvCxnSpPr>
        <p:spPr>
          <a:xfrm flipV="1">
            <a:off x="4646641" y="3979980"/>
            <a:ext cx="0" cy="267509"/>
          </a:xfrm>
          <a:prstGeom prst="straightConnector1">
            <a:avLst/>
          </a:prstGeom>
          <a:ln w="28575">
            <a:gradFill>
              <a:gsLst>
                <a:gs pos="0">
                  <a:schemeClr val="accent2">
                    <a:lumMod val="20000"/>
                    <a:lumOff val="80000"/>
                  </a:schemeClr>
                </a:gs>
                <a:gs pos="67000">
                  <a:schemeClr val="accent2"/>
                </a:gs>
              </a:gsLst>
              <a:lin ang="5400000" scaled="0"/>
            </a:gradFill>
            <a:prstDash val="sysDot"/>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24643CD0-692F-E0B1-B490-2FA02CF6F591}"/>
              </a:ext>
              <a:ext uri="{C183D7F6-B498-43B3-948B-1728B52AA6E4}">
                <adec:decorative xmlns:adec="http://schemas.microsoft.com/office/drawing/2017/decorative" val="1"/>
              </a:ext>
            </a:extLst>
          </p:cNvPr>
          <p:cNvSpPr>
            <a:spLocks noChangeAspect="1"/>
          </p:cNvSpPr>
          <p:nvPr/>
        </p:nvSpPr>
        <p:spPr>
          <a:xfrm>
            <a:off x="4349461" y="3384169"/>
            <a:ext cx="594360" cy="595811"/>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12B43F4A-A65D-0C35-9E0F-7EDCC6751553}"/>
              </a:ext>
              <a:ext uri="{C183D7F6-B498-43B3-948B-1728B52AA6E4}">
                <adec:decorative xmlns:adec="http://schemas.microsoft.com/office/drawing/2017/decorative" val="1"/>
              </a:ext>
            </a:extLst>
          </p:cNvPr>
          <p:cNvGrpSpPr/>
          <p:nvPr/>
        </p:nvGrpSpPr>
        <p:grpSpPr>
          <a:xfrm>
            <a:off x="4499490" y="3563185"/>
            <a:ext cx="294304" cy="263168"/>
            <a:chOff x="15441751" y="4721637"/>
            <a:chExt cx="399740" cy="357450"/>
          </a:xfrm>
        </p:grpSpPr>
        <p:sp>
          <p:nvSpPr>
            <p:cNvPr id="85" name="Freeform: Shape 84">
              <a:extLst>
                <a:ext uri="{FF2B5EF4-FFF2-40B4-BE49-F238E27FC236}">
                  <a16:creationId xmlns:a16="http://schemas.microsoft.com/office/drawing/2014/main" id="{67EC6B9B-8A70-C39B-9B84-288D8A1E9BA4}"/>
                </a:ext>
                <a:ext uri="{C183D7F6-B498-43B3-948B-1728B52AA6E4}">
                  <adec:decorative xmlns:adec="http://schemas.microsoft.com/office/drawing/2017/decorative" val="1"/>
                </a:ext>
              </a:extLst>
            </p:cNvPr>
            <p:cNvSpPr/>
            <p:nvPr/>
          </p:nvSpPr>
          <p:spPr>
            <a:xfrm>
              <a:off x="15441751" y="4721637"/>
              <a:ext cx="399740" cy="357450"/>
            </a:xfrm>
            <a:custGeom>
              <a:avLst/>
              <a:gdLst>
                <a:gd name="connsiteX0" fmla="*/ 399740 w 399739"/>
                <a:gd name="connsiteY0" fmla="*/ 28360 h 357449"/>
                <a:gd name="connsiteX1" fmla="*/ 371385 w 399739"/>
                <a:gd name="connsiteY1" fmla="*/ 1 h 357449"/>
                <a:gd name="connsiteX2" fmla="*/ 28362 w 399739"/>
                <a:gd name="connsiteY2" fmla="*/ 0 h 357449"/>
                <a:gd name="connsiteX3" fmla="*/ 0 w 399739"/>
                <a:gd name="connsiteY3" fmla="*/ 28358 h 357449"/>
                <a:gd name="connsiteX4" fmla="*/ 0 w 399739"/>
                <a:gd name="connsiteY4" fmla="*/ 274059 h 357449"/>
                <a:gd name="connsiteX5" fmla="*/ 28362 w 399739"/>
                <a:gd name="connsiteY5" fmla="*/ 302418 h 357449"/>
                <a:gd name="connsiteX6" fmla="*/ 148100 w 399739"/>
                <a:gd name="connsiteY6" fmla="*/ 302419 h 357449"/>
                <a:gd name="connsiteX7" fmla="*/ 125813 w 399739"/>
                <a:gd name="connsiteY7" fmla="*/ 340789 h 357449"/>
                <a:gd name="connsiteX8" fmla="*/ 108732 w 399739"/>
                <a:gd name="connsiteY8" fmla="*/ 340789 h 357449"/>
                <a:gd name="connsiteX9" fmla="*/ 100403 w 399739"/>
                <a:gd name="connsiteY9" fmla="*/ 349119 h 357449"/>
                <a:gd name="connsiteX10" fmla="*/ 108732 w 399739"/>
                <a:gd name="connsiteY10" fmla="*/ 357450 h 357449"/>
                <a:gd name="connsiteX11" fmla="*/ 291012 w 399739"/>
                <a:gd name="connsiteY11" fmla="*/ 357450 h 357449"/>
                <a:gd name="connsiteX12" fmla="*/ 299341 w 399739"/>
                <a:gd name="connsiteY12" fmla="*/ 349119 h 357449"/>
                <a:gd name="connsiteX13" fmla="*/ 291012 w 399739"/>
                <a:gd name="connsiteY13" fmla="*/ 340789 h 357449"/>
                <a:gd name="connsiteX14" fmla="*/ 273931 w 399739"/>
                <a:gd name="connsiteY14" fmla="*/ 340789 h 357449"/>
                <a:gd name="connsiteX15" fmla="*/ 251644 w 399739"/>
                <a:gd name="connsiteY15" fmla="*/ 302419 h 357449"/>
                <a:gd name="connsiteX16" fmla="*/ 371381 w 399739"/>
                <a:gd name="connsiteY16" fmla="*/ 302419 h 357449"/>
                <a:gd name="connsiteX17" fmla="*/ 399736 w 399739"/>
                <a:gd name="connsiteY17" fmla="*/ 274061 h 357449"/>
                <a:gd name="connsiteX18" fmla="*/ 399736 w 399739"/>
                <a:gd name="connsiteY18" fmla="*/ 28360 h 357449"/>
                <a:gd name="connsiteX19" fmla="*/ 28381 w 399739"/>
                <a:gd name="connsiteY19" fmla="*/ 16659 h 357449"/>
                <a:gd name="connsiteX20" fmla="*/ 371403 w 399739"/>
                <a:gd name="connsiteY20" fmla="*/ 16659 h 357449"/>
                <a:gd name="connsiteX21" fmla="*/ 383101 w 399739"/>
                <a:gd name="connsiteY21" fmla="*/ 28360 h 357449"/>
                <a:gd name="connsiteX22" fmla="*/ 383101 w 399739"/>
                <a:gd name="connsiteY22" fmla="*/ 226220 h 357449"/>
                <a:gd name="connsiteX23" fmla="*/ 346835 w 399739"/>
                <a:gd name="connsiteY23" fmla="*/ 226220 h 357449"/>
                <a:gd name="connsiteX24" fmla="*/ 348239 w 399739"/>
                <a:gd name="connsiteY24" fmla="*/ 206999 h 357449"/>
                <a:gd name="connsiteX25" fmla="*/ 199234 w 399739"/>
                <a:gd name="connsiteY25" fmla="*/ 57207 h 357449"/>
                <a:gd name="connsiteX26" fmla="*/ 50221 w 399739"/>
                <a:gd name="connsiteY26" fmla="*/ 206999 h 357449"/>
                <a:gd name="connsiteX27" fmla="*/ 51632 w 399739"/>
                <a:gd name="connsiteY27" fmla="*/ 226220 h 357449"/>
                <a:gd name="connsiteX28" fmla="*/ 16677 w 399739"/>
                <a:gd name="connsiteY28" fmla="*/ 226220 h 357449"/>
                <a:gd name="connsiteX29" fmla="*/ 16677 w 399739"/>
                <a:gd name="connsiteY29" fmla="*/ 28360 h 357449"/>
                <a:gd name="connsiteX30" fmla="*/ 28382 w 399739"/>
                <a:gd name="connsiteY30" fmla="*/ 16659 h 357449"/>
                <a:gd name="connsiteX31" fmla="*/ 66878 w 399739"/>
                <a:gd name="connsiteY31" fmla="*/ 206998 h 357449"/>
                <a:gd name="connsiteX32" fmla="*/ 66890 w 399739"/>
                <a:gd name="connsiteY32" fmla="*/ 206745 h 357449"/>
                <a:gd name="connsiteX33" fmla="*/ 77614 w 399739"/>
                <a:gd name="connsiteY33" fmla="*/ 206745 h 357449"/>
                <a:gd name="connsiteX34" fmla="*/ 85943 w 399739"/>
                <a:gd name="connsiteY34" fmla="*/ 198416 h 357449"/>
                <a:gd name="connsiteX35" fmla="*/ 77614 w 399739"/>
                <a:gd name="connsiteY35" fmla="*/ 190086 h 357449"/>
                <a:gd name="connsiteX36" fmla="*/ 68066 w 399739"/>
                <a:gd name="connsiteY36" fmla="*/ 190088 h 357449"/>
                <a:gd name="connsiteX37" fmla="*/ 100075 w 399739"/>
                <a:gd name="connsiteY37" fmla="*/ 119111 h 357449"/>
                <a:gd name="connsiteX38" fmla="*/ 106391 w 399739"/>
                <a:gd name="connsiteY38" fmla="*/ 125460 h 357449"/>
                <a:gd name="connsiteX39" fmla="*/ 118169 w 399739"/>
                <a:gd name="connsiteY39" fmla="*/ 125493 h 357449"/>
                <a:gd name="connsiteX40" fmla="*/ 118202 w 399739"/>
                <a:gd name="connsiteY40" fmla="*/ 113715 h 357449"/>
                <a:gd name="connsiteX41" fmla="*/ 111816 w 399739"/>
                <a:gd name="connsiteY41" fmla="*/ 107297 h 357449"/>
                <a:gd name="connsiteX42" fmla="*/ 190903 w 399739"/>
                <a:gd name="connsiteY42" fmla="*/ 74288 h 357449"/>
                <a:gd name="connsiteX43" fmla="*/ 190903 w 399739"/>
                <a:gd name="connsiteY43" fmla="*/ 83400 h 357449"/>
                <a:gd name="connsiteX44" fmla="*/ 199232 w 399739"/>
                <a:gd name="connsiteY44" fmla="*/ 91729 h 357449"/>
                <a:gd name="connsiteX45" fmla="*/ 207562 w 399739"/>
                <a:gd name="connsiteY45" fmla="*/ 83400 h 357449"/>
                <a:gd name="connsiteX46" fmla="*/ 207562 w 399739"/>
                <a:gd name="connsiteY46" fmla="*/ 74288 h 357449"/>
                <a:gd name="connsiteX47" fmla="*/ 286645 w 399739"/>
                <a:gd name="connsiteY47" fmla="*/ 107298 h 357449"/>
                <a:gd name="connsiteX48" fmla="*/ 280261 w 399739"/>
                <a:gd name="connsiteY48" fmla="*/ 113715 h 357449"/>
                <a:gd name="connsiteX49" fmla="*/ 280293 w 399739"/>
                <a:gd name="connsiteY49" fmla="*/ 125493 h 357449"/>
                <a:gd name="connsiteX50" fmla="*/ 292071 w 399739"/>
                <a:gd name="connsiteY50" fmla="*/ 125460 h 357449"/>
                <a:gd name="connsiteX51" fmla="*/ 298385 w 399739"/>
                <a:gd name="connsiteY51" fmla="*/ 119114 h 357449"/>
                <a:gd name="connsiteX52" fmla="*/ 330387 w 399739"/>
                <a:gd name="connsiteY52" fmla="*/ 190087 h 357449"/>
                <a:gd name="connsiteX53" fmla="*/ 320840 w 399739"/>
                <a:gd name="connsiteY53" fmla="*/ 190087 h 357449"/>
                <a:gd name="connsiteX54" fmla="*/ 312510 w 399739"/>
                <a:gd name="connsiteY54" fmla="*/ 198417 h 357449"/>
                <a:gd name="connsiteX55" fmla="*/ 320840 w 399739"/>
                <a:gd name="connsiteY55" fmla="*/ 206746 h 357449"/>
                <a:gd name="connsiteX56" fmla="*/ 331563 w 399739"/>
                <a:gd name="connsiteY56" fmla="*/ 206746 h 357449"/>
                <a:gd name="connsiteX57" fmla="*/ 331576 w 399739"/>
                <a:gd name="connsiteY57" fmla="*/ 206998 h 357449"/>
                <a:gd name="connsiteX58" fmla="*/ 330169 w 399739"/>
                <a:gd name="connsiteY58" fmla="*/ 226219 h 357449"/>
                <a:gd name="connsiteX59" fmla="*/ 68294 w 399739"/>
                <a:gd name="connsiteY59" fmla="*/ 226218 h 357449"/>
                <a:gd name="connsiteX60" fmla="*/ 66879 w 399739"/>
                <a:gd name="connsiteY60" fmla="*/ 206997 h 357449"/>
                <a:gd name="connsiteX61" fmla="*/ 254690 w 399739"/>
                <a:gd name="connsiteY61" fmla="*/ 340786 h 357449"/>
                <a:gd name="connsiteX62" fmla="*/ 145094 w 399739"/>
                <a:gd name="connsiteY62" fmla="*/ 340786 h 357449"/>
                <a:gd name="connsiteX63" fmla="*/ 167379 w 399739"/>
                <a:gd name="connsiteY63" fmla="*/ 302416 h 357449"/>
                <a:gd name="connsiteX64" fmla="*/ 232407 w 399739"/>
                <a:gd name="connsiteY64" fmla="*/ 302416 h 357449"/>
                <a:gd name="connsiteX65" fmla="*/ 371403 w 399739"/>
                <a:gd name="connsiteY65" fmla="*/ 285759 h 357449"/>
                <a:gd name="connsiteX66" fmla="*/ 28381 w 399739"/>
                <a:gd name="connsiteY66" fmla="*/ 285759 h 357449"/>
                <a:gd name="connsiteX67" fmla="*/ 16676 w 399739"/>
                <a:gd name="connsiteY67" fmla="*/ 274059 h 357449"/>
                <a:gd name="connsiteX68" fmla="*/ 16676 w 399739"/>
                <a:gd name="connsiteY68" fmla="*/ 242878 h 357449"/>
                <a:gd name="connsiteX69" fmla="*/ 383090 w 399739"/>
                <a:gd name="connsiteY69" fmla="*/ 242878 h 357449"/>
                <a:gd name="connsiteX70" fmla="*/ 383090 w 399739"/>
                <a:gd name="connsiteY70" fmla="*/ 274059 h 357449"/>
                <a:gd name="connsiteX71" fmla="*/ 371392 w 399739"/>
                <a:gd name="connsiteY71" fmla="*/ 285759 h 3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99739" h="357449">
                  <a:moveTo>
                    <a:pt x="399740" y="28360"/>
                  </a:moveTo>
                  <a:cubicBezTo>
                    <a:pt x="399740" y="12723"/>
                    <a:pt x="387017" y="1"/>
                    <a:pt x="371385" y="1"/>
                  </a:cubicBezTo>
                  <a:lnTo>
                    <a:pt x="28362" y="0"/>
                  </a:lnTo>
                  <a:cubicBezTo>
                    <a:pt x="12721" y="0"/>
                    <a:pt x="0" y="12721"/>
                    <a:pt x="0" y="28358"/>
                  </a:cubicBezTo>
                  <a:lnTo>
                    <a:pt x="0" y="274059"/>
                  </a:lnTo>
                  <a:cubicBezTo>
                    <a:pt x="0" y="289696"/>
                    <a:pt x="12721" y="302418"/>
                    <a:pt x="28362" y="302418"/>
                  </a:cubicBezTo>
                  <a:lnTo>
                    <a:pt x="148100" y="302419"/>
                  </a:lnTo>
                  <a:lnTo>
                    <a:pt x="125813" y="340789"/>
                  </a:lnTo>
                  <a:lnTo>
                    <a:pt x="108732" y="340789"/>
                  </a:lnTo>
                  <a:cubicBezTo>
                    <a:pt x="104129" y="340789"/>
                    <a:pt x="100403" y="344518"/>
                    <a:pt x="100403" y="349119"/>
                  </a:cubicBezTo>
                  <a:cubicBezTo>
                    <a:pt x="100403" y="353718"/>
                    <a:pt x="104128" y="357450"/>
                    <a:pt x="108732" y="357450"/>
                  </a:cubicBezTo>
                  <a:lnTo>
                    <a:pt x="291012" y="357450"/>
                  </a:lnTo>
                  <a:cubicBezTo>
                    <a:pt x="295615" y="357450"/>
                    <a:pt x="299341" y="353718"/>
                    <a:pt x="299341" y="349119"/>
                  </a:cubicBezTo>
                  <a:cubicBezTo>
                    <a:pt x="299341" y="344518"/>
                    <a:pt x="295616" y="340789"/>
                    <a:pt x="291012" y="340789"/>
                  </a:cubicBezTo>
                  <a:lnTo>
                    <a:pt x="273931" y="340789"/>
                  </a:lnTo>
                  <a:lnTo>
                    <a:pt x="251644" y="302419"/>
                  </a:lnTo>
                  <a:lnTo>
                    <a:pt x="371381" y="302419"/>
                  </a:lnTo>
                  <a:cubicBezTo>
                    <a:pt x="387013" y="302419"/>
                    <a:pt x="399736" y="289698"/>
                    <a:pt x="399736" y="274061"/>
                  </a:cubicBezTo>
                  <a:cubicBezTo>
                    <a:pt x="399736" y="186688"/>
                    <a:pt x="399736" y="120461"/>
                    <a:pt x="399736" y="28360"/>
                  </a:cubicBezTo>
                  <a:close/>
                  <a:moveTo>
                    <a:pt x="28381" y="16659"/>
                  </a:moveTo>
                  <a:lnTo>
                    <a:pt x="371403" y="16659"/>
                  </a:lnTo>
                  <a:cubicBezTo>
                    <a:pt x="377853" y="16659"/>
                    <a:pt x="383101" y="21909"/>
                    <a:pt x="383101" y="28360"/>
                  </a:cubicBezTo>
                  <a:lnTo>
                    <a:pt x="383101" y="226220"/>
                  </a:lnTo>
                  <a:lnTo>
                    <a:pt x="346835" y="226220"/>
                  </a:lnTo>
                  <a:cubicBezTo>
                    <a:pt x="347665" y="219802"/>
                    <a:pt x="348239" y="213375"/>
                    <a:pt x="348239" y="206999"/>
                  </a:cubicBezTo>
                  <a:cubicBezTo>
                    <a:pt x="348239" y="124621"/>
                    <a:pt x="281525" y="57207"/>
                    <a:pt x="199234" y="57207"/>
                  </a:cubicBezTo>
                  <a:cubicBezTo>
                    <a:pt x="117069" y="57207"/>
                    <a:pt x="50221" y="124495"/>
                    <a:pt x="50221" y="206999"/>
                  </a:cubicBezTo>
                  <a:cubicBezTo>
                    <a:pt x="50221" y="213362"/>
                    <a:pt x="50798" y="219791"/>
                    <a:pt x="51632" y="226220"/>
                  </a:cubicBezTo>
                  <a:lnTo>
                    <a:pt x="16677" y="226220"/>
                  </a:lnTo>
                  <a:lnTo>
                    <a:pt x="16677" y="28360"/>
                  </a:lnTo>
                  <a:cubicBezTo>
                    <a:pt x="16677" y="21909"/>
                    <a:pt x="21932" y="16659"/>
                    <a:pt x="28382" y="16659"/>
                  </a:cubicBezTo>
                  <a:close/>
                  <a:moveTo>
                    <a:pt x="66878" y="206998"/>
                  </a:moveTo>
                  <a:cubicBezTo>
                    <a:pt x="66878" y="206913"/>
                    <a:pt x="66890" y="206830"/>
                    <a:pt x="66890" y="206745"/>
                  </a:cubicBezTo>
                  <a:lnTo>
                    <a:pt x="77614" y="206745"/>
                  </a:lnTo>
                  <a:cubicBezTo>
                    <a:pt x="82217" y="206745"/>
                    <a:pt x="85943" y="203016"/>
                    <a:pt x="85943" y="198416"/>
                  </a:cubicBezTo>
                  <a:cubicBezTo>
                    <a:pt x="85943" y="193816"/>
                    <a:pt x="82219" y="190086"/>
                    <a:pt x="77614" y="190086"/>
                  </a:cubicBezTo>
                  <a:lnTo>
                    <a:pt x="68066" y="190088"/>
                  </a:lnTo>
                  <a:cubicBezTo>
                    <a:pt x="71496" y="163058"/>
                    <a:pt x="82994" y="138587"/>
                    <a:pt x="100075" y="119111"/>
                  </a:cubicBezTo>
                  <a:lnTo>
                    <a:pt x="106391" y="125460"/>
                  </a:lnTo>
                  <a:cubicBezTo>
                    <a:pt x="109603" y="128696"/>
                    <a:pt x="114874" y="128763"/>
                    <a:pt x="118169" y="125493"/>
                  </a:cubicBezTo>
                  <a:cubicBezTo>
                    <a:pt x="121430" y="122247"/>
                    <a:pt x="121447" y="116973"/>
                    <a:pt x="118202" y="113715"/>
                  </a:cubicBezTo>
                  <a:lnTo>
                    <a:pt x="111816" y="107297"/>
                  </a:lnTo>
                  <a:cubicBezTo>
                    <a:pt x="133203" y="88302"/>
                    <a:pt x="160668" y="76195"/>
                    <a:pt x="190903" y="74288"/>
                  </a:cubicBezTo>
                  <a:lnTo>
                    <a:pt x="190903" y="83400"/>
                  </a:lnTo>
                  <a:cubicBezTo>
                    <a:pt x="190903" y="88000"/>
                    <a:pt x="194628" y="91729"/>
                    <a:pt x="199232" y="91729"/>
                  </a:cubicBezTo>
                  <a:cubicBezTo>
                    <a:pt x="203836" y="91729"/>
                    <a:pt x="207562" y="88000"/>
                    <a:pt x="207562" y="83400"/>
                  </a:cubicBezTo>
                  <a:lnTo>
                    <a:pt x="207562" y="74288"/>
                  </a:lnTo>
                  <a:cubicBezTo>
                    <a:pt x="237798" y="76195"/>
                    <a:pt x="265260" y="88302"/>
                    <a:pt x="286645" y="107298"/>
                  </a:cubicBezTo>
                  <a:lnTo>
                    <a:pt x="280261" y="113715"/>
                  </a:lnTo>
                  <a:cubicBezTo>
                    <a:pt x="277015" y="116973"/>
                    <a:pt x="277032" y="122247"/>
                    <a:pt x="280293" y="125493"/>
                  </a:cubicBezTo>
                  <a:cubicBezTo>
                    <a:pt x="283593" y="128769"/>
                    <a:pt x="288864" y="128690"/>
                    <a:pt x="292071" y="125460"/>
                  </a:cubicBezTo>
                  <a:lnTo>
                    <a:pt x="298385" y="119114"/>
                  </a:lnTo>
                  <a:cubicBezTo>
                    <a:pt x="315464" y="138590"/>
                    <a:pt x="326958" y="163057"/>
                    <a:pt x="330387" y="190087"/>
                  </a:cubicBezTo>
                  <a:lnTo>
                    <a:pt x="320840" y="190087"/>
                  </a:lnTo>
                  <a:cubicBezTo>
                    <a:pt x="316236" y="190087"/>
                    <a:pt x="312510" y="193816"/>
                    <a:pt x="312510" y="198417"/>
                  </a:cubicBezTo>
                  <a:cubicBezTo>
                    <a:pt x="312510" y="203017"/>
                    <a:pt x="316235" y="206746"/>
                    <a:pt x="320840" y="206746"/>
                  </a:cubicBezTo>
                  <a:lnTo>
                    <a:pt x="331563" y="206746"/>
                  </a:lnTo>
                  <a:cubicBezTo>
                    <a:pt x="331563" y="206831"/>
                    <a:pt x="331576" y="206914"/>
                    <a:pt x="331576" y="206998"/>
                  </a:cubicBezTo>
                  <a:cubicBezTo>
                    <a:pt x="331576" y="213367"/>
                    <a:pt x="331103" y="219806"/>
                    <a:pt x="330169" y="226219"/>
                  </a:cubicBezTo>
                  <a:lnTo>
                    <a:pt x="68294" y="226218"/>
                  </a:lnTo>
                  <a:cubicBezTo>
                    <a:pt x="67349" y="219788"/>
                    <a:pt x="66879" y="213350"/>
                    <a:pt x="66879" y="206997"/>
                  </a:cubicBezTo>
                  <a:close/>
                  <a:moveTo>
                    <a:pt x="254690" y="340786"/>
                  </a:moveTo>
                  <a:lnTo>
                    <a:pt x="145094" y="340786"/>
                  </a:lnTo>
                  <a:lnTo>
                    <a:pt x="167379" y="302416"/>
                  </a:lnTo>
                  <a:lnTo>
                    <a:pt x="232407" y="302416"/>
                  </a:lnTo>
                  <a:close/>
                  <a:moveTo>
                    <a:pt x="371403" y="285759"/>
                  </a:moveTo>
                  <a:cubicBezTo>
                    <a:pt x="313355" y="285714"/>
                    <a:pt x="29504" y="285759"/>
                    <a:pt x="28381" y="285759"/>
                  </a:cubicBezTo>
                  <a:cubicBezTo>
                    <a:pt x="21931" y="285759"/>
                    <a:pt x="16676" y="280509"/>
                    <a:pt x="16676" y="274059"/>
                  </a:cubicBezTo>
                  <a:lnTo>
                    <a:pt x="16676" y="242878"/>
                  </a:lnTo>
                  <a:lnTo>
                    <a:pt x="383090" y="242878"/>
                  </a:lnTo>
                  <a:lnTo>
                    <a:pt x="383090" y="274059"/>
                  </a:lnTo>
                  <a:cubicBezTo>
                    <a:pt x="383090" y="280509"/>
                    <a:pt x="377846" y="285759"/>
                    <a:pt x="371392" y="285759"/>
                  </a:cubicBezTo>
                  <a:close/>
                </a:path>
              </a:pathLst>
            </a:custGeom>
            <a:solidFill>
              <a:schemeClr val="bg1"/>
            </a:solidFill>
            <a:ln w="3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C76"/>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F95FFC4-0AEF-A01D-BD56-552A10E98AD9}"/>
                </a:ext>
                <a:ext uri="{C183D7F6-B498-43B3-948B-1728B52AA6E4}">
                  <adec:decorative xmlns:adec="http://schemas.microsoft.com/office/drawing/2017/decorative" val="1"/>
                </a:ext>
              </a:extLst>
            </p:cNvPr>
            <p:cNvSpPr/>
            <p:nvPr/>
          </p:nvSpPr>
          <p:spPr>
            <a:xfrm>
              <a:off x="15632868" y="4977548"/>
              <a:ext cx="17479" cy="17483"/>
            </a:xfrm>
            <a:custGeom>
              <a:avLst/>
              <a:gdLst>
                <a:gd name="connsiteX0" fmla="*/ 8744 w 17479"/>
                <a:gd name="connsiteY0" fmla="*/ 0 h 17484"/>
                <a:gd name="connsiteX1" fmla="*/ 0 w 17479"/>
                <a:gd name="connsiteY1" fmla="*/ 8744 h 17484"/>
                <a:gd name="connsiteX2" fmla="*/ 8744 w 17479"/>
                <a:gd name="connsiteY2" fmla="*/ 17484 h 17484"/>
                <a:gd name="connsiteX3" fmla="*/ 17480 w 17479"/>
                <a:gd name="connsiteY3" fmla="*/ 8744 h 17484"/>
                <a:gd name="connsiteX4" fmla="*/ 8744 w 17479"/>
                <a:gd name="connsiteY4" fmla="*/ 0 h 17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9" h="17484">
                  <a:moveTo>
                    <a:pt x="8744" y="0"/>
                  </a:moveTo>
                  <a:cubicBezTo>
                    <a:pt x="4141" y="0"/>
                    <a:pt x="0" y="4143"/>
                    <a:pt x="0" y="8744"/>
                  </a:cubicBezTo>
                  <a:cubicBezTo>
                    <a:pt x="0" y="13345"/>
                    <a:pt x="4141" y="17484"/>
                    <a:pt x="8744" y="17484"/>
                  </a:cubicBezTo>
                  <a:cubicBezTo>
                    <a:pt x="13347" y="17484"/>
                    <a:pt x="17480" y="13343"/>
                    <a:pt x="17480" y="8744"/>
                  </a:cubicBezTo>
                  <a:cubicBezTo>
                    <a:pt x="17480" y="4144"/>
                    <a:pt x="13347" y="0"/>
                    <a:pt x="8744" y="0"/>
                  </a:cubicBezTo>
                  <a:close/>
                </a:path>
              </a:pathLst>
            </a:custGeom>
            <a:solidFill>
              <a:schemeClr val="bg1"/>
            </a:solidFill>
            <a:ln w="3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C76"/>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E821FE5F-D5AB-EC98-F903-FA2296AFCA94}"/>
                </a:ext>
                <a:ext uri="{C183D7F6-B498-43B3-948B-1728B52AA6E4}">
                  <adec:decorative xmlns:adec="http://schemas.microsoft.com/office/drawing/2017/decorative" val="1"/>
                </a:ext>
              </a:extLst>
            </p:cNvPr>
            <p:cNvSpPr/>
            <p:nvPr/>
          </p:nvSpPr>
          <p:spPr>
            <a:xfrm>
              <a:off x="15544723" y="4828828"/>
              <a:ext cx="129524" cy="85724"/>
            </a:xfrm>
            <a:custGeom>
              <a:avLst/>
              <a:gdLst>
                <a:gd name="connsiteX0" fmla="*/ 118882 w 129523"/>
                <a:gd name="connsiteY0" fmla="*/ 19841 h 85723"/>
                <a:gd name="connsiteX1" fmla="*/ 129195 w 129523"/>
                <a:gd name="connsiteY1" fmla="*/ 14148 h 85723"/>
                <a:gd name="connsiteX2" fmla="*/ 123502 w 129523"/>
                <a:gd name="connsiteY2" fmla="*/ 3835 h 85723"/>
                <a:gd name="connsiteX3" fmla="*/ 96277 w 129523"/>
                <a:gd name="connsiteY3" fmla="*/ 0 h 85723"/>
                <a:gd name="connsiteX4" fmla="*/ 256 w 129523"/>
                <a:gd name="connsiteY4" fmla="*/ 75369 h 85723"/>
                <a:gd name="connsiteX5" fmla="*/ 8341 w 129523"/>
                <a:gd name="connsiteY5" fmla="*/ 85723 h 85723"/>
                <a:gd name="connsiteX6" fmla="*/ 16410 w 129523"/>
                <a:gd name="connsiteY6" fmla="*/ 79420 h 85723"/>
                <a:gd name="connsiteX7" fmla="*/ 96276 w 129523"/>
                <a:gd name="connsiteY7" fmla="*/ 16658 h 85723"/>
                <a:gd name="connsiteX8" fmla="*/ 118880 w 129523"/>
                <a:gd name="connsiteY8" fmla="*/ 19840 h 8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23" h="85723">
                  <a:moveTo>
                    <a:pt x="118882" y="19841"/>
                  </a:moveTo>
                  <a:cubicBezTo>
                    <a:pt x="123355" y="21118"/>
                    <a:pt x="127919" y="18559"/>
                    <a:pt x="129195" y="14148"/>
                  </a:cubicBezTo>
                  <a:cubicBezTo>
                    <a:pt x="130472" y="9727"/>
                    <a:pt x="127917" y="5111"/>
                    <a:pt x="123502" y="3835"/>
                  </a:cubicBezTo>
                  <a:cubicBezTo>
                    <a:pt x="114676" y="1289"/>
                    <a:pt x="105518" y="0"/>
                    <a:pt x="96277" y="0"/>
                  </a:cubicBezTo>
                  <a:cubicBezTo>
                    <a:pt x="50865" y="0"/>
                    <a:pt x="11383" y="30995"/>
                    <a:pt x="256" y="75369"/>
                  </a:cubicBezTo>
                  <a:cubicBezTo>
                    <a:pt x="-1069" y="80636"/>
                    <a:pt x="2922" y="85723"/>
                    <a:pt x="8341" y="85723"/>
                  </a:cubicBezTo>
                  <a:cubicBezTo>
                    <a:pt x="12066" y="85723"/>
                    <a:pt x="15467" y="83202"/>
                    <a:pt x="16410" y="79420"/>
                  </a:cubicBezTo>
                  <a:cubicBezTo>
                    <a:pt x="25674" y="42468"/>
                    <a:pt x="58519" y="16658"/>
                    <a:pt x="96276" y="16658"/>
                  </a:cubicBezTo>
                  <a:cubicBezTo>
                    <a:pt x="103955" y="16656"/>
                    <a:pt x="111561" y="17725"/>
                    <a:pt x="118880" y="19840"/>
                  </a:cubicBezTo>
                  <a:close/>
                </a:path>
              </a:pathLst>
            </a:custGeom>
            <a:solidFill>
              <a:schemeClr val="bg1"/>
            </a:solidFill>
            <a:ln w="3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C76"/>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27EE910-B0F8-A30F-E9EB-9F983B3D435A}"/>
                </a:ext>
                <a:ext uri="{C183D7F6-B498-43B3-948B-1728B52AA6E4}">
                  <adec:decorative xmlns:adec="http://schemas.microsoft.com/office/drawing/2017/decorative" val="1"/>
                </a:ext>
              </a:extLst>
            </p:cNvPr>
            <p:cNvSpPr/>
            <p:nvPr/>
          </p:nvSpPr>
          <p:spPr>
            <a:xfrm>
              <a:off x="15612099" y="4846875"/>
              <a:ext cx="87040" cy="87044"/>
            </a:xfrm>
            <a:custGeom>
              <a:avLst/>
              <a:gdLst>
                <a:gd name="connsiteX0" fmla="*/ 72821 w 87039"/>
                <a:gd name="connsiteY0" fmla="*/ 2441 h 87044"/>
                <a:gd name="connsiteX1" fmla="*/ 35692 w 87039"/>
                <a:gd name="connsiteY1" fmla="*/ 39573 h 87044"/>
                <a:gd name="connsiteX2" fmla="*/ 24987 w 87039"/>
                <a:gd name="connsiteY2" fmla="*/ 37070 h 87044"/>
                <a:gd name="connsiteX3" fmla="*/ 0 w 87039"/>
                <a:gd name="connsiteY3" fmla="*/ 62057 h 87044"/>
                <a:gd name="connsiteX4" fmla="*/ 24987 w 87039"/>
                <a:gd name="connsiteY4" fmla="*/ 87044 h 87044"/>
                <a:gd name="connsiteX5" fmla="*/ 49974 w 87039"/>
                <a:gd name="connsiteY5" fmla="*/ 62057 h 87044"/>
                <a:gd name="connsiteX6" fmla="*/ 47470 w 87039"/>
                <a:gd name="connsiteY6" fmla="*/ 51351 h 87044"/>
                <a:gd name="connsiteX7" fmla="*/ 84599 w 87039"/>
                <a:gd name="connsiteY7" fmla="*/ 14219 h 87044"/>
                <a:gd name="connsiteX8" fmla="*/ 84599 w 87039"/>
                <a:gd name="connsiteY8" fmla="*/ 2440 h 87044"/>
                <a:gd name="connsiteX9" fmla="*/ 72820 w 87039"/>
                <a:gd name="connsiteY9" fmla="*/ 2440 h 87044"/>
                <a:gd name="connsiteX10" fmla="*/ 24983 w 87039"/>
                <a:gd name="connsiteY10" fmla="*/ 70385 h 87044"/>
                <a:gd name="connsiteX11" fmla="*/ 16654 w 87039"/>
                <a:gd name="connsiteY11" fmla="*/ 62056 h 87044"/>
                <a:gd name="connsiteX12" fmla="*/ 24983 w 87039"/>
                <a:gd name="connsiteY12" fmla="*/ 53726 h 87044"/>
                <a:gd name="connsiteX13" fmla="*/ 33313 w 87039"/>
                <a:gd name="connsiteY13" fmla="*/ 62056 h 87044"/>
                <a:gd name="connsiteX14" fmla="*/ 24983 w 87039"/>
                <a:gd name="connsiteY14" fmla="*/ 70385 h 8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39" h="87044">
                  <a:moveTo>
                    <a:pt x="72821" y="2441"/>
                  </a:moveTo>
                  <a:lnTo>
                    <a:pt x="35692" y="39573"/>
                  </a:lnTo>
                  <a:cubicBezTo>
                    <a:pt x="32434" y="38014"/>
                    <a:pt x="28832" y="37070"/>
                    <a:pt x="24987" y="37070"/>
                  </a:cubicBezTo>
                  <a:cubicBezTo>
                    <a:pt x="11208" y="37070"/>
                    <a:pt x="0" y="48279"/>
                    <a:pt x="0" y="62057"/>
                  </a:cubicBezTo>
                  <a:cubicBezTo>
                    <a:pt x="0" y="75836"/>
                    <a:pt x="11209" y="87044"/>
                    <a:pt x="24987" y="87044"/>
                  </a:cubicBezTo>
                  <a:cubicBezTo>
                    <a:pt x="38765" y="87044"/>
                    <a:pt x="49974" y="75836"/>
                    <a:pt x="49974" y="62057"/>
                  </a:cubicBezTo>
                  <a:cubicBezTo>
                    <a:pt x="49974" y="58211"/>
                    <a:pt x="49029" y="54609"/>
                    <a:pt x="47470" y="51351"/>
                  </a:cubicBezTo>
                  <a:lnTo>
                    <a:pt x="84599" y="14219"/>
                  </a:lnTo>
                  <a:cubicBezTo>
                    <a:pt x="87853" y="10965"/>
                    <a:pt x="87853" y="5695"/>
                    <a:pt x="84599" y="2440"/>
                  </a:cubicBezTo>
                  <a:cubicBezTo>
                    <a:pt x="81345" y="-814"/>
                    <a:pt x="76075" y="-813"/>
                    <a:pt x="72820" y="2440"/>
                  </a:cubicBezTo>
                  <a:close/>
                  <a:moveTo>
                    <a:pt x="24983" y="70385"/>
                  </a:moveTo>
                  <a:cubicBezTo>
                    <a:pt x="20387" y="70385"/>
                    <a:pt x="16654" y="66648"/>
                    <a:pt x="16654" y="62056"/>
                  </a:cubicBezTo>
                  <a:cubicBezTo>
                    <a:pt x="16654" y="57464"/>
                    <a:pt x="20387" y="53726"/>
                    <a:pt x="24983" y="53726"/>
                  </a:cubicBezTo>
                  <a:cubicBezTo>
                    <a:pt x="29592" y="53726"/>
                    <a:pt x="33313" y="57357"/>
                    <a:pt x="33313" y="62056"/>
                  </a:cubicBezTo>
                  <a:cubicBezTo>
                    <a:pt x="33313" y="66648"/>
                    <a:pt x="29579" y="70385"/>
                    <a:pt x="24983" y="70385"/>
                  </a:cubicBezTo>
                  <a:close/>
                </a:path>
              </a:pathLst>
            </a:custGeom>
            <a:solidFill>
              <a:schemeClr val="bg1"/>
            </a:solidFill>
            <a:ln w="3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C76"/>
                </a:solidFill>
                <a:effectLst/>
                <a:uLnTx/>
                <a:uFillTx/>
                <a:latin typeface="Calibri" panose="020F0502020204030204"/>
                <a:ea typeface="+mn-ea"/>
                <a:cs typeface="+mn-cs"/>
              </a:endParaRPr>
            </a:p>
          </p:txBody>
        </p:sp>
      </p:grpSp>
      <p:cxnSp>
        <p:nvCxnSpPr>
          <p:cNvPr id="33" name="Straight Arrow Connector 32">
            <a:extLst>
              <a:ext uri="{FF2B5EF4-FFF2-40B4-BE49-F238E27FC236}">
                <a16:creationId xmlns:a16="http://schemas.microsoft.com/office/drawing/2014/main" id="{68FA3D31-0A52-EA31-A872-B3DDB7198113}"/>
              </a:ext>
              <a:ext uri="{C183D7F6-B498-43B3-948B-1728B52AA6E4}">
                <adec:decorative xmlns:adec="http://schemas.microsoft.com/office/drawing/2017/decorative" val="1"/>
              </a:ext>
            </a:extLst>
          </p:cNvPr>
          <p:cNvCxnSpPr>
            <a:cxnSpLocks/>
            <a:stCxn id="27" idx="0"/>
            <a:endCxn id="173" idx="2"/>
          </p:cNvCxnSpPr>
          <p:nvPr/>
        </p:nvCxnSpPr>
        <p:spPr>
          <a:xfrm flipV="1">
            <a:off x="3152453" y="2944588"/>
            <a:ext cx="0" cy="439581"/>
          </a:xfrm>
          <a:prstGeom prst="straightConnector1">
            <a:avLst/>
          </a:prstGeom>
          <a:ln w="28575">
            <a:gradFill>
              <a:gsLst>
                <a:gs pos="0">
                  <a:schemeClr val="accent2">
                    <a:lumMod val="20000"/>
                    <a:lumOff val="80000"/>
                  </a:schemeClr>
                </a:gs>
                <a:gs pos="67000">
                  <a:schemeClr val="accent2"/>
                </a:gs>
              </a:gsLst>
              <a:lin ang="16200000" scaled="0"/>
            </a:gradFill>
            <a:prstDash val="sysDot"/>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7D07E51D-A5A0-F3B0-E93A-B37EC1C9F3AD}"/>
              </a:ext>
            </a:extLst>
          </p:cNvPr>
          <p:cNvSpPr/>
          <p:nvPr/>
        </p:nvSpPr>
        <p:spPr>
          <a:xfrm>
            <a:off x="362631" y="6167511"/>
            <a:ext cx="11380490" cy="646331"/>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To fulfill its mission to deliver comprehensive health care across Indian Country, the IHS will provide an enterprise electronic health record solution to Tribes, urban Indian organizations, and IHS sites of care.</a:t>
            </a:r>
          </a:p>
        </p:txBody>
      </p:sp>
      <p:sp>
        <p:nvSpPr>
          <p:cNvPr id="99" name="Slide Number Placeholder 2">
            <a:extLst>
              <a:ext uri="{FF2B5EF4-FFF2-40B4-BE49-F238E27FC236}">
                <a16:creationId xmlns:a16="http://schemas.microsoft.com/office/drawing/2014/main" id="{891F570F-0CB3-E49B-192F-B5D0C14BAB23}"/>
              </a:ext>
            </a:extLst>
          </p:cNvPr>
          <p:cNvSpPr/>
          <p:nvPr/>
        </p:nvSpPr>
        <p:spPr>
          <a:xfrm>
            <a:off x="10654380" y="642294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200" b="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FB582AC-5695-48DB-B28C-201892CC33C9}" type="slidenum">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036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03B6F-E6C2-393B-DAFC-805E2168D755}"/>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9211C8D3-30DA-4632-CCEA-F65190E3372E}"/>
              </a:ext>
              <a:ext uri="{C183D7F6-B498-43B3-948B-1728B52AA6E4}">
                <adec:decorative xmlns:adec="http://schemas.microsoft.com/office/drawing/2017/decorative" val="1"/>
              </a:ext>
            </a:extLst>
          </p:cNvPr>
          <p:cNvSpPr/>
          <p:nvPr/>
        </p:nvSpPr>
        <p:spPr>
          <a:xfrm>
            <a:off x="2409395" y="1234853"/>
            <a:ext cx="9763548" cy="1924487"/>
          </a:xfrm>
          <a:prstGeom prst="rect">
            <a:avLst/>
          </a:prstGeom>
          <a:solidFill>
            <a:srgbClr val="E8F0F7"/>
          </a:solidFill>
          <a:ln>
            <a:solidFill>
              <a:srgbClr val="E8F0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BF7F0E-39C0-7C09-748C-82E96F793F5B}"/>
              </a:ext>
            </a:extLst>
          </p:cNvPr>
          <p:cNvSpPr>
            <a:spLocks noGrp="1"/>
          </p:cNvSpPr>
          <p:nvPr>
            <p:ph type="title"/>
          </p:nvPr>
        </p:nvSpPr>
        <p:spPr>
          <a:xfrm>
            <a:off x="667688" y="435829"/>
            <a:ext cx="13632512" cy="701731"/>
          </a:xfrm>
        </p:spPr>
        <p:txBody>
          <a:bodyPr/>
          <a:lstStyle/>
          <a:p>
            <a:r>
              <a:rPr lang="en-US"/>
              <a:t>PATH EHR: Made With Our Partners</a:t>
            </a:r>
          </a:p>
        </p:txBody>
      </p:sp>
      <p:sp>
        <p:nvSpPr>
          <p:cNvPr id="18" name="TextBox 17">
            <a:extLst>
              <a:ext uri="{FF2B5EF4-FFF2-40B4-BE49-F238E27FC236}">
                <a16:creationId xmlns:a16="http://schemas.microsoft.com/office/drawing/2014/main" id="{4A156FF2-E3FE-D040-36AB-73D02D94512D}"/>
              </a:ext>
            </a:extLst>
          </p:cNvPr>
          <p:cNvSpPr txBox="1"/>
          <p:nvPr/>
        </p:nvSpPr>
        <p:spPr>
          <a:xfrm>
            <a:off x="5239585" y="1340492"/>
            <a:ext cx="6770246" cy="92333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67E89"/>
                </a:solidFill>
                <a:effectLst/>
                <a:uLnTx/>
                <a:uFillTx/>
                <a:latin typeface="Calibri" panose="020F0502020204030204"/>
                <a:ea typeface="+mn-ea"/>
                <a:cs typeface="+mn-cs"/>
              </a:rPr>
              <a:t>Governance is the cornerstone to the successful implementation of PATH EHR and the Health IT Modernization Program’s efforts. </a:t>
            </a:r>
            <a:r>
              <a:rPr kumimoji="0" lang="en-US" sz="1800" b="1" i="0" u="none" strike="noStrike" kern="1200" cap="none" spc="0" normalizeH="0" baseline="0" noProof="0">
                <a:ln>
                  <a:noFill/>
                </a:ln>
                <a:solidFill>
                  <a:srgbClr val="167E89"/>
                </a:solidFill>
                <a:effectLst/>
                <a:uLnTx/>
                <a:uFillTx/>
                <a:latin typeface="Calibri" panose="020F0502020204030204"/>
                <a:ea typeface="Calibri" panose="020F0502020204030204"/>
                <a:cs typeface="Calibri" panose="020F0502020204030204"/>
              </a:rPr>
              <a:t>Oversight of the Health IT Modernization Program is centered on: </a:t>
            </a:r>
            <a:r>
              <a:rPr kumimoji="0" lang="en-US" sz="1800" b="1" i="0" u="none" strike="noStrike" kern="1200" cap="none" spc="0" normalizeH="0" baseline="0" noProof="0">
                <a:ln>
                  <a:noFill/>
                </a:ln>
                <a:solidFill>
                  <a:srgbClr val="167E89"/>
                </a:solidFill>
                <a:effectLst/>
                <a:uLnTx/>
                <a:uFillTx/>
                <a:latin typeface="Calibri" panose="020F0502020204030204"/>
                <a:ea typeface="+mn-ea"/>
                <a:cs typeface="Calibri"/>
              </a:rPr>
              <a:t> </a:t>
            </a: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9" name="TextBox 8">
            <a:extLst>
              <a:ext uri="{FF2B5EF4-FFF2-40B4-BE49-F238E27FC236}">
                <a16:creationId xmlns:a16="http://schemas.microsoft.com/office/drawing/2014/main" id="{463EE668-3226-1281-A1AF-38950B6EB60D}"/>
              </a:ext>
            </a:extLst>
          </p:cNvPr>
          <p:cNvSpPr txBox="1"/>
          <p:nvPr/>
        </p:nvSpPr>
        <p:spPr>
          <a:xfrm>
            <a:off x="5569742" y="2401587"/>
            <a:ext cx="1359856" cy="548640"/>
          </a:xfrm>
          <a:prstGeom prst="roundRect">
            <a:avLst/>
          </a:prstGeom>
          <a:solidFill>
            <a:schemeClr val="bg1"/>
          </a:solidFill>
          <a:ln>
            <a:noFill/>
          </a:ln>
        </p:spPr>
        <p:txBody>
          <a:bodyPr wrap="square" lIns="45720" tIns="27432" rIns="45720" bIns="27432" anchor="ctr" anchorCtr="0">
            <a:noAutofit/>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600" b="1" i="0" u="none" strike="noStrike" kern="1200" cap="none" spc="0" normalizeH="0" baseline="0" noProof="0">
                <a:ln>
                  <a:noFill/>
                </a:ln>
                <a:solidFill>
                  <a:srgbClr val="167E89"/>
                </a:solidFill>
                <a:effectLst/>
                <a:uLnTx/>
                <a:uFillTx/>
                <a:latin typeface="Calibri" panose="020F0502020204030204"/>
                <a:ea typeface="+mn-ea"/>
                <a:cs typeface="+mn-cs"/>
              </a:rPr>
              <a:t>Tribal Input</a:t>
            </a:r>
            <a:endParaRPr kumimoji="0" lang="en-US" sz="1600" b="1" i="0" u="none" strike="noStrike" kern="1200" cap="none" spc="0" normalizeH="0" baseline="0" noProof="0">
              <a:ln>
                <a:noFill/>
              </a:ln>
              <a:solidFill>
                <a:srgbClr val="167E89"/>
              </a:solidFill>
              <a:effectLst/>
              <a:uLnTx/>
              <a:uFillTx/>
              <a:latin typeface="Calibri" panose="020F0502020204030204"/>
              <a:ea typeface="+mn-ea"/>
              <a:cs typeface="Calibri"/>
            </a:endParaRPr>
          </a:p>
        </p:txBody>
      </p:sp>
      <p:sp>
        <p:nvSpPr>
          <p:cNvPr id="10" name="TextBox 9">
            <a:extLst>
              <a:ext uri="{FF2B5EF4-FFF2-40B4-BE49-F238E27FC236}">
                <a16:creationId xmlns:a16="http://schemas.microsoft.com/office/drawing/2014/main" id="{C5D69CE9-20B8-C2FF-504C-97A6727398A9}"/>
              </a:ext>
            </a:extLst>
          </p:cNvPr>
          <p:cNvSpPr txBox="1"/>
          <p:nvPr/>
        </p:nvSpPr>
        <p:spPr>
          <a:xfrm>
            <a:off x="7156089" y="2401587"/>
            <a:ext cx="1359856" cy="543695"/>
          </a:xfrm>
          <a:prstGeom prst="roundRect">
            <a:avLst/>
          </a:prstGeom>
          <a:solidFill>
            <a:schemeClr val="bg1"/>
          </a:solidFill>
          <a:ln>
            <a:noFill/>
          </a:ln>
        </p:spPr>
        <p:txBody>
          <a:bodyPr wrap="square" lIns="45720" tIns="27432" rIns="45720" bIns="27432" anchor="ctr" anchorCtr="0">
            <a:spAutoFit/>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600" b="1" i="0" u="none" strike="noStrike" kern="1200" cap="none" spc="0" normalizeH="0" baseline="0" noProof="0">
                <a:ln>
                  <a:noFill/>
                </a:ln>
                <a:solidFill>
                  <a:srgbClr val="167E89"/>
                </a:solidFill>
                <a:effectLst/>
                <a:uLnTx/>
                <a:uFillTx/>
                <a:latin typeface="Calibri" panose="020F0502020204030204"/>
                <a:ea typeface="+mn-ea"/>
                <a:cs typeface="+mn-cs"/>
              </a:rPr>
              <a:t>Industry Standards</a:t>
            </a:r>
            <a:endParaRPr kumimoji="0" lang="en-US" sz="1600" b="1" i="0" u="none" strike="noStrike" kern="1200" cap="none" spc="0" normalizeH="0" baseline="0" noProof="0">
              <a:ln>
                <a:noFill/>
              </a:ln>
              <a:solidFill>
                <a:srgbClr val="167E89"/>
              </a:solidFill>
              <a:effectLst/>
              <a:uLnTx/>
              <a:uFillTx/>
              <a:latin typeface="Calibri" panose="020F0502020204030204"/>
              <a:ea typeface="+mn-ea"/>
              <a:cs typeface="Calibri"/>
            </a:endParaRPr>
          </a:p>
        </p:txBody>
      </p:sp>
      <p:sp>
        <p:nvSpPr>
          <p:cNvPr id="11" name="TextBox 10">
            <a:extLst>
              <a:ext uri="{FF2B5EF4-FFF2-40B4-BE49-F238E27FC236}">
                <a16:creationId xmlns:a16="http://schemas.microsoft.com/office/drawing/2014/main" id="{6536D65C-6451-34EB-6378-1813CA4AF577}"/>
              </a:ext>
            </a:extLst>
          </p:cNvPr>
          <p:cNvSpPr txBox="1"/>
          <p:nvPr/>
        </p:nvSpPr>
        <p:spPr>
          <a:xfrm>
            <a:off x="8733471" y="2401587"/>
            <a:ext cx="1359856" cy="543695"/>
          </a:xfrm>
          <a:prstGeom prst="roundRect">
            <a:avLst/>
          </a:prstGeom>
          <a:solidFill>
            <a:schemeClr val="bg1"/>
          </a:solidFill>
          <a:ln>
            <a:noFill/>
          </a:ln>
        </p:spPr>
        <p:txBody>
          <a:bodyPr wrap="square" lIns="45720" tIns="27432" rIns="45720" bIns="27432" anchor="ctr" anchorCtr="0">
            <a:spAutoFit/>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600" b="1" i="0" u="none" strike="noStrike" kern="1200" cap="none" spc="0" normalizeH="0" baseline="0" noProof="0">
                <a:ln>
                  <a:noFill/>
                </a:ln>
                <a:solidFill>
                  <a:srgbClr val="167E89"/>
                </a:solidFill>
                <a:effectLst/>
                <a:uLnTx/>
                <a:uFillTx/>
                <a:latin typeface="Calibri" panose="020F0502020204030204"/>
                <a:ea typeface="+mn-ea"/>
                <a:cs typeface="+mn-cs"/>
              </a:rPr>
              <a:t>Federal Compliance</a:t>
            </a:r>
            <a:endParaRPr kumimoji="0" lang="en-US" sz="1600" b="1" i="0" u="none" strike="noStrike" kern="1200" cap="none" spc="0" normalizeH="0" baseline="0" noProof="0">
              <a:ln>
                <a:noFill/>
              </a:ln>
              <a:solidFill>
                <a:srgbClr val="167E89"/>
              </a:solidFill>
              <a:effectLst/>
              <a:uLnTx/>
              <a:uFillTx/>
              <a:latin typeface="Calibri" panose="020F0502020204030204"/>
              <a:ea typeface="+mn-ea"/>
              <a:cs typeface="Calibri"/>
            </a:endParaRPr>
          </a:p>
        </p:txBody>
      </p:sp>
      <p:sp>
        <p:nvSpPr>
          <p:cNvPr id="13" name="TextBox 12">
            <a:extLst>
              <a:ext uri="{FF2B5EF4-FFF2-40B4-BE49-F238E27FC236}">
                <a16:creationId xmlns:a16="http://schemas.microsoft.com/office/drawing/2014/main" id="{ACFC00FA-3DFE-C8FE-3BEE-3B87AAD29944}"/>
              </a:ext>
            </a:extLst>
          </p:cNvPr>
          <p:cNvSpPr txBox="1"/>
          <p:nvPr/>
        </p:nvSpPr>
        <p:spPr>
          <a:xfrm>
            <a:off x="10319818" y="2401587"/>
            <a:ext cx="1359856" cy="543695"/>
          </a:xfrm>
          <a:prstGeom prst="roundRect">
            <a:avLst/>
          </a:prstGeom>
          <a:solidFill>
            <a:schemeClr val="bg1"/>
          </a:solidFill>
          <a:ln>
            <a:noFill/>
          </a:ln>
        </p:spPr>
        <p:txBody>
          <a:bodyPr wrap="square" lIns="45720" tIns="27432" rIns="45720" bIns="27432" anchor="ctr" anchorCtr="0">
            <a:spAutoFit/>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600" b="1" i="0" u="none" strike="noStrike" kern="1200" cap="none" spc="0" normalizeH="0" baseline="0" noProof="0">
                <a:ln>
                  <a:noFill/>
                </a:ln>
                <a:solidFill>
                  <a:srgbClr val="167E89"/>
                </a:solidFill>
                <a:effectLst/>
                <a:uLnTx/>
                <a:uFillTx/>
                <a:latin typeface="Calibri" panose="020F0502020204030204"/>
                <a:ea typeface="+mn-ea"/>
                <a:cs typeface="+mn-cs"/>
              </a:rPr>
              <a:t>Patient Outcomes</a:t>
            </a:r>
            <a:endParaRPr kumimoji="0" lang="en-US" sz="1600" b="1" i="0" u="none" strike="noStrike" kern="1200" cap="none" spc="0" normalizeH="0" baseline="0" noProof="0">
              <a:ln>
                <a:noFill/>
              </a:ln>
              <a:solidFill>
                <a:srgbClr val="167E89"/>
              </a:solidFill>
              <a:effectLst/>
              <a:uLnTx/>
              <a:uFillTx/>
              <a:latin typeface="Calibri" panose="020F0502020204030204"/>
              <a:ea typeface="+mn-ea"/>
              <a:cs typeface="Calibri"/>
            </a:endParaRPr>
          </a:p>
        </p:txBody>
      </p:sp>
      <p:pic>
        <p:nvPicPr>
          <p:cNvPr id="32" name="Picture 31" descr="Graphic showing three components of the PATH EHR governance model. Federal Functions which includes the Executive Steering Committee and DHITMO. Partner Engagement includes our T/UIO Partners and focus groups. And the Enterprise Collaboration Group which includes the ECG Executive Committee and ECG Domain Groups.">
            <a:extLst>
              <a:ext uri="{FF2B5EF4-FFF2-40B4-BE49-F238E27FC236}">
                <a16:creationId xmlns:a16="http://schemas.microsoft.com/office/drawing/2014/main" id="{48BF3858-7033-26C5-A6D7-C2CB67603E0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2522" y="884631"/>
            <a:ext cx="5496756" cy="5496756"/>
          </a:xfrm>
          <a:prstGeom prst="rect">
            <a:avLst/>
          </a:prstGeom>
          <a:ln>
            <a:noFill/>
          </a:ln>
        </p:spPr>
      </p:pic>
      <p:sp>
        <p:nvSpPr>
          <p:cNvPr id="22" name="Rectangle: Top Corners Rounded 21">
            <a:extLst>
              <a:ext uri="{FF2B5EF4-FFF2-40B4-BE49-F238E27FC236}">
                <a16:creationId xmlns:a16="http://schemas.microsoft.com/office/drawing/2014/main" id="{54FC2126-16FF-2D21-DB98-66AE11127ADA}"/>
              </a:ext>
              <a:ext uri="{C183D7F6-B498-43B3-948B-1728B52AA6E4}">
                <adec:decorative xmlns:adec="http://schemas.microsoft.com/office/drawing/2017/decorative" val="1"/>
              </a:ext>
            </a:extLst>
          </p:cNvPr>
          <p:cNvSpPr/>
          <p:nvPr/>
        </p:nvSpPr>
        <p:spPr>
          <a:xfrm rot="10800000">
            <a:off x="5368946" y="4077322"/>
            <a:ext cx="2066544" cy="1832031"/>
          </a:xfrm>
          <a:prstGeom prst="round2SameRect">
            <a:avLst>
              <a:gd name="adj1" fmla="val 5909"/>
              <a:gd name="adj2" fmla="val 0"/>
            </a:avLst>
          </a:prstGeom>
          <a:noFill/>
          <a:ln>
            <a:solidFill>
              <a:srgbClr val="167E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A859A5A-2D70-AA71-1DE7-CCE0C35AA5B3}"/>
              </a:ext>
            </a:extLst>
          </p:cNvPr>
          <p:cNvSpPr txBox="1"/>
          <p:nvPr/>
        </p:nvSpPr>
        <p:spPr>
          <a:xfrm>
            <a:off x="5368945" y="3524325"/>
            <a:ext cx="2066544" cy="553899"/>
          </a:xfrm>
          <a:prstGeom prst="round2SameRect">
            <a:avLst/>
          </a:prstGeom>
          <a:solidFill>
            <a:srgbClr val="167E89"/>
          </a:solidFill>
          <a:ln>
            <a:solidFill>
              <a:srgbClr val="167E89"/>
            </a:solidFill>
          </a:ln>
        </p:spPr>
        <p:txBody>
          <a:bodyPr wrap="square" lIns="45720" tIns="45720" rIns="45720" bIns="45720" anchor="ctr" anchorCtr="0">
            <a:noAutofit/>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Federal Functions</a:t>
            </a: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325A194C-A7C2-C461-5183-1A7208DAA19A}"/>
              </a:ext>
            </a:extLst>
          </p:cNvPr>
          <p:cNvSpPr txBox="1"/>
          <p:nvPr/>
        </p:nvSpPr>
        <p:spPr>
          <a:xfrm>
            <a:off x="5368945" y="4137153"/>
            <a:ext cx="2066544" cy="14388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a:ln>
                  <a:noFill/>
                </a:ln>
                <a:solidFill>
                  <a:srgbClr val="177E89"/>
                </a:solidFill>
                <a:effectLst/>
                <a:uLnTx/>
                <a:uFillTx/>
                <a:latin typeface="Calibri" panose="020F0502020204030204"/>
                <a:ea typeface="Calibri" panose="020F0502020204030204"/>
                <a:cs typeface="Calibri" panose="020F0502020204030204"/>
              </a:rPr>
              <a:t>The federal government manages and provides strategic oversight on the scope, funding, risk management, and partnerships of the Program’s initiative.</a:t>
            </a:r>
            <a:endParaRPr kumimoji="0" lang="en-US" sz="1800" b="1"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p:txBody>
      </p:sp>
      <p:sp>
        <p:nvSpPr>
          <p:cNvPr id="19" name="TextBox 18">
            <a:extLst>
              <a:ext uri="{FF2B5EF4-FFF2-40B4-BE49-F238E27FC236}">
                <a16:creationId xmlns:a16="http://schemas.microsoft.com/office/drawing/2014/main" id="{93797B06-E6D1-F4CB-B1A5-AC80DC9EF6CB}"/>
              </a:ext>
            </a:extLst>
          </p:cNvPr>
          <p:cNvSpPr txBox="1"/>
          <p:nvPr/>
        </p:nvSpPr>
        <p:spPr>
          <a:xfrm>
            <a:off x="7591437" y="3524325"/>
            <a:ext cx="2066544" cy="553899"/>
          </a:xfrm>
          <a:prstGeom prst="round2SameRect">
            <a:avLst/>
          </a:prstGeom>
          <a:solidFill>
            <a:srgbClr val="0C3959"/>
          </a:solidFill>
          <a:ln>
            <a:solidFill>
              <a:srgbClr val="0C3959"/>
            </a:solidFill>
          </a:ln>
        </p:spPr>
        <p:txBody>
          <a:bodyPr wrap="square" lIns="45720" tIns="45720" rIns="45720" bIns="45720" anchor="t">
            <a:spAutoFit/>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Enterprise Collaboration Group</a:t>
            </a:r>
          </a:p>
        </p:txBody>
      </p:sp>
      <p:sp>
        <p:nvSpPr>
          <p:cNvPr id="27" name="TextBox 26">
            <a:extLst>
              <a:ext uri="{FF2B5EF4-FFF2-40B4-BE49-F238E27FC236}">
                <a16:creationId xmlns:a16="http://schemas.microsoft.com/office/drawing/2014/main" id="{7EE101B7-D62B-C762-F9C5-27656A6B0221}"/>
              </a:ext>
            </a:extLst>
          </p:cNvPr>
          <p:cNvSpPr txBox="1"/>
          <p:nvPr/>
        </p:nvSpPr>
        <p:spPr>
          <a:xfrm>
            <a:off x="7591437" y="4137153"/>
            <a:ext cx="2066544" cy="16681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80" b="1" i="0" u="none" strike="noStrike" kern="1200" cap="none" spc="0" normalizeH="0" baseline="0" noProof="0">
                <a:ln>
                  <a:noFill/>
                </a:ln>
                <a:solidFill>
                  <a:srgbClr val="0B3959"/>
                </a:solidFill>
                <a:effectLst/>
                <a:uLnTx/>
                <a:uFillTx/>
                <a:latin typeface="Calibri" panose="020F0502020204030204"/>
                <a:ea typeface="+mn-ea"/>
                <a:cs typeface="Calibri"/>
              </a:rPr>
              <a:t>The ECG is the governance body that collaborates with expert users from I/T/U partners to review evidence-based practices and support the PATH EHR system for clinical and administrative areas.</a:t>
            </a:r>
          </a:p>
        </p:txBody>
      </p:sp>
      <p:sp>
        <p:nvSpPr>
          <p:cNvPr id="23" name="Rectangle: Top Corners Rounded 22">
            <a:extLst>
              <a:ext uri="{FF2B5EF4-FFF2-40B4-BE49-F238E27FC236}">
                <a16:creationId xmlns:a16="http://schemas.microsoft.com/office/drawing/2014/main" id="{B3B7F952-DC71-997F-C922-60036325BC2B}"/>
              </a:ext>
              <a:ext uri="{C183D7F6-B498-43B3-948B-1728B52AA6E4}">
                <adec:decorative xmlns:adec="http://schemas.microsoft.com/office/drawing/2017/decorative" val="1"/>
              </a:ext>
            </a:extLst>
          </p:cNvPr>
          <p:cNvSpPr/>
          <p:nvPr/>
        </p:nvSpPr>
        <p:spPr>
          <a:xfrm rot="10800000">
            <a:off x="7591437" y="4077322"/>
            <a:ext cx="2066544" cy="1832031"/>
          </a:xfrm>
          <a:prstGeom prst="round2SameRect">
            <a:avLst>
              <a:gd name="adj1" fmla="val 5158"/>
              <a:gd name="adj2" fmla="val 0"/>
            </a:avLst>
          </a:prstGeom>
          <a:noFill/>
          <a:ln>
            <a:solidFill>
              <a:srgbClr val="0C3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49DA10D7-7219-4A92-ECBB-D060BE5A7B19}"/>
              </a:ext>
            </a:extLst>
          </p:cNvPr>
          <p:cNvSpPr txBox="1"/>
          <p:nvPr/>
        </p:nvSpPr>
        <p:spPr>
          <a:xfrm>
            <a:off x="9813927" y="3524324"/>
            <a:ext cx="2066544" cy="552997"/>
          </a:xfrm>
          <a:prstGeom prst="round2SameRect">
            <a:avLst/>
          </a:prstGeom>
          <a:solidFill>
            <a:srgbClr val="A63B35"/>
          </a:solidFill>
          <a:ln>
            <a:solidFill>
              <a:srgbClr val="A63B35"/>
            </a:solidFill>
          </a:ln>
        </p:spPr>
        <p:txBody>
          <a:bodyPr wrap="square" lIns="45720" tIns="45720" rIns="45720" bIns="45720" anchor="ctr" anchorCtr="0">
            <a:noAutofit/>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Partner Engagement</a:t>
            </a:r>
          </a:p>
        </p:txBody>
      </p:sp>
      <p:sp>
        <p:nvSpPr>
          <p:cNvPr id="25" name="Rectangle: Top Corners Rounded 24">
            <a:extLst>
              <a:ext uri="{FF2B5EF4-FFF2-40B4-BE49-F238E27FC236}">
                <a16:creationId xmlns:a16="http://schemas.microsoft.com/office/drawing/2014/main" id="{E2E7A92B-2787-819E-501C-2972D1E32051}"/>
              </a:ext>
              <a:ext uri="{C183D7F6-B498-43B3-948B-1728B52AA6E4}">
                <adec:decorative xmlns:adec="http://schemas.microsoft.com/office/drawing/2017/decorative" val="1"/>
              </a:ext>
            </a:extLst>
          </p:cNvPr>
          <p:cNvSpPr/>
          <p:nvPr/>
        </p:nvSpPr>
        <p:spPr>
          <a:xfrm rot="10800000">
            <a:off x="9813927" y="4077322"/>
            <a:ext cx="2066544" cy="1832031"/>
          </a:xfrm>
          <a:prstGeom prst="round2SameRect">
            <a:avLst>
              <a:gd name="adj1" fmla="val 5409"/>
              <a:gd name="adj2" fmla="val 0"/>
            </a:avLst>
          </a:prstGeom>
          <a:noFill/>
          <a:ln>
            <a:solidFill>
              <a:srgbClr val="A63B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C3A99AB6-D3B1-D12C-BCFD-C131791D3FFE}"/>
              </a:ext>
            </a:extLst>
          </p:cNvPr>
          <p:cNvSpPr txBox="1"/>
          <p:nvPr/>
        </p:nvSpPr>
        <p:spPr>
          <a:xfrm>
            <a:off x="9813927" y="4137153"/>
            <a:ext cx="2066544" cy="12741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80" b="1" i="0" u="none" strike="noStrike" kern="1200" cap="none" spc="0" normalizeH="0" baseline="0" noProof="0">
                <a:ln>
                  <a:noFill/>
                </a:ln>
                <a:solidFill>
                  <a:srgbClr val="A63B35"/>
                </a:solidFill>
                <a:effectLst/>
                <a:uLnTx/>
                <a:uFillTx/>
                <a:latin typeface="Calibri" panose="020F0502020204030204"/>
                <a:ea typeface="+mn-ea"/>
                <a:cs typeface="+mn-cs"/>
              </a:rPr>
              <a:t>We welcome partners to participate in engagement activities that provide opportunities to share their expertise and experiences with Program leadership.</a:t>
            </a:r>
            <a:endParaRPr kumimoji="0" lang="en-US" sz="1280" b="1" i="0" u="none" strike="noStrike" kern="1200" cap="none" spc="0" normalizeH="0" baseline="0" noProof="0">
              <a:ln>
                <a:noFill/>
              </a:ln>
              <a:solidFill>
                <a:srgbClr val="A63B35"/>
              </a:solidFill>
              <a:effectLst/>
              <a:uLnTx/>
              <a:uFillTx/>
              <a:latin typeface="Calibri" panose="020F0502020204030204"/>
              <a:ea typeface="+mn-ea"/>
              <a:cs typeface="Calibri"/>
            </a:endParaRPr>
          </a:p>
        </p:txBody>
      </p:sp>
      <p:sp>
        <p:nvSpPr>
          <p:cNvPr id="15" name="TextBox 14">
            <a:extLst>
              <a:ext uri="{FF2B5EF4-FFF2-40B4-BE49-F238E27FC236}">
                <a16:creationId xmlns:a16="http://schemas.microsoft.com/office/drawing/2014/main" id="{02252D72-F8C3-19C0-FB39-9DE67F48214A}"/>
              </a:ext>
            </a:extLst>
          </p:cNvPr>
          <p:cNvSpPr txBox="1"/>
          <p:nvPr/>
        </p:nvSpPr>
        <p:spPr>
          <a:xfrm>
            <a:off x="1159924" y="6119459"/>
            <a:ext cx="1022047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67E89"/>
                </a:solidFill>
                <a:effectLst/>
                <a:uLnTx/>
                <a:uFillTx/>
                <a:latin typeface="Calibri" panose="020F0502020204030204"/>
                <a:ea typeface="+mn-ea"/>
                <a:cs typeface="+mn-cs"/>
              </a:rPr>
              <a:t>We invite our I/T/U partners to participate in Program activities such as Tribal Consultation and Urban Confer sessions and Domain Groups. </a:t>
            </a:r>
            <a:r>
              <a:rPr kumimoji="0" lang="en-US" sz="1800" b="1" i="1" u="none" strike="noStrike" kern="1200" cap="none" spc="0" normalizeH="0" baseline="0" noProof="0">
                <a:ln>
                  <a:noFill/>
                </a:ln>
                <a:solidFill>
                  <a:srgbClr val="167E89"/>
                </a:solidFill>
                <a:effectLst/>
                <a:uLnTx/>
                <a:uFillTx/>
                <a:latin typeface="Calibri" panose="020F0502020204030204"/>
                <a:ea typeface="+mn-ea"/>
                <a:cs typeface="+mn-cs"/>
              </a:rPr>
              <a:t>Please email modernization@ihs.gov to express interest.</a:t>
            </a:r>
          </a:p>
        </p:txBody>
      </p:sp>
    </p:spTree>
    <p:extLst>
      <p:ext uri="{BB962C8B-B14F-4D97-AF65-F5344CB8AC3E}">
        <p14:creationId xmlns:p14="http://schemas.microsoft.com/office/powerpoint/2010/main" val="2394303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CB29237-7169-2B75-EFFF-8405670698A6}"/>
              </a:ext>
            </a:extLst>
          </p:cNvPr>
          <p:cNvSpPr/>
          <p:nvPr/>
        </p:nvSpPr>
        <p:spPr>
          <a:xfrm>
            <a:off x="399245" y="5411369"/>
            <a:ext cx="11410954" cy="923364"/>
          </a:xfrm>
          <a:prstGeom prst="round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F2CFE424-47E4-9A68-3D2D-63921ED5A77D}"/>
              </a:ext>
            </a:extLst>
          </p:cNvPr>
          <p:cNvSpPr/>
          <p:nvPr/>
        </p:nvSpPr>
        <p:spPr>
          <a:xfrm>
            <a:off x="399244" y="4434216"/>
            <a:ext cx="11410954" cy="923364"/>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F811777-4BFB-5CC2-7A3B-E41DE78BEE58}"/>
              </a:ext>
            </a:extLst>
          </p:cNvPr>
          <p:cNvSpPr/>
          <p:nvPr/>
        </p:nvSpPr>
        <p:spPr>
          <a:xfrm>
            <a:off x="399245" y="3457064"/>
            <a:ext cx="11410954" cy="923364"/>
          </a:xfrm>
          <a:prstGeom prst="round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F729887A-DA7E-1ED7-873C-066ADAF639C6}"/>
              </a:ext>
            </a:extLst>
          </p:cNvPr>
          <p:cNvSpPr/>
          <p:nvPr/>
        </p:nvSpPr>
        <p:spPr>
          <a:xfrm>
            <a:off x="399244" y="2479911"/>
            <a:ext cx="11410955" cy="923364"/>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E96D7DE-565E-E2C7-CF30-84DDE39D14C1}"/>
              </a:ext>
            </a:extLst>
          </p:cNvPr>
          <p:cNvSpPr/>
          <p:nvPr/>
        </p:nvSpPr>
        <p:spPr>
          <a:xfrm>
            <a:off x="399245" y="1502758"/>
            <a:ext cx="11410954" cy="923364"/>
          </a:xfrm>
          <a:prstGeom prst="round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a:extLst>
              <a:ext uri="{FF2B5EF4-FFF2-40B4-BE49-F238E27FC236}">
                <a16:creationId xmlns:a16="http://schemas.microsoft.com/office/drawing/2014/main" id="{8F6FE35A-38B1-D327-02F2-5B53D065E0F1}"/>
              </a:ext>
            </a:extLst>
          </p:cNvPr>
          <p:cNvSpPr>
            <a:spLocks noGrp="1"/>
          </p:cNvSpPr>
          <p:nvPr>
            <p:ph type="title"/>
          </p:nvPr>
        </p:nvSpPr>
        <p:spPr>
          <a:xfrm>
            <a:off x="406639" y="190253"/>
            <a:ext cx="8571697" cy="711934"/>
          </a:xfrm>
        </p:spPr>
        <p:txBody>
          <a:bodyPr/>
          <a:lstStyle/>
          <a:p>
            <a:r>
              <a:rPr lang="en-US"/>
              <a:t>FY25 Recent Activities </a:t>
            </a:r>
            <a:endParaRPr lang="en-US">
              <a:cs typeface="Calibri Light"/>
            </a:endParaRPr>
          </a:p>
        </p:txBody>
      </p:sp>
      <p:sp>
        <p:nvSpPr>
          <p:cNvPr id="17" name="Rectangle 16">
            <a:extLst>
              <a:ext uri="{FF2B5EF4-FFF2-40B4-BE49-F238E27FC236}">
                <a16:creationId xmlns:a16="http://schemas.microsoft.com/office/drawing/2014/main" id="{EF49BC08-76DB-9C9C-3063-A4FA3D8EB9CE}"/>
              </a:ext>
              <a:ext uri="{C183D7F6-B498-43B3-948B-1728B52AA6E4}">
                <adec:decorative xmlns:adec="http://schemas.microsoft.com/office/drawing/2017/decorative" val="1"/>
              </a:ext>
            </a:extLst>
          </p:cNvPr>
          <p:cNvSpPr/>
          <p:nvPr/>
        </p:nvSpPr>
        <p:spPr>
          <a:xfrm>
            <a:off x="323" y="990767"/>
            <a:ext cx="12195672" cy="460778"/>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9" name="TextBox 18">
            <a:extLst>
              <a:ext uri="{FF2B5EF4-FFF2-40B4-BE49-F238E27FC236}">
                <a16:creationId xmlns:a16="http://schemas.microsoft.com/office/drawing/2014/main" id="{EF81B4ED-99CF-F949-58E8-E4395CBEDC67}"/>
              </a:ext>
            </a:extLst>
          </p:cNvPr>
          <p:cNvSpPr txBox="1"/>
          <p:nvPr/>
        </p:nvSpPr>
        <p:spPr>
          <a:xfrm>
            <a:off x="437744" y="993418"/>
            <a:ext cx="2363624" cy="461665"/>
          </a:xfrm>
          <a:prstGeom prst="rect">
            <a:avLst/>
          </a:prstGeom>
          <a:noFill/>
        </p:spPr>
        <p:txBody>
          <a:bodyPr wrap="square" lIns="91440" tIns="45720" rIns="91440" bIns="45720" rtlCol="0" anchor="t">
            <a:spAutoFit/>
          </a:bodyPr>
          <a:lstStyle/>
          <a:p>
            <a:r>
              <a:rPr lang="en-US" sz="2400" b="1">
                <a:solidFill>
                  <a:schemeClr val="bg1"/>
                </a:solidFill>
              </a:rPr>
              <a:t>Activities</a:t>
            </a:r>
            <a:endParaRPr lang="en-US" sz="2400" b="1">
              <a:solidFill>
                <a:schemeClr val="bg1"/>
              </a:solidFill>
              <a:ea typeface="Calibri"/>
              <a:cs typeface="Calibri"/>
            </a:endParaRPr>
          </a:p>
        </p:txBody>
      </p:sp>
      <p:sp>
        <p:nvSpPr>
          <p:cNvPr id="21" name="TextBox 20">
            <a:extLst>
              <a:ext uri="{FF2B5EF4-FFF2-40B4-BE49-F238E27FC236}">
                <a16:creationId xmlns:a16="http://schemas.microsoft.com/office/drawing/2014/main" id="{C8A7C04B-D674-382E-A0ED-F53C5BD500E5}"/>
              </a:ext>
            </a:extLst>
          </p:cNvPr>
          <p:cNvSpPr txBox="1"/>
          <p:nvPr/>
        </p:nvSpPr>
        <p:spPr>
          <a:xfrm>
            <a:off x="5521182" y="984237"/>
            <a:ext cx="4559811" cy="461665"/>
          </a:xfrm>
          <a:prstGeom prst="rect">
            <a:avLst/>
          </a:prstGeom>
          <a:noFill/>
        </p:spPr>
        <p:txBody>
          <a:bodyPr wrap="square" lIns="91440" tIns="45720" rIns="91440" bIns="45720" rtlCol="0" anchor="t">
            <a:spAutoFit/>
          </a:bodyPr>
          <a:lstStyle/>
          <a:p>
            <a:r>
              <a:rPr lang="en-US" sz="2400" b="1">
                <a:solidFill>
                  <a:schemeClr val="bg1"/>
                </a:solidFill>
              </a:rPr>
              <a:t>Updates</a:t>
            </a:r>
          </a:p>
        </p:txBody>
      </p:sp>
      <p:sp>
        <p:nvSpPr>
          <p:cNvPr id="23" name="Oval 22">
            <a:extLst>
              <a:ext uri="{FF2B5EF4-FFF2-40B4-BE49-F238E27FC236}">
                <a16:creationId xmlns:a16="http://schemas.microsoft.com/office/drawing/2014/main" id="{D790128A-A5DF-36DD-15F4-A9DC39A1A17C}"/>
              </a:ext>
            </a:extLst>
          </p:cNvPr>
          <p:cNvSpPr>
            <a:spLocks noChangeAspect="1"/>
          </p:cNvSpPr>
          <p:nvPr/>
        </p:nvSpPr>
        <p:spPr>
          <a:xfrm>
            <a:off x="597932" y="1624229"/>
            <a:ext cx="680056" cy="6800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z</a:t>
            </a:r>
          </a:p>
        </p:txBody>
      </p:sp>
      <p:sp>
        <p:nvSpPr>
          <p:cNvPr id="25" name="TextBox 24">
            <a:extLst>
              <a:ext uri="{FF2B5EF4-FFF2-40B4-BE49-F238E27FC236}">
                <a16:creationId xmlns:a16="http://schemas.microsoft.com/office/drawing/2014/main" id="{312D3772-A525-152E-D78B-A4FF4BFB0C2F}"/>
              </a:ext>
            </a:extLst>
          </p:cNvPr>
          <p:cNvSpPr txBox="1"/>
          <p:nvPr/>
        </p:nvSpPr>
        <p:spPr>
          <a:xfrm>
            <a:off x="1277988" y="2532149"/>
            <a:ext cx="4200787" cy="830997"/>
          </a:xfrm>
          <a:prstGeom prst="rect">
            <a:avLst/>
          </a:prstGeom>
          <a:noFill/>
        </p:spPr>
        <p:txBody>
          <a:bodyPr wrap="square" lIns="91440" tIns="45720" rIns="91440" bIns="45720" rtlCol="0" anchor="t">
            <a:spAutoFit/>
          </a:bodyPr>
          <a:lstStyle/>
          <a:p>
            <a:r>
              <a:rPr lang="en-US" sz="2400" b="1">
                <a:solidFill>
                  <a:schemeClr val="accent1"/>
                </a:solidFill>
              </a:rPr>
              <a:t>Pre-Workshop Design Event (PWDE)</a:t>
            </a:r>
            <a:endParaRPr lang="en-US" sz="2400" b="1">
              <a:solidFill>
                <a:schemeClr val="accent1"/>
              </a:solidFill>
              <a:ea typeface="Calibri"/>
              <a:cs typeface="Calibri"/>
            </a:endParaRPr>
          </a:p>
        </p:txBody>
      </p:sp>
      <p:sp>
        <p:nvSpPr>
          <p:cNvPr id="27" name="TextBox 26">
            <a:extLst>
              <a:ext uri="{FF2B5EF4-FFF2-40B4-BE49-F238E27FC236}">
                <a16:creationId xmlns:a16="http://schemas.microsoft.com/office/drawing/2014/main" id="{1C3C12D1-4124-84DF-7184-F2EB66FE21E6}"/>
              </a:ext>
            </a:extLst>
          </p:cNvPr>
          <p:cNvSpPr txBox="1"/>
          <p:nvPr/>
        </p:nvSpPr>
        <p:spPr>
          <a:xfrm>
            <a:off x="5522058" y="1456609"/>
            <a:ext cx="5657847" cy="1015663"/>
          </a:xfrm>
          <a:prstGeom prst="rect">
            <a:avLst/>
          </a:prstGeom>
          <a:noFill/>
        </p:spPr>
        <p:txBody>
          <a:bodyPr wrap="square" lIns="91440" tIns="45720" rIns="91440" bIns="45720" rtlCol="0" anchor="t">
            <a:spAutoFit/>
          </a:bodyPr>
          <a:lstStyle/>
          <a:p>
            <a:r>
              <a:rPr lang="en-US" sz="2000">
                <a:latin typeface="Calibri"/>
                <a:ea typeface="Calibri"/>
                <a:cs typeface="Calibri"/>
              </a:rPr>
              <a:t>Identified ECG Domain Chairs in preparation for Enterprise Workshops in December 2025; Launched ECG in January </a:t>
            </a:r>
            <a:endParaRPr lang="en-US" sz="2000">
              <a:latin typeface="Calibri" panose="020F0502020204030204" pitchFamily="34" charset="0"/>
              <a:ea typeface="Calibri"/>
              <a:cs typeface="Calibri" panose="020F0502020204030204" pitchFamily="34" charset="0"/>
            </a:endParaRPr>
          </a:p>
        </p:txBody>
      </p:sp>
      <p:sp>
        <p:nvSpPr>
          <p:cNvPr id="29" name="Oval 28">
            <a:extLst>
              <a:ext uri="{FF2B5EF4-FFF2-40B4-BE49-F238E27FC236}">
                <a16:creationId xmlns:a16="http://schemas.microsoft.com/office/drawing/2014/main" id="{BE0BEB90-839C-6C2C-1E39-3635C2B9807E}"/>
              </a:ext>
            </a:extLst>
          </p:cNvPr>
          <p:cNvSpPr>
            <a:spLocks noChangeAspect="1"/>
          </p:cNvSpPr>
          <p:nvPr/>
        </p:nvSpPr>
        <p:spPr>
          <a:xfrm>
            <a:off x="597932" y="2593445"/>
            <a:ext cx="680056" cy="6800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E17E372-CF06-AFF8-3811-D3B06D9FF648}"/>
              </a:ext>
            </a:extLst>
          </p:cNvPr>
          <p:cNvSpPr txBox="1"/>
          <p:nvPr/>
        </p:nvSpPr>
        <p:spPr>
          <a:xfrm>
            <a:off x="1277988" y="3682685"/>
            <a:ext cx="3236811" cy="461665"/>
          </a:xfrm>
          <a:prstGeom prst="rect">
            <a:avLst/>
          </a:prstGeom>
          <a:noFill/>
        </p:spPr>
        <p:txBody>
          <a:bodyPr wrap="square" lIns="91440" tIns="45720" rIns="91440" bIns="45720" rtlCol="0" anchor="t">
            <a:spAutoFit/>
          </a:bodyPr>
          <a:lstStyle/>
          <a:p>
            <a:r>
              <a:rPr lang="en-US" sz="2400" b="1">
                <a:solidFill>
                  <a:schemeClr val="accent1"/>
                </a:solidFill>
              </a:rPr>
              <a:t>Enterprise Workshop 1</a:t>
            </a:r>
          </a:p>
        </p:txBody>
      </p:sp>
      <p:sp>
        <p:nvSpPr>
          <p:cNvPr id="33" name="TextBox 32">
            <a:extLst>
              <a:ext uri="{FF2B5EF4-FFF2-40B4-BE49-F238E27FC236}">
                <a16:creationId xmlns:a16="http://schemas.microsoft.com/office/drawing/2014/main" id="{FACE676D-10FE-AD3E-196D-B6C1CB6E06E2}"/>
              </a:ext>
            </a:extLst>
          </p:cNvPr>
          <p:cNvSpPr txBox="1"/>
          <p:nvPr/>
        </p:nvSpPr>
        <p:spPr>
          <a:xfrm>
            <a:off x="5521182" y="2598001"/>
            <a:ext cx="5470929" cy="707886"/>
          </a:xfrm>
          <a:prstGeom prst="rect">
            <a:avLst/>
          </a:prstGeom>
          <a:noFill/>
        </p:spPr>
        <p:txBody>
          <a:bodyPr wrap="square" lIns="91440" tIns="45720" rIns="91440" bIns="45720" rtlCol="0" anchor="t">
            <a:spAutoFit/>
          </a:bodyPr>
          <a:lstStyle/>
          <a:p>
            <a:r>
              <a:rPr lang="en-US" sz="2000">
                <a:latin typeface="Calibri"/>
                <a:ea typeface="Calibri"/>
                <a:cs typeface="Calibri"/>
              </a:rPr>
              <a:t>Hosted 33 total sessions (15 individual and 18 integrated) during the week of January 27</a:t>
            </a:r>
            <a:endParaRPr lang="en-US" sz="2000">
              <a:ea typeface="Calibri"/>
              <a:cs typeface="Calibri"/>
            </a:endParaRPr>
          </a:p>
        </p:txBody>
      </p:sp>
      <p:sp>
        <p:nvSpPr>
          <p:cNvPr id="35" name="Oval 34">
            <a:extLst>
              <a:ext uri="{FF2B5EF4-FFF2-40B4-BE49-F238E27FC236}">
                <a16:creationId xmlns:a16="http://schemas.microsoft.com/office/drawing/2014/main" id="{418BAF88-A280-75B5-F7D1-570A52860510}"/>
              </a:ext>
            </a:extLst>
          </p:cNvPr>
          <p:cNvSpPr>
            <a:spLocks noChangeAspect="1"/>
          </p:cNvSpPr>
          <p:nvPr/>
        </p:nvSpPr>
        <p:spPr>
          <a:xfrm>
            <a:off x="593510" y="3573030"/>
            <a:ext cx="680056" cy="6800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E55A6553-28C4-CE0F-232B-B6AE99B43678}"/>
              </a:ext>
            </a:extLst>
          </p:cNvPr>
          <p:cNvSpPr txBox="1"/>
          <p:nvPr/>
        </p:nvSpPr>
        <p:spPr>
          <a:xfrm>
            <a:off x="1277988" y="4665065"/>
            <a:ext cx="3073679" cy="461665"/>
          </a:xfrm>
          <a:prstGeom prst="rect">
            <a:avLst/>
          </a:prstGeom>
          <a:noFill/>
        </p:spPr>
        <p:txBody>
          <a:bodyPr wrap="square" lIns="91440" tIns="45720" rIns="91440" bIns="45720" rtlCol="0" anchor="t">
            <a:spAutoFit/>
          </a:bodyPr>
          <a:lstStyle/>
          <a:p>
            <a:r>
              <a:rPr lang="en-US" sz="2400" b="1">
                <a:solidFill>
                  <a:schemeClr val="accent1"/>
                </a:solidFill>
              </a:rPr>
              <a:t>Dot Workshops</a:t>
            </a:r>
          </a:p>
        </p:txBody>
      </p:sp>
      <p:sp>
        <p:nvSpPr>
          <p:cNvPr id="39" name="TextBox 38">
            <a:extLst>
              <a:ext uri="{FF2B5EF4-FFF2-40B4-BE49-F238E27FC236}">
                <a16:creationId xmlns:a16="http://schemas.microsoft.com/office/drawing/2014/main" id="{3BE1F9B6-D983-3708-D96F-4E3C889F6ECC}"/>
              </a:ext>
            </a:extLst>
          </p:cNvPr>
          <p:cNvSpPr txBox="1"/>
          <p:nvPr/>
        </p:nvSpPr>
        <p:spPr>
          <a:xfrm>
            <a:off x="5521832" y="3542632"/>
            <a:ext cx="5691186" cy="707886"/>
          </a:xfrm>
          <a:prstGeom prst="rect">
            <a:avLst/>
          </a:prstGeom>
          <a:noFill/>
        </p:spPr>
        <p:txBody>
          <a:bodyPr wrap="square" lIns="91440" tIns="45720" rIns="91440" bIns="45720" rtlCol="0" anchor="t">
            <a:spAutoFit/>
          </a:bodyPr>
          <a:lstStyle/>
          <a:p>
            <a:r>
              <a:rPr lang="en-US" sz="2000">
                <a:latin typeface="Calibri"/>
                <a:ea typeface="Calibri"/>
                <a:cs typeface="Calibri"/>
              </a:rPr>
              <a:t>Hosted 95 total sessions during the week of March 3 and three additional sessions the week of March 10</a:t>
            </a:r>
            <a:endParaRPr lang="en-US" sz="2000">
              <a:latin typeface="Calibri" panose="020F0502020204030204" pitchFamily="34" charset="0"/>
              <a:ea typeface="Calibri"/>
              <a:cs typeface="Calibri" panose="020F0502020204030204" pitchFamily="34" charset="0"/>
            </a:endParaRPr>
          </a:p>
        </p:txBody>
      </p:sp>
      <p:sp>
        <p:nvSpPr>
          <p:cNvPr id="41" name="Oval 40">
            <a:extLst>
              <a:ext uri="{FF2B5EF4-FFF2-40B4-BE49-F238E27FC236}">
                <a16:creationId xmlns:a16="http://schemas.microsoft.com/office/drawing/2014/main" id="{AB6245B2-1EE5-02BB-3064-C73F9E97366C}"/>
              </a:ext>
            </a:extLst>
          </p:cNvPr>
          <p:cNvSpPr>
            <a:spLocks noChangeAspect="1"/>
          </p:cNvSpPr>
          <p:nvPr/>
        </p:nvSpPr>
        <p:spPr>
          <a:xfrm>
            <a:off x="595649" y="4552421"/>
            <a:ext cx="680056" cy="6800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171CB349-4407-C5E4-6452-D4890481EA0E}"/>
              </a:ext>
            </a:extLst>
          </p:cNvPr>
          <p:cNvSpPr txBox="1"/>
          <p:nvPr/>
        </p:nvSpPr>
        <p:spPr>
          <a:xfrm>
            <a:off x="1277407" y="1554726"/>
            <a:ext cx="3733929" cy="830997"/>
          </a:xfrm>
          <a:prstGeom prst="rect">
            <a:avLst/>
          </a:prstGeom>
          <a:noFill/>
        </p:spPr>
        <p:txBody>
          <a:bodyPr wrap="square" lIns="91440" tIns="45720" rIns="91440" bIns="45720" rtlCol="0" anchor="t">
            <a:spAutoFit/>
          </a:bodyPr>
          <a:lstStyle/>
          <a:p>
            <a:r>
              <a:rPr lang="en-US" sz="2400" b="1">
                <a:solidFill>
                  <a:schemeClr val="accent1"/>
                </a:solidFill>
              </a:rPr>
              <a:t>Enterprise Collaboration Group (ECG)</a:t>
            </a:r>
          </a:p>
        </p:txBody>
      </p:sp>
      <p:sp>
        <p:nvSpPr>
          <p:cNvPr id="45" name="Oval 44">
            <a:extLst>
              <a:ext uri="{FF2B5EF4-FFF2-40B4-BE49-F238E27FC236}">
                <a16:creationId xmlns:a16="http://schemas.microsoft.com/office/drawing/2014/main" id="{678F4EF3-F9C3-AFB8-F889-0BBDCD1E9678}"/>
              </a:ext>
            </a:extLst>
          </p:cNvPr>
          <p:cNvSpPr>
            <a:spLocks noChangeAspect="1"/>
          </p:cNvSpPr>
          <p:nvPr/>
        </p:nvSpPr>
        <p:spPr>
          <a:xfrm>
            <a:off x="602206" y="5547223"/>
            <a:ext cx="680056" cy="6800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44F0816B-F620-EC0C-1D4A-C860AF0B596C}"/>
              </a:ext>
            </a:extLst>
          </p:cNvPr>
          <p:cNvSpPr txBox="1"/>
          <p:nvPr/>
        </p:nvSpPr>
        <p:spPr>
          <a:xfrm>
            <a:off x="1278539" y="5637994"/>
            <a:ext cx="3798956" cy="461665"/>
          </a:xfrm>
          <a:prstGeom prst="rect">
            <a:avLst/>
          </a:prstGeom>
          <a:noFill/>
        </p:spPr>
        <p:txBody>
          <a:bodyPr wrap="square" lIns="91440" tIns="45720" rIns="91440" bIns="45720" rtlCol="0" anchor="t">
            <a:spAutoFit/>
          </a:bodyPr>
          <a:lstStyle/>
          <a:p>
            <a:r>
              <a:rPr lang="en-US" sz="2400" b="1">
                <a:solidFill>
                  <a:schemeClr val="accent1"/>
                </a:solidFill>
              </a:rPr>
              <a:t>Lawton Site Assessment</a:t>
            </a:r>
          </a:p>
        </p:txBody>
      </p:sp>
      <p:sp>
        <p:nvSpPr>
          <p:cNvPr id="49" name="TextBox 48">
            <a:extLst>
              <a:ext uri="{FF2B5EF4-FFF2-40B4-BE49-F238E27FC236}">
                <a16:creationId xmlns:a16="http://schemas.microsoft.com/office/drawing/2014/main" id="{EA3B9B5A-AE9A-D9AD-D342-33F4DC57973F}"/>
              </a:ext>
            </a:extLst>
          </p:cNvPr>
          <p:cNvSpPr txBox="1"/>
          <p:nvPr/>
        </p:nvSpPr>
        <p:spPr>
          <a:xfrm>
            <a:off x="5521832" y="5514884"/>
            <a:ext cx="4972089" cy="707886"/>
          </a:xfrm>
          <a:prstGeom prst="rect">
            <a:avLst/>
          </a:prstGeom>
          <a:noFill/>
        </p:spPr>
        <p:txBody>
          <a:bodyPr wrap="square" lIns="91440" tIns="45720" rIns="91440" bIns="45720" rtlCol="0" anchor="t">
            <a:spAutoFit/>
          </a:bodyPr>
          <a:lstStyle/>
          <a:p>
            <a:r>
              <a:rPr lang="en-US" sz="2000">
                <a:latin typeface="Calibri"/>
                <a:ea typeface="Calibri"/>
                <a:cs typeface="Calibri"/>
              </a:rPr>
              <a:t>Initial technical assessment conducted onsite during the week of March 24</a:t>
            </a:r>
            <a:endParaRPr lang="en-US" sz="2000">
              <a:latin typeface="Calibri" panose="020F0502020204030204" pitchFamily="34" charset="0"/>
              <a:ea typeface="Calibri"/>
              <a:cs typeface="Calibri" panose="020F0502020204030204" pitchFamily="34" charset="0"/>
            </a:endParaRPr>
          </a:p>
        </p:txBody>
      </p:sp>
      <p:pic>
        <p:nvPicPr>
          <p:cNvPr id="51" name="Graphic 50">
            <a:extLst>
              <a:ext uri="{FF2B5EF4-FFF2-40B4-BE49-F238E27FC236}">
                <a16:creationId xmlns:a16="http://schemas.microsoft.com/office/drawing/2014/main" id="{6D047B0C-4E53-8730-23AB-4BB8EE4B6A80}"/>
              </a:ext>
              <a:ext uri="{C183D7F6-B498-43B3-948B-1728B52AA6E4}">
                <adec:decorative xmlns:adec="http://schemas.microsoft.com/office/drawing/2017/decorative" val="1"/>
              </a:ext>
            </a:extLst>
          </p:cNvPr>
          <p:cNvPicPr/>
          <p:nvPr/>
        </p:nvPicPr>
        <p:blipFill>
          <a:blip r:embed="rId2">
            <a:extLst>
              <a:ext uri="{96DAC541-7B7A-43D3-8B79-37D633B846F1}">
                <asvg:svgBlip xmlns:asvg="http://schemas.microsoft.com/office/drawing/2016/SVG/main" r:embed="rId3"/>
              </a:ext>
            </a:extLst>
          </a:blip>
          <a:stretch>
            <a:fillRect/>
          </a:stretch>
        </p:blipFill>
        <p:spPr>
          <a:xfrm>
            <a:off x="632414" y="2642153"/>
            <a:ext cx="616758" cy="586239"/>
          </a:xfrm>
          <a:prstGeom prst="rect">
            <a:avLst/>
          </a:prstGeom>
        </p:spPr>
      </p:pic>
      <p:pic>
        <p:nvPicPr>
          <p:cNvPr id="53" name="Graphic 52">
            <a:extLst>
              <a:ext uri="{FF2B5EF4-FFF2-40B4-BE49-F238E27FC236}">
                <a16:creationId xmlns:a16="http://schemas.microsoft.com/office/drawing/2014/main" id="{E28F862E-1E6D-6801-2F40-11BA2FA317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894" y="3624040"/>
            <a:ext cx="617432" cy="578036"/>
          </a:xfrm>
          <a:prstGeom prst="rect">
            <a:avLst/>
          </a:prstGeom>
        </p:spPr>
      </p:pic>
      <p:pic>
        <p:nvPicPr>
          <p:cNvPr id="55" name="Graphic 54">
            <a:extLst>
              <a:ext uri="{FF2B5EF4-FFF2-40B4-BE49-F238E27FC236}">
                <a16:creationId xmlns:a16="http://schemas.microsoft.com/office/drawing/2014/main" id="{B9B37F4D-3EC4-E86B-C2DD-C681F535BE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9419" y="4594833"/>
            <a:ext cx="615072" cy="592131"/>
          </a:xfrm>
          <a:prstGeom prst="rect">
            <a:avLst/>
          </a:prstGeom>
        </p:spPr>
      </p:pic>
      <p:grpSp>
        <p:nvGrpSpPr>
          <p:cNvPr id="85" name="Group 84">
            <a:extLst>
              <a:ext uri="{FF2B5EF4-FFF2-40B4-BE49-F238E27FC236}">
                <a16:creationId xmlns:a16="http://schemas.microsoft.com/office/drawing/2014/main" id="{3B7CB77C-91D5-7D11-0441-5D386E046218}"/>
              </a:ext>
            </a:extLst>
          </p:cNvPr>
          <p:cNvGrpSpPr/>
          <p:nvPr/>
        </p:nvGrpSpPr>
        <p:grpSpPr>
          <a:xfrm>
            <a:off x="628968" y="1668627"/>
            <a:ext cx="620757" cy="590947"/>
            <a:chOff x="5162909" y="4630738"/>
            <a:chExt cx="729008" cy="734199"/>
          </a:xfrm>
          <a:solidFill>
            <a:schemeClr val="accent3"/>
          </a:solidFill>
        </p:grpSpPr>
        <p:sp>
          <p:nvSpPr>
            <p:cNvPr id="57" name="Freeform: Shape 56">
              <a:extLst>
                <a:ext uri="{FF2B5EF4-FFF2-40B4-BE49-F238E27FC236}">
                  <a16:creationId xmlns:a16="http://schemas.microsoft.com/office/drawing/2014/main" id="{A5786671-6ABC-ABD0-066C-1B234EB88074}"/>
                </a:ext>
              </a:extLst>
            </p:cNvPr>
            <p:cNvSpPr/>
            <p:nvPr/>
          </p:nvSpPr>
          <p:spPr>
            <a:xfrm>
              <a:off x="5479209" y="4630738"/>
              <a:ext cx="95752" cy="76167"/>
            </a:xfrm>
            <a:custGeom>
              <a:avLst/>
              <a:gdLst>
                <a:gd name="connsiteX0" fmla="*/ 95753 w 95752"/>
                <a:gd name="connsiteY0" fmla="*/ 76167 h 76167"/>
                <a:gd name="connsiteX1" fmla="*/ 47876 w 95752"/>
                <a:gd name="connsiteY1" fmla="*/ 55059 h 76167"/>
                <a:gd name="connsiteX2" fmla="*/ 0 w 95752"/>
                <a:gd name="connsiteY2" fmla="*/ 76167 h 76167"/>
                <a:gd name="connsiteX3" fmla="*/ 47876 w 95752"/>
                <a:gd name="connsiteY3" fmla="*/ 0 h 76167"/>
                <a:gd name="connsiteX4" fmla="*/ 95753 w 95752"/>
                <a:gd name="connsiteY4" fmla="*/ 76167 h 76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2" h="76167">
                  <a:moveTo>
                    <a:pt x="95753" y="76167"/>
                  </a:moveTo>
                  <a:lnTo>
                    <a:pt x="47876" y="55059"/>
                  </a:lnTo>
                  <a:lnTo>
                    <a:pt x="0" y="76167"/>
                  </a:lnTo>
                  <a:lnTo>
                    <a:pt x="47876" y="0"/>
                  </a:lnTo>
                  <a:lnTo>
                    <a:pt x="95753" y="76167"/>
                  </a:lnTo>
                  <a:close/>
                </a:path>
              </a:pathLst>
            </a:custGeom>
            <a:grpFill/>
            <a:ln w="5402"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975927A8-A48D-4FFD-57CC-7DD51ABE7847}"/>
                </a:ext>
              </a:extLst>
            </p:cNvPr>
            <p:cNvSpPr/>
            <p:nvPr/>
          </p:nvSpPr>
          <p:spPr>
            <a:xfrm>
              <a:off x="5289068" y="4719078"/>
              <a:ext cx="84561" cy="89848"/>
            </a:xfrm>
            <a:custGeom>
              <a:avLst/>
              <a:gdLst>
                <a:gd name="connsiteX0" fmla="*/ 84562 w 84561"/>
                <a:gd name="connsiteY0" fmla="*/ 26860 h 89848"/>
                <a:gd name="connsiteX1" fmla="*/ 34611 w 84561"/>
                <a:gd name="connsiteY1" fmla="*/ 42160 h 89848"/>
                <a:gd name="connsiteX2" fmla="*/ 11191 w 84561"/>
                <a:gd name="connsiteY2" fmla="*/ 89849 h 89848"/>
                <a:gd name="connsiteX3" fmla="*/ 0 w 84561"/>
                <a:gd name="connsiteY3" fmla="*/ 0 h 89848"/>
                <a:gd name="connsiteX4" fmla="*/ 84562 w 84561"/>
                <a:gd name="connsiteY4" fmla="*/ 26860 h 89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61" h="89848">
                  <a:moveTo>
                    <a:pt x="84562" y="26860"/>
                  </a:moveTo>
                  <a:lnTo>
                    <a:pt x="34611" y="42160"/>
                  </a:lnTo>
                  <a:lnTo>
                    <a:pt x="11191" y="89849"/>
                  </a:lnTo>
                  <a:lnTo>
                    <a:pt x="0" y="0"/>
                  </a:lnTo>
                  <a:lnTo>
                    <a:pt x="84562" y="26860"/>
                  </a:lnTo>
                  <a:close/>
                </a:path>
              </a:pathLst>
            </a:custGeom>
            <a:grpFill/>
            <a:ln w="5402"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00213F5-19F0-5F82-5321-93301DBCC5A4}"/>
                </a:ext>
              </a:extLst>
            </p:cNvPr>
            <p:cNvSpPr/>
            <p:nvPr/>
          </p:nvSpPr>
          <p:spPr>
            <a:xfrm>
              <a:off x="5162909" y="4908101"/>
              <a:ext cx="81668" cy="96493"/>
            </a:xfrm>
            <a:custGeom>
              <a:avLst/>
              <a:gdLst>
                <a:gd name="connsiteX0" fmla="*/ 81668 w 81668"/>
                <a:gd name="connsiteY0" fmla="*/ 0 h 96493"/>
                <a:gd name="connsiteX1" fmla="*/ 53008 w 81668"/>
                <a:gd name="connsiteY1" fmla="*/ 44561 h 96493"/>
                <a:gd name="connsiteX2" fmla="*/ 65018 w 81668"/>
                <a:gd name="connsiteY2" fmla="*/ 96494 h 96493"/>
                <a:gd name="connsiteX3" fmla="*/ 0 w 81668"/>
                <a:gd name="connsiteY3" fmla="*/ 35012 h 96493"/>
                <a:gd name="connsiteX4" fmla="*/ 81668 w 81668"/>
                <a:gd name="connsiteY4" fmla="*/ 0 h 96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68" h="96493">
                  <a:moveTo>
                    <a:pt x="81668" y="0"/>
                  </a:moveTo>
                  <a:lnTo>
                    <a:pt x="53008" y="44561"/>
                  </a:lnTo>
                  <a:lnTo>
                    <a:pt x="65018" y="96494"/>
                  </a:lnTo>
                  <a:lnTo>
                    <a:pt x="0" y="35012"/>
                  </a:lnTo>
                  <a:lnTo>
                    <a:pt x="81668" y="0"/>
                  </a:lnTo>
                  <a:close/>
                </a:path>
              </a:pathLst>
            </a:custGeom>
            <a:grpFill/>
            <a:ln w="5402"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6681F4C3-8A97-8F0D-7FCE-85257A685BAB}"/>
                </a:ext>
              </a:extLst>
            </p:cNvPr>
            <p:cNvSpPr/>
            <p:nvPr/>
          </p:nvSpPr>
          <p:spPr>
            <a:xfrm>
              <a:off x="5206800" y="5117785"/>
              <a:ext cx="88437" cy="84822"/>
            </a:xfrm>
            <a:custGeom>
              <a:avLst/>
              <a:gdLst>
                <a:gd name="connsiteX0" fmla="*/ 40561 w 88437"/>
                <a:gd name="connsiteY0" fmla="*/ 0 h 84822"/>
                <a:gd name="connsiteX1" fmla="*/ 46621 w 88437"/>
                <a:gd name="connsiteY1" fmla="*/ 52993 h 84822"/>
                <a:gd name="connsiteX2" fmla="*/ 88437 w 88437"/>
                <a:gd name="connsiteY2" fmla="*/ 84823 h 84822"/>
                <a:gd name="connsiteX3" fmla="*/ 0 w 88437"/>
                <a:gd name="connsiteY3" fmla="*/ 80523 h 84822"/>
                <a:gd name="connsiteX4" fmla="*/ 40561 w 88437"/>
                <a:gd name="connsiteY4" fmla="*/ 0 h 84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37" h="84822">
                  <a:moveTo>
                    <a:pt x="40561" y="0"/>
                  </a:moveTo>
                  <a:lnTo>
                    <a:pt x="46621" y="52993"/>
                  </a:lnTo>
                  <a:lnTo>
                    <a:pt x="88437" y="84823"/>
                  </a:lnTo>
                  <a:lnTo>
                    <a:pt x="0" y="80523"/>
                  </a:lnTo>
                  <a:lnTo>
                    <a:pt x="40561" y="0"/>
                  </a:lnTo>
                  <a:close/>
                </a:path>
              </a:pathLst>
            </a:custGeom>
            <a:grpFill/>
            <a:ln w="5402"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B593D472-396F-0421-ADCD-EDA244479782}"/>
                </a:ext>
              </a:extLst>
            </p:cNvPr>
            <p:cNvSpPr/>
            <p:nvPr/>
          </p:nvSpPr>
          <p:spPr>
            <a:xfrm>
              <a:off x="5380945" y="5276597"/>
              <a:ext cx="89966" cy="88340"/>
            </a:xfrm>
            <a:custGeom>
              <a:avLst/>
              <a:gdLst>
                <a:gd name="connsiteX0" fmla="*/ 0 w 89966"/>
                <a:gd name="connsiteY0" fmla="*/ 0 h 88340"/>
                <a:gd name="connsiteX1" fmla="*/ 37886 w 89966"/>
                <a:gd name="connsiteY1" fmla="*/ 36632 h 88340"/>
                <a:gd name="connsiteX2" fmla="*/ 89966 w 89966"/>
                <a:gd name="connsiteY2" fmla="*/ 33505 h 88340"/>
                <a:gd name="connsiteX3" fmla="*/ 19489 w 89966"/>
                <a:gd name="connsiteY3" fmla="*/ 88341 h 88340"/>
                <a:gd name="connsiteX4" fmla="*/ 0 w 89966"/>
                <a:gd name="connsiteY4" fmla="*/ 0 h 8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6" h="88340">
                  <a:moveTo>
                    <a:pt x="0" y="0"/>
                  </a:moveTo>
                  <a:lnTo>
                    <a:pt x="37886" y="36632"/>
                  </a:lnTo>
                  <a:lnTo>
                    <a:pt x="89966" y="33505"/>
                  </a:lnTo>
                  <a:lnTo>
                    <a:pt x="19489" y="88341"/>
                  </a:lnTo>
                  <a:lnTo>
                    <a:pt x="0" y="0"/>
                  </a:lnTo>
                  <a:close/>
                </a:path>
              </a:pathLst>
            </a:custGeom>
            <a:grpFill/>
            <a:ln w="5402"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5B5CFA8C-E51E-B4EE-E34F-0BB4791B2809}"/>
                </a:ext>
              </a:extLst>
            </p:cNvPr>
            <p:cNvSpPr/>
            <p:nvPr/>
          </p:nvSpPr>
          <p:spPr>
            <a:xfrm>
              <a:off x="5680377" y="4718855"/>
              <a:ext cx="84561" cy="89848"/>
            </a:xfrm>
            <a:custGeom>
              <a:avLst/>
              <a:gdLst>
                <a:gd name="connsiteX0" fmla="*/ 0 w 84561"/>
                <a:gd name="connsiteY0" fmla="*/ 26860 h 89848"/>
                <a:gd name="connsiteX1" fmla="*/ 49951 w 84561"/>
                <a:gd name="connsiteY1" fmla="*/ 42160 h 89848"/>
                <a:gd name="connsiteX2" fmla="*/ 73370 w 84561"/>
                <a:gd name="connsiteY2" fmla="*/ 89849 h 89848"/>
                <a:gd name="connsiteX3" fmla="*/ 84562 w 84561"/>
                <a:gd name="connsiteY3" fmla="*/ 0 h 89848"/>
                <a:gd name="connsiteX4" fmla="*/ 0 w 84561"/>
                <a:gd name="connsiteY4" fmla="*/ 26860 h 89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61" h="89848">
                  <a:moveTo>
                    <a:pt x="0" y="26860"/>
                  </a:moveTo>
                  <a:lnTo>
                    <a:pt x="49951" y="42160"/>
                  </a:lnTo>
                  <a:lnTo>
                    <a:pt x="73370" y="89849"/>
                  </a:lnTo>
                  <a:lnTo>
                    <a:pt x="84562" y="0"/>
                  </a:lnTo>
                  <a:lnTo>
                    <a:pt x="0" y="26860"/>
                  </a:lnTo>
                  <a:close/>
                </a:path>
              </a:pathLst>
            </a:custGeom>
            <a:grpFill/>
            <a:ln w="5402"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D7439711-FBE4-AC5A-E28F-111AFA73C4B3}"/>
                </a:ext>
              </a:extLst>
            </p:cNvPr>
            <p:cNvSpPr/>
            <p:nvPr/>
          </p:nvSpPr>
          <p:spPr>
            <a:xfrm>
              <a:off x="5810249" y="4908157"/>
              <a:ext cx="81668" cy="96493"/>
            </a:xfrm>
            <a:custGeom>
              <a:avLst/>
              <a:gdLst>
                <a:gd name="connsiteX0" fmla="*/ 0 w 81668"/>
                <a:gd name="connsiteY0" fmla="*/ 0 h 96493"/>
                <a:gd name="connsiteX1" fmla="*/ 28660 w 81668"/>
                <a:gd name="connsiteY1" fmla="*/ 44617 h 96493"/>
                <a:gd name="connsiteX2" fmla="*/ 16650 w 81668"/>
                <a:gd name="connsiteY2" fmla="*/ 96494 h 96493"/>
                <a:gd name="connsiteX3" fmla="*/ 81668 w 81668"/>
                <a:gd name="connsiteY3" fmla="*/ 35012 h 96493"/>
                <a:gd name="connsiteX4" fmla="*/ 0 w 81668"/>
                <a:gd name="connsiteY4" fmla="*/ 0 h 96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68" h="96493">
                  <a:moveTo>
                    <a:pt x="0" y="0"/>
                  </a:moveTo>
                  <a:lnTo>
                    <a:pt x="28660" y="44617"/>
                  </a:lnTo>
                  <a:lnTo>
                    <a:pt x="16650" y="96494"/>
                  </a:lnTo>
                  <a:lnTo>
                    <a:pt x="81668" y="35012"/>
                  </a:lnTo>
                  <a:lnTo>
                    <a:pt x="0" y="0"/>
                  </a:lnTo>
                  <a:close/>
                </a:path>
              </a:pathLst>
            </a:custGeom>
            <a:grpFill/>
            <a:ln w="5402"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D1C57F8-E8E7-F4A9-1C18-E53520A6A8A3}"/>
                </a:ext>
              </a:extLst>
            </p:cNvPr>
            <p:cNvSpPr/>
            <p:nvPr/>
          </p:nvSpPr>
          <p:spPr>
            <a:xfrm>
              <a:off x="5758934" y="5118678"/>
              <a:ext cx="88437" cy="84878"/>
            </a:xfrm>
            <a:custGeom>
              <a:avLst/>
              <a:gdLst>
                <a:gd name="connsiteX0" fmla="*/ 47876 w 88437"/>
                <a:gd name="connsiteY0" fmla="*/ 0 h 84878"/>
                <a:gd name="connsiteX1" fmla="*/ 41817 w 88437"/>
                <a:gd name="connsiteY1" fmla="*/ 52993 h 84878"/>
                <a:gd name="connsiteX2" fmla="*/ 0 w 88437"/>
                <a:gd name="connsiteY2" fmla="*/ 84879 h 84878"/>
                <a:gd name="connsiteX3" fmla="*/ 88437 w 88437"/>
                <a:gd name="connsiteY3" fmla="*/ 80523 h 84878"/>
                <a:gd name="connsiteX4" fmla="*/ 47876 w 88437"/>
                <a:gd name="connsiteY4" fmla="*/ 0 h 84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37" h="84878">
                  <a:moveTo>
                    <a:pt x="47876" y="0"/>
                  </a:moveTo>
                  <a:lnTo>
                    <a:pt x="41817" y="52993"/>
                  </a:lnTo>
                  <a:lnTo>
                    <a:pt x="0" y="84879"/>
                  </a:lnTo>
                  <a:lnTo>
                    <a:pt x="88437" y="80523"/>
                  </a:lnTo>
                  <a:lnTo>
                    <a:pt x="47876" y="0"/>
                  </a:lnTo>
                  <a:close/>
                </a:path>
              </a:pathLst>
            </a:custGeom>
            <a:grpFill/>
            <a:ln w="5402"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92070EE-0545-2ECE-C164-46236D6E76AE}"/>
                </a:ext>
              </a:extLst>
            </p:cNvPr>
            <p:cNvSpPr/>
            <p:nvPr/>
          </p:nvSpPr>
          <p:spPr>
            <a:xfrm>
              <a:off x="5584133" y="5275983"/>
              <a:ext cx="89966" cy="88340"/>
            </a:xfrm>
            <a:custGeom>
              <a:avLst/>
              <a:gdLst>
                <a:gd name="connsiteX0" fmla="*/ 89966 w 89966"/>
                <a:gd name="connsiteY0" fmla="*/ 0 h 88340"/>
                <a:gd name="connsiteX1" fmla="*/ 52080 w 89966"/>
                <a:gd name="connsiteY1" fmla="*/ 36576 h 88340"/>
                <a:gd name="connsiteX2" fmla="*/ 0 w 89966"/>
                <a:gd name="connsiteY2" fmla="*/ 33505 h 88340"/>
                <a:gd name="connsiteX3" fmla="*/ 70477 w 89966"/>
                <a:gd name="connsiteY3" fmla="*/ 88341 h 88340"/>
                <a:gd name="connsiteX4" fmla="*/ 89966 w 89966"/>
                <a:gd name="connsiteY4" fmla="*/ 0 h 8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6" h="88340">
                  <a:moveTo>
                    <a:pt x="89966" y="0"/>
                  </a:moveTo>
                  <a:lnTo>
                    <a:pt x="52080" y="36576"/>
                  </a:lnTo>
                  <a:lnTo>
                    <a:pt x="0" y="33505"/>
                  </a:lnTo>
                  <a:lnTo>
                    <a:pt x="70477" y="88341"/>
                  </a:lnTo>
                  <a:lnTo>
                    <a:pt x="89966" y="0"/>
                  </a:lnTo>
                  <a:close/>
                </a:path>
              </a:pathLst>
            </a:custGeom>
            <a:grpFill/>
            <a:ln w="5402"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7F8A1D6F-E20A-4BB4-FD60-523D363CAF9E}"/>
                </a:ext>
              </a:extLst>
            </p:cNvPr>
            <p:cNvSpPr/>
            <p:nvPr/>
          </p:nvSpPr>
          <p:spPr>
            <a:xfrm>
              <a:off x="5227653" y="4820151"/>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FE7F4D80-8162-D2FE-B84E-19E36E5FA9E8}"/>
                </a:ext>
              </a:extLst>
            </p:cNvPr>
            <p:cNvSpPr/>
            <p:nvPr/>
          </p:nvSpPr>
          <p:spPr>
            <a:xfrm>
              <a:off x="5393938" y="4676583"/>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DDE805E-84A0-8DFD-4121-04C975FB7AC6}"/>
                </a:ext>
              </a:extLst>
            </p:cNvPr>
            <p:cNvSpPr/>
            <p:nvPr/>
          </p:nvSpPr>
          <p:spPr>
            <a:xfrm>
              <a:off x="5189658" y="5039830"/>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C372A703-5B12-178A-543F-C4C2DA7A226E}"/>
                </a:ext>
              </a:extLst>
            </p:cNvPr>
            <p:cNvSpPr/>
            <p:nvPr/>
          </p:nvSpPr>
          <p:spPr>
            <a:xfrm>
              <a:off x="5298131" y="5235721"/>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CC4523F0-E4B6-AE97-93BE-9F25317309C6}"/>
                </a:ext>
              </a:extLst>
            </p:cNvPr>
            <p:cNvSpPr/>
            <p:nvPr/>
          </p:nvSpPr>
          <p:spPr>
            <a:xfrm>
              <a:off x="5503611" y="5312838"/>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878BA63C-6FEE-35BF-70F5-BADC7D215F98}"/>
                </a:ext>
              </a:extLst>
            </p:cNvPr>
            <p:cNvSpPr/>
            <p:nvPr/>
          </p:nvSpPr>
          <p:spPr>
            <a:xfrm>
              <a:off x="5780169" y="4819928"/>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0D8767B4-11CA-5675-AB51-2F312EE502AC}"/>
                </a:ext>
              </a:extLst>
            </p:cNvPr>
            <p:cNvSpPr/>
            <p:nvPr/>
          </p:nvSpPr>
          <p:spPr>
            <a:xfrm>
              <a:off x="5612848" y="4676583"/>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01F562A8-E111-F582-81D7-43ACDD884426}"/>
                </a:ext>
              </a:extLst>
            </p:cNvPr>
            <p:cNvSpPr/>
            <p:nvPr/>
          </p:nvSpPr>
          <p:spPr>
            <a:xfrm>
              <a:off x="5818165" y="5041841"/>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F59F463-A96C-5093-C87C-03EDB48147C1}"/>
                </a:ext>
              </a:extLst>
            </p:cNvPr>
            <p:cNvSpPr/>
            <p:nvPr/>
          </p:nvSpPr>
          <p:spPr>
            <a:xfrm>
              <a:off x="5709692" y="5236168"/>
              <a:ext cx="46729" cy="47800"/>
            </a:xfrm>
            <a:custGeom>
              <a:avLst/>
              <a:gdLst>
                <a:gd name="connsiteX0" fmla="*/ 46730 w 46729"/>
                <a:gd name="connsiteY0" fmla="*/ 23900 h 47800"/>
                <a:gd name="connsiteX1" fmla="*/ 23365 w 46729"/>
                <a:gd name="connsiteY1" fmla="*/ 47800 h 47800"/>
                <a:gd name="connsiteX2" fmla="*/ 0 w 46729"/>
                <a:gd name="connsiteY2" fmla="*/ 23900 h 47800"/>
                <a:gd name="connsiteX3" fmla="*/ 23365 w 46729"/>
                <a:gd name="connsiteY3" fmla="*/ 0 h 47800"/>
                <a:gd name="connsiteX4" fmla="*/ 46730 w 46729"/>
                <a:gd name="connsiteY4" fmla="*/ 23900 h 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9" h="47800">
                  <a:moveTo>
                    <a:pt x="46730" y="23900"/>
                  </a:moveTo>
                  <a:cubicBezTo>
                    <a:pt x="46730" y="37100"/>
                    <a:pt x="36269" y="47800"/>
                    <a:pt x="23365" y="47800"/>
                  </a:cubicBezTo>
                  <a:cubicBezTo>
                    <a:pt x="10461" y="47800"/>
                    <a:pt x="0" y="37100"/>
                    <a:pt x="0" y="23900"/>
                  </a:cubicBezTo>
                  <a:cubicBezTo>
                    <a:pt x="0" y="10700"/>
                    <a:pt x="10461" y="0"/>
                    <a:pt x="23365" y="0"/>
                  </a:cubicBezTo>
                  <a:cubicBezTo>
                    <a:pt x="36269" y="0"/>
                    <a:pt x="46730" y="10700"/>
                    <a:pt x="46730" y="23900"/>
                  </a:cubicBezTo>
                  <a:close/>
                </a:path>
              </a:pathLst>
            </a:custGeom>
            <a:grpFill/>
            <a:ln w="5402"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3C5BD541-797A-DEB8-5714-AE3682AE873B}"/>
                </a:ext>
              </a:extLst>
            </p:cNvPr>
            <p:cNvSpPr/>
            <p:nvPr/>
          </p:nvSpPr>
          <p:spPr>
            <a:xfrm>
              <a:off x="5363601" y="4860704"/>
              <a:ext cx="158828" cy="54265"/>
            </a:xfrm>
            <a:custGeom>
              <a:avLst/>
              <a:gdLst>
                <a:gd name="connsiteX0" fmla="*/ 31374 w 158828"/>
                <a:gd name="connsiteY0" fmla="*/ 54265 h 54265"/>
                <a:gd name="connsiteX1" fmla="*/ 21057 w 158828"/>
                <a:gd name="connsiteY1" fmla="*/ 53763 h 54265"/>
                <a:gd name="connsiteX2" fmla="*/ 8992 w 158828"/>
                <a:gd name="connsiteY2" fmla="*/ 53483 h 54265"/>
                <a:gd name="connsiteX3" fmla="*/ 39 w 158828"/>
                <a:gd name="connsiteY3" fmla="*/ 46001 h 54265"/>
                <a:gd name="connsiteX4" fmla="*/ 7354 w 158828"/>
                <a:gd name="connsiteY4" fmla="*/ 36843 h 54265"/>
                <a:gd name="connsiteX5" fmla="*/ 22203 w 158828"/>
                <a:gd name="connsiteY5" fmla="*/ 37066 h 54265"/>
                <a:gd name="connsiteX6" fmla="*/ 41092 w 158828"/>
                <a:gd name="connsiteY6" fmla="*/ 35893 h 54265"/>
                <a:gd name="connsiteX7" fmla="*/ 58015 w 158828"/>
                <a:gd name="connsiteY7" fmla="*/ 26121 h 54265"/>
                <a:gd name="connsiteX8" fmla="*/ 125489 w 158828"/>
                <a:gd name="connsiteY8" fmla="*/ 713 h 54265"/>
                <a:gd name="connsiteX9" fmla="*/ 158790 w 158828"/>
                <a:gd name="connsiteY9" fmla="*/ 35949 h 54265"/>
                <a:gd name="connsiteX10" fmla="*/ 151420 w 158828"/>
                <a:gd name="connsiteY10" fmla="*/ 45107 h 54265"/>
                <a:gd name="connsiteX11" fmla="*/ 142467 w 158828"/>
                <a:gd name="connsiteY11" fmla="*/ 37569 h 54265"/>
                <a:gd name="connsiteX12" fmla="*/ 121723 w 158828"/>
                <a:gd name="connsiteY12" fmla="*/ 16963 h 54265"/>
                <a:gd name="connsiteX13" fmla="*/ 66367 w 158828"/>
                <a:gd name="connsiteY13" fmla="*/ 40472 h 54265"/>
                <a:gd name="connsiteX14" fmla="*/ 48298 w 158828"/>
                <a:gd name="connsiteY14" fmla="*/ 50859 h 54265"/>
                <a:gd name="connsiteX15" fmla="*/ 31429 w 158828"/>
                <a:gd name="connsiteY15" fmla="*/ 54153 h 5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828" h="54265">
                  <a:moveTo>
                    <a:pt x="31374" y="54265"/>
                  </a:moveTo>
                  <a:cubicBezTo>
                    <a:pt x="27880" y="54265"/>
                    <a:pt x="24387" y="53986"/>
                    <a:pt x="21057" y="53763"/>
                  </a:cubicBezTo>
                  <a:cubicBezTo>
                    <a:pt x="16580" y="53428"/>
                    <a:pt x="12377" y="53148"/>
                    <a:pt x="8992" y="53483"/>
                  </a:cubicBezTo>
                  <a:cubicBezTo>
                    <a:pt x="4461" y="53986"/>
                    <a:pt x="476" y="50580"/>
                    <a:pt x="39" y="46001"/>
                  </a:cubicBezTo>
                  <a:cubicBezTo>
                    <a:pt x="-398" y="41422"/>
                    <a:pt x="2878" y="37289"/>
                    <a:pt x="7354" y="36843"/>
                  </a:cubicBezTo>
                  <a:cubicBezTo>
                    <a:pt x="12158" y="36340"/>
                    <a:pt x="17290" y="36731"/>
                    <a:pt x="22203" y="37066"/>
                  </a:cubicBezTo>
                  <a:cubicBezTo>
                    <a:pt x="29300" y="37569"/>
                    <a:pt x="36670" y="38127"/>
                    <a:pt x="41092" y="35893"/>
                  </a:cubicBezTo>
                  <a:cubicBezTo>
                    <a:pt x="45404" y="33716"/>
                    <a:pt x="51245" y="30198"/>
                    <a:pt x="58015" y="26121"/>
                  </a:cubicBezTo>
                  <a:cubicBezTo>
                    <a:pt x="80015" y="12831"/>
                    <a:pt x="107365" y="-3642"/>
                    <a:pt x="125489" y="713"/>
                  </a:cubicBezTo>
                  <a:cubicBezTo>
                    <a:pt x="146070" y="5683"/>
                    <a:pt x="156988" y="17187"/>
                    <a:pt x="158790" y="35949"/>
                  </a:cubicBezTo>
                  <a:cubicBezTo>
                    <a:pt x="159227" y="40528"/>
                    <a:pt x="155951" y="44660"/>
                    <a:pt x="151420" y="45107"/>
                  </a:cubicBezTo>
                  <a:cubicBezTo>
                    <a:pt x="146998" y="45610"/>
                    <a:pt x="142904" y="42203"/>
                    <a:pt x="142467" y="37569"/>
                  </a:cubicBezTo>
                  <a:cubicBezTo>
                    <a:pt x="141648" y="29304"/>
                    <a:pt x="138591" y="21040"/>
                    <a:pt x="121723" y="16963"/>
                  </a:cubicBezTo>
                  <a:cubicBezTo>
                    <a:pt x="110040" y="14115"/>
                    <a:pt x="82690" y="30588"/>
                    <a:pt x="66367" y="40472"/>
                  </a:cubicBezTo>
                  <a:cubicBezTo>
                    <a:pt x="59325" y="44716"/>
                    <a:pt x="53211" y="48402"/>
                    <a:pt x="48298" y="50859"/>
                  </a:cubicBezTo>
                  <a:cubicBezTo>
                    <a:pt x="43111" y="53428"/>
                    <a:pt x="37216" y="54153"/>
                    <a:pt x="31429" y="54153"/>
                  </a:cubicBezTo>
                  <a:close/>
                </a:path>
              </a:pathLst>
            </a:custGeom>
            <a:grpFill/>
            <a:ln w="5402"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E058C656-D761-3691-8D68-1182C0B0D0B2}"/>
                </a:ext>
              </a:extLst>
            </p:cNvPr>
            <p:cNvSpPr/>
            <p:nvPr/>
          </p:nvSpPr>
          <p:spPr>
            <a:xfrm>
              <a:off x="5516881" y="5037043"/>
              <a:ext cx="180294" cy="140268"/>
            </a:xfrm>
            <a:custGeom>
              <a:avLst/>
              <a:gdLst>
                <a:gd name="connsiteX0" fmla="*/ 46453 w 180294"/>
                <a:gd name="connsiteY0" fmla="*/ 140157 h 140268"/>
                <a:gd name="connsiteX1" fmla="*/ 36408 w 180294"/>
                <a:gd name="connsiteY1" fmla="*/ 138761 h 140268"/>
                <a:gd name="connsiteX2" fmla="*/ 4418 w 180294"/>
                <a:gd name="connsiteY2" fmla="*/ 125248 h 140268"/>
                <a:gd name="connsiteX3" fmla="*/ 924 w 180294"/>
                <a:gd name="connsiteY3" fmla="*/ 113968 h 140268"/>
                <a:gd name="connsiteX4" fmla="*/ 11951 w 180294"/>
                <a:gd name="connsiteY4" fmla="*/ 110394 h 140268"/>
                <a:gd name="connsiteX5" fmla="*/ 40284 w 180294"/>
                <a:gd name="connsiteY5" fmla="*/ 122511 h 140268"/>
                <a:gd name="connsiteX6" fmla="*/ 54969 w 180294"/>
                <a:gd name="connsiteY6" fmla="*/ 118938 h 140268"/>
                <a:gd name="connsiteX7" fmla="*/ 58517 w 180294"/>
                <a:gd name="connsiteY7" fmla="*/ 113353 h 140268"/>
                <a:gd name="connsiteX8" fmla="*/ 58081 w 180294"/>
                <a:gd name="connsiteY8" fmla="*/ 113074 h 140268"/>
                <a:gd name="connsiteX9" fmla="*/ 31222 w 180294"/>
                <a:gd name="connsiteY9" fmla="*/ 98611 h 140268"/>
                <a:gd name="connsiteX10" fmla="*/ 30239 w 180294"/>
                <a:gd name="connsiteY10" fmla="*/ 97997 h 140268"/>
                <a:gd name="connsiteX11" fmla="*/ 25162 w 180294"/>
                <a:gd name="connsiteY11" fmla="*/ 91743 h 140268"/>
                <a:gd name="connsiteX12" fmla="*/ 26691 w 180294"/>
                <a:gd name="connsiteY12" fmla="*/ 84260 h 140268"/>
                <a:gd name="connsiteX13" fmla="*/ 33132 w 180294"/>
                <a:gd name="connsiteY13" fmla="*/ 80072 h 140268"/>
                <a:gd name="connsiteX14" fmla="*/ 40557 w 180294"/>
                <a:gd name="connsiteY14" fmla="*/ 81859 h 140268"/>
                <a:gd name="connsiteX15" fmla="*/ 72711 w 180294"/>
                <a:gd name="connsiteY15" fmla="*/ 99505 h 140268"/>
                <a:gd name="connsiteX16" fmla="*/ 76914 w 180294"/>
                <a:gd name="connsiteY16" fmla="*/ 101348 h 140268"/>
                <a:gd name="connsiteX17" fmla="*/ 95421 w 180294"/>
                <a:gd name="connsiteY17" fmla="*/ 104084 h 140268"/>
                <a:gd name="connsiteX18" fmla="*/ 104046 w 180294"/>
                <a:gd name="connsiteY18" fmla="*/ 93474 h 140268"/>
                <a:gd name="connsiteX19" fmla="*/ 101808 w 180294"/>
                <a:gd name="connsiteY19" fmla="*/ 89956 h 140268"/>
                <a:gd name="connsiteX20" fmla="*/ 51748 w 180294"/>
                <a:gd name="connsiteY20" fmla="*/ 61644 h 140268"/>
                <a:gd name="connsiteX21" fmla="*/ 50929 w 180294"/>
                <a:gd name="connsiteY21" fmla="*/ 61142 h 140268"/>
                <a:gd name="connsiteX22" fmla="*/ 47490 w 180294"/>
                <a:gd name="connsiteY22" fmla="*/ 46791 h 140268"/>
                <a:gd name="connsiteX23" fmla="*/ 61574 w 180294"/>
                <a:gd name="connsiteY23" fmla="*/ 44054 h 140268"/>
                <a:gd name="connsiteX24" fmla="*/ 103500 w 180294"/>
                <a:gd name="connsiteY24" fmla="*/ 67173 h 140268"/>
                <a:gd name="connsiteX25" fmla="*/ 131178 w 180294"/>
                <a:gd name="connsiteY25" fmla="*/ 69518 h 140268"/>
                <a:gd name="connsiteX26" fmla="*/ 136037 w 180294"/>
                <a:gd name="connsiteY26" fmla="*/ 59969 h 140268"/>
                <a:gd name="connsiteX27" fmla="*/ 131451 w 180294"/>
                <a:gd name="connsiteY27" fmla="*/ 54943 h 140268"/>
                <a:gd name="connsiteX28" fmla="*/ 64358 w 180294"/>
                <a:gd name="connsiteY28" fmla="*/ 19596 h 140268"/>
                <a:gd name="connsiteX29" fmla="*/ 59009 w 180294"/>
                <a:gd name="connsiteY29" fmla="*/ 13007 h 140268"/>
                <a:gd name="connsiteX30" fmla="*/ 59991 w 180294"/>
                <a:gd name="connsiteY30" fmla="*/ 5189 h 140268"/>
                <a:gd name="connsiteX31" fmla="*/ 67579 w 180294"/>
                <a:gd name="connsiteY31" fmla="*/ 52 h 140268"/>
                <a:gd name="connsiteX32" fmla="*/ 73912 w 180294"/>
                <a:gd name="connsiteY32" fmla="*/ 1559 h 140268"/>
                <a:gd name="connsiteX33" fmla="*/ 91763 w 180294"/>
                <a:gd name="connsiteY33" fmla="*/ 11443 h 140268"/>
                <a:gd name="connsiteX34" fmla="*/ 105739 w 180294"/>
                <a:gd name="connsiteY34" fmla="*/ 19093 h 140268"/>
                <a:gd name="connsiteX35" fmla="*/ 142751 w 180294"/>
                <a:gd name="connsiteY35" fmla="*/ 36572 h 140268"/>
                <a:gd name="connsiteX36" fmla="*/ 157764 w 180294"/>
                <a:gd name="connsiteY36" fmla="*/ 34115 h 140268"/>
                <a:gd name="connsiteX37" fmla="*/ 163933 w 180294"/>
                <a:gd name="connsiteY37" fmla="*/ 25627 h 140268"/>
                <a:gd name="connsiteX38" fmla="*/ 160493 w 180294"/>
                <a:gd name="connsiteY38" fmla="*/ 21550 h 140268"/>
                <a:gd name="connsiteX39" fmla="*/ 157928 w 180294"/>
                <a:gd name="connsiteY39" fmla="*/ 9991 h 140268"/>
                <a:gd name="connsiteX40" fmla="*/ 169228 w 180294"/>
                <a:gd name="connsiteY40" fmla="*/ 7367 h 140268"/>
                <a:gd name="connsiteX41" fmla="*/ 180255 w 180294"/>
                <a:gd name="connsiteY41" fmla="*/ 24566 h 140268"/>
                <a:gd name="connsiteX42" fmla="*/ 168136 w 180294"/>
                <a:gd name="connsiteY42" fmla="*/ 47070 h 140268"/>
                <a:gd name="connsiteX43" fmla="*/ 151650 w 180294"/>
                <a:gd name="connsiteY43" fmla="*/ 54776 h 140268"/>
                <a:gd name="connsiteX44" fmla="*/ 152250 w 180294"/>
                <a:gd name="connsiteY44" fmla="*/ 57624 h 140268"/>
                <a:gd name="connsiteX45" fmla="*/ 142315 w 180294"/>
                <a:gd name="connsiteY45" fmla="*/ 81971 h 140268"/>
                <a:gd name="connsiteX46" fmla="*/ 120260 w 180294"/>
                <a:gd name="connsiteY46" fmla="*/ 90347 h 140268"/>
                <a:gd name="connsiteX47" fmla="*/ 120478 w 180294"/>
                <a:gd name="connsiteY47" fmla="*/ 94312 h 140268"/>
                <a:gd name="connsiteX48" fmla="*/ 103500 w 180294"/>
                <a:gd name="connsiteY48" fmla="*/ 118714 h 140268"/>
                <a:gd name="connsiteX49" fmla="*/ 74239 w 180294"/>
                <a:gd name="connsiteY49" fmla="*/ 118379 h 140268"/>
                <a:gd name="connsiteX50" fmla="*/ 66597 w 180294"/>
                <a:gd name="connsiteY50" fmla="*/ 130832 h 140268"/>
                <a:gd name="connsiteX51" fmla="*/ 46507 w 180294"/>
                <a:gd name="connsiteY51" fmla="*/ 140269 h 140268"/>
                <a:gd name="connsiteX52" fmla="*/ 58790 w 180294"/>
                <a:gd name="connsiteY52" fmla="*/ 113521 h 140268"/>
                <a:gd name="connsiteX53" fmla="*/ 58790 w 180294"/>
                <a:gd name="connsiteY53" fmla="*/ 113521 h 14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80294" h="140268">
                  <a:moveTo>
                    <a:pt x="46453" y="140157"/>
                  </a:moveTo>
                  <a:cubicBezTo>
                    <a:pt x="43232" y="140157"/>
                    <a:pt x="39902" y="139599"/>
                    <a:pt x="36408" y="138761"/>
                  </a:cubicBezTo>
                  <a:cubicBezTo>
                    <a:pt x="25817" y="136137"/>
                    <a:pt x="11842" y="129156"/>
                    <a:pt x="4418" y="125248"/>
                  </a:cubicBezTo>
                  <a:cubicBezTo>
                    <a:pt x="378" y="123126"/>
                    <a:pt x="-1151" y="118044"/>
                    <a:pt x="924" y="113968"/>
                  </a:cubicBezTo>
                  <a:cubicBezTo>
                    <a:pt x="2998" y="109891"/>
                    <a:pt x="7966" y="108272"/>
                    <a:pt x="11951" y="110394"/>
                  </a:cubicBezTo>
                  <a:cubicBezTo>
                    <a:pt x="23251" y="116369"/>
                    <a:pt x="33842" y="120948"/>
                    <a:pt x="40284" y="122511"/>
                  </a:cubicBezTo>
                  <a:cubicBezTo>
                    <a:pt x="47326" y="124242"/>
                    <a:pt x="49946" y="124019"/>
                    <a:pt x="54969" y="118938"/>
                  </a:cubicBezTo>
                  <a:cubicBezTo>
                    <a:pt x="57098" y="116760"/>
                    <a:pt x="58299" y="114414"/>
                    <a:pt x="58517" y="113353"/>
                  </a:cubicBezTo>
                  <a:cubicBezTo>
                    <a:pt x="58408" y="113298"/>
                    <a:pt x="58299" y="113186"/>
                    <a:pt x="58081" y="113074"/>
                  </a:cubicBezTo>
                  <a:cubicBezTo>
                    <a:pt x="50274" y="108663"/>
                    <a:pt x="31440" y="98667"/>
                    <a:pt x="31222" y="98611"/>
                  </a:cubicBezTo>
                  <a:cubicBezTo>
                    <a:pt x="30894" y="98444"/>
                    <a:pt x="30567" y="98220"/>
                    <a:pt x="30239" y="97997"/>
                  </a:cubicBezTo>
                  <a:cubicBezTo>
                    <a:pt x="29256" y="97494"/>
                    <a:pt x="26090" y="95763"/>
                    <a:pt x="25162" y="91743"/>
                  </a:cubicBezTo>
                  <a:cubicBezTo>
                    <a:pt x="24562" y="89174"/>
                    <a:pt x="25162" y="86494"/>
                    <a:pt x="26691" y="84260"/>
                  </a:cubicBezTo>
                  <a:cubicBezTo>
                    <a:pt x="28274" y="81971"/>
                    <a:pt x="30567" y="80463"/>
                    <a:pt x="33132" y="80072"/>
                  </a:cubicBezTo>
                  <a:cubicBezTo>
                    <a:pt x="34934" y="79793"/>
                    <a:pt x="37663" y="79849"/>
                    <a:pt x="40557" y="81859"/>
                  </a:cubicBezTo>
                  <a:cubicBezTo>
                    <a:pt x="47490" y="85991"/>
                    <a:pt x="65942" y="96824"/>
                    <a:pt x="72711" y="99505"/>
                  </a:cubicBezTo>
                  <a:cubicBezTo>
                    <a:pt x="73967" y="100007"/>
                    <a:pt x="75386" y="100622"/>
                    <a:pt x="76914" y="101348"/>
                  </a:cubicBezTo>
                  <a:cubicBezTo>
                    <a:pt x="84230" y="104698"/>
                    <a:pt x="90235" y="107043"/>
                    <a:pt x="95421" y="104084"/>
                  </a:cubicBezTo>
                  <a:cubicBezTo>
                    <a:pt x="100825" y="101012"/>
                    <a:pt x="103882" y="96322"/>
                    <a:pt x="104046" y="93474"/>
                  </a:cubicBezTo>
                  <a:cubicBezTo>
                    <a:pt x="104046" y="92860"/>
                    <a:pt x="104155" y="91631"/>
                    <a:pt x="101808" y="89956"/>
                  </a:cubicBezTo>
                  <a:cubicBezTo>
                    <a:pt x="89361" y="81133"/>
                    <a:pt x="52130" y="61868"/>
                    <a:pt x="51748" y="61644"/>
                  </a:cubicBezTo>
                  <a:cubicBezTo>
                    <a:pt x="51475" y="61477"/>
                    <a:pt x="51202" y="61365"/>
                    <a:pt x="50929" y="61142"/>
                  </a:cubicBezTo>
                  <a:cubicBezTo>
                    <a:pt x="45142" y="57233"/>
                    <a:pt x="44815" y="50979"/>
                    <a:pt x="47490" y="46791"/>
                  </a:cubicBezTo>
                  <a:cubicBezTo>
                    <a:pt x="50165" y="42658"/>
                    <a:pt x="55788" y="40481"/>
                    <a:pt x="61574" y="44054"/>
                  </a:cubicBezTo>
                  <a:cubicBezTo>
                    <a:pt x="64249" y="45562"/>
                    <a:pt x="93346" y="61979"/>
                    <a:pt x="103500" y="67173"/>
                  </a:cubicBezTo>
                  <a:cubicBezTo>
                    <a:pt x="115674" y="73427"/>
                    <a:pt x="123644" y="76666"/>
                    <a:pt x="131178" y="69518"/>
                  </a:cubicBezTo>
                  <a:cubicBezTo>
                    <a:pt x="134563" y="66335"/>
                    <a:pt x="136419" y="62650"/>
                    <a:pt x="136037" y="59969"/>
                  </a:cubicBezTo>
                  <a:cubicBezTo>
                    <a:pt x="135709" y="57512"/>
                    <a:pt x="133362" y="55893"/>
                    <a:pt x="131451" y="54943"/>
                  </a:cubicBezTo>
                  <a:cubicBezTo>
                    <a:pt x="114637" y="46567"/>
                    <a:pt x="66378" y="20657"/>
                    <a:pt x="64358" y="19596"/>
                  </a:cubicBezTo>
                  <a:cubicBezTo>
                    <a:pt x="61574" y="18032"/>
                    <a:pt x="59718" y="15687"/>
                    <a:pt x="59009" y="13007"/>
                  </a:cubicBezTo>
                  <a:cubicBezTo>
                    <a:pt x="58299" y="10382"/>
                    <a:pt x="58626" y="7646"/>
                    <a:pt x="59991" y="5189"/>
                  </a:cubicBezTo>
                  <a:cubicBezTo>
                    <a:pt x="61574" y="2229"/>
                    <a:pt x="64358" y="331"/>
                    <a:pt x="67579" y="52"/>
                  </a:cubicBezTo>
                  <a:cubicBezTo>
                    <a:pt x="69654" y="-172"/>
                    <a:pt x="71837" y="331"/>
                    <a:pt x="73912" y="1559"/>
                  </a:cubicBezTo>
                  <a:cubicBezTo>
                    <a:pt x="78716" y="4463"/>
                    <a:pt x="85376" y="7981"/>
                    <a:pt x="91763" y="11443"/>
                  </a:cubicBezTo>
                  <a:cubicBezTo>
                    <a:pt x="96895" y="14179"/>
                    <a:pt x="101863" y="16860"/>
                    <a:pt x="105739" y="19093"/>
                  </a:cubicBezTo>
                  <a:cubicBezTo>
                    <a:pt x="119768" y="27135"/>
                    <a:pt x="127029" y="30597"/>
                    <a:pt x="142751" y="36572"/>
                  </a:cubicBezTo>
                  <a:cubicBezTo>
                    <a:pt x="149466" y="39140"/>
                    <a:pt x="152414" y="38694"/>
                    <a:pt x="157764" y="34115"/>
                  </a:cubicBezTo>
                  <a:cubicBezTo>
                    <a:pt x="162459" y="30150"/>
                    <a:pt x="164042" y="27135"/>
                    <a:pt x="163933" y="25627"/>
                  </a:cubicBezTo>
                  <a:cubicBezTo>
                    <a:pt x="163878" y="24454"/>
                    <a:pt x="162513" y="22835"/>
                    <a:pt x="160493" y="21550"/>
                  </a:cubicBezTo>
                  <a:cubicBezTo>
                    <a:pt x="156672" y="19093"/>
                    <a:pt x="155526" y="13900"/>
                    <a:pt x="157928" y="9991"/>
                  </a:cubicBezTo>
                  <a:cubicBezTo>
                    <a:pt x="160330" y="6082"/>
                    <a:pt x="165407" y="4910"/>
                    <a:pt x="169228" y="7367"/>
                  </a:cubicBezTo>
                  <a:cubicBezTo>
                    <a:pt x="175943" y="11667"/>
                    <a:pt x="179819" y="17809"/>
                    <a:pt x="180255" y="24566"/>
                  </a:cubicBezTo>
                  <a:cubicBezTo>
                    <a:pt x="180747" y="32272"/>
                    <a:pt x="176652" y="39866"/>
                    <a:pt x="168136" y="47070"/>
                  </a:cubicBezTo>
                  <a:cubicBezTo>
                    <a:pt x="162622" y="51761"/>
                    <a:pt x="157327" y="54273"/>
                    <a:pt x="151650" y="54776"/>
                  </a:cubicBezTo>
                  <a:cubicBezTo>
                    <a:pt x="151923" y="55725"/>
                    <a:pt x="152086" y="56619"/>
                    <a:pt x="152250" y="57624"/>
                  </a:cubicBezTo>
                  <a:cubicBezTo>
                    <a:pt x="153451" y="66000"/>
                    <a:pt x="149793" y="74879"/>
                    <a:pt x="142315" y="81971"/>
                  </a:cubicBezTo>
                  <a:cubicBezTo>
                    <a:pt x="135108" y="88783"/>
                    <a:pt x="127466" y="90738"/>
                    <a:pt x="120260" y="90347"/>
                  </a:cubicBezTo>
                  <a:cubicBezTo>
                    <a:pt x="120478" y="91631"/>
                    <a:pt x="120533" y="92971"/>
                    <a:pt x="120478" y="94312"/>
                  </a:cubicBezTo>
                  <a:cubicBezTo>
                    <a:pt x="120041" y="103525"/>
                    <a:pt x="113381" y="113074"/>
                    <a:pt x="103500" y="118714"/>
                  </a:cubicBezTo>
                  <a:cubicBezTo>
                    <a:pt x="92746" y="124857"/>
                    <a:pt x="81937" y="121618"/>
                    <a:pt x="74239" y="118379"/>
                  </a:cubicBezTo>
                  <a:cubicBezTo>
                    <a:pt x="72602" y="124131"/>
                    <a:pt x="68671" y="128710"/>
                    <a:pt x="66597" y="130832"/>
                  </a:cubicBezTo>
                  <a:cubicBezTo>
                    <a:pt x="59718" y="137868"/>
                    <a:pt x="53277" y="140269"/>
                    <a:pt x="46507" y="140269"/>
                  </a:cubicBezTo>
                  <a:close/>
                  <a:moveTo>
                    <a:pt x="58790" y="113521"/>
                  </a:moveTo>
                  <a:lnTo>
                    <a:pt x="58790" y="113521"/>
                  </a:lnTo>
                  <a:close/>
                </a:path>
              </a:pathLst>
            </a:custGeom>
            <a:grpFill/>
            <a:ln w="5402"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307E210-B4C1-7295-888B-6211B0BF2361}"/>
                </a:ext>
              </a:extLst>
            </p:cNvPr>
            <p:cNvSpPr/>
            <p:nvPr/>
          </p:nvSpPr>
          <p:spPr>
            <a:xfrm>
              <a:off x="5317667" y="4996993"/>
              <a:ext cx="66302" cy="80976"/>
            </a:xfrm>
            <a:custGeom>
              <a:avLst/>
              <a:gdLst>
                <a:gd name="connsiteX0" fmla="*/ 58092 w 66302"/>
                <a:gd name="connsiteY0" fmla="*/ 80977 h 80976"/>
                <a:gd name="connsiteX1" fmla="*/ 52032 w 66302"/>
                <a:gd name="connsiteY1" fmla="*/ 78241 h 80976"/>
                <a:gd name="connsiteX2" fmla="*/ 46136 w 66302"/>
                <a:gd name="connsiteY2" fmla="*/ 71204 h 80976"/>
                <a:gd name="connsiteX3" fmla="*/ 40131 w 66302"/>
                <a:gd name="connsiteY3" fmla="*/ 64057 h 80976"/>
                <a:gd name="connsiteX4" fmla="*/ 24136 w 66302"/>
                <a:gd name="connsiteY4" fmla="*/ 41274 h 80976"/>
                <a:gd name="connsiteX5" fmla="*/ 3664 w 66302"/>
                <a:gd name="connsiteY5" fmla="*/ 15363 h 80976"/>
                <a:gd name="connsiteX6" fmla="*/ 1372 w 66302"/>
                <a:gd name="connsiteY6" fmla="*/ 3748 h 80976"/>
                <a:gd name="connsiteX7" fmla="*/ 12727 w 66302"/>
                <a:gd name="connsiteY7" fmla="*/ 1403 h 80976"/>
                <a:gd name="connsiteX8" fmla="*/ 38002 w 66302"/>
                <a:gd name="connsiteY8" fmla="*/ 32283 h 80976"/>
                <a:gd name="connsiteX9" fmla="*/ 52250 w 66302"/>
                <a:gd name="connsiteY9" fmla="*/ 52721 h 80976"/>
                <a:gd name="connsiteX10" fmla="*/ 58747 w 66302"/>
                <a:gd name="connsiteY10" fmla="*/ 60483 h 80976"/>
                <a:gd name="connsiteX11" fmla="*/ 64151 w 66302"/>
                <a:gd name="connsiteY11" fmla="*/ 66905 h 80976"/>
                <a:gd name="connsiteX12" fmla="*/ 63605 w 66302"/>
                <a:gd name="connsiteY12" fmla="*/ 78743 h 80976"/>
                <a:gd name="connsiteX13" fmla="*/ 58092 w 66302"/>
                <a:gd name="connsiteY13" fmla="*/ 80921 h 8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302" h="80976">
                  <a:moveTo>
                    <a:pt x="58092" y="80977"/>
                  </a:moveTo>
                  <a:cubicBezTo>
                    <a:pt x="55853" y="80977"/>
                    <a:pt x="53670" y="80083"/>
                    <a:pt x="52032" y="78241"/>
                  </a:cubicBezTo>
                  <a:cubicBezTo>
                    <a:pt x="50012" y="75951"/>
                    <a:pt x="48101" y="73606"/>
                    <a:pt x="46136" y="71204"/>
                  </a:cubicBezTo>
                  <a:cubicBezTo>
                    <a:pt x="44226" y="68859"/>
                    <a:pt x="42315" y="66514"/>
                    <a:pt x="40131" y="64057"/>
                  </a:cubicBezTo>
                  <a:cubicBezTo>
                    <a:pt x="34072" y="57244"/>
                    <a:pt x="29049" y="49147"/>
                    <a:pt x="24136" y="41274"/>
                  </a:cubicBezTo>
                  <a:cubicBezTo>
                    <a:pt x="17531" y="30608"/>
                    <a:pt x="11307" y="20557"/>
                    <a:pt x="3664" y="15363"/>
                  </a:cubicBezTo>
                  <a:cubicBezTo>
                    <a:pt x="-102" y="12795"/>
                    <a:pt x="-1140" y="7601"/>
                    <a:pt x="1372" y="3748"/>
                  </a:cubicBezTo>
                  <a:cubicBezTo>
                    <a:pt x="3883" y="-105"/>
                    <a:pt x="8960" y="-1166"/>
                    <a:pt x="12727" y="1403"/>
                  </a:cubicBezTo>
                  <a:cubicBezTo>
                    <a:pt x="23317" y="8606"/>
                    <a:pt x="30796" y="20612"/>
                    <a:pt x="38002" y="32283"/>
                  </a:cubicBezTo>
                  <a:cubicBezTo>
                    <a:pt x="42479" y="39543"/>
                    <a:pt x="47119" y="47025"/>
                    <a:pt x="52250" y="52721"/>
                  </a:cubicBezTo>
                  <a:cubicBezTo>
                    <a:pt x="54598" y="55346"/>
                    <a:pt x="56727" y="57970"/>
                    <a:pt x="58747" y="60483"/>
                  </a:cubicBezTo>
                  <a:cubicBezTo>
                    <a:pt x="60548" y="62661"/>
                    <a:pt x="62295" y="64839"/>
                    <a:pt x="64151" y="66905"/>
                  </a:cubicBezTo>
                  <a:cubicBezTo>
                    <a:pt x="67208" y="70311"/>
                    <a:pt x="66990" y="75616"/>
                    <a:pt x="63605" y="78743"/>
                  </a:cubicBezTo>
                  <a:cubicBezTo>
                    <a:pt x="62022" y="80195"/>
                    <a:pt x="60057" y="80921"/>
                    <a:pt x="58092" y="80921"/>
                  </a:cubicBezTo>
                  <a:close/>
                </a:path>
              </a:pathLst>
            </a:custGeom>
            <a:grpFill/>
            <a:ln w="5402" cap="flat">
              <a:noFill/>
              <a:prstDash val="solid"/>
              <a:miter/>
            </a:ln>
          </p:spPr>
          <p:txBody>
            <a:bodyPr rtlCol="0" anchor="ctr"/>
            <a:lstStyle/>
            <a:p>
              <a:endParaRPr lang="en-US"/>
            </a:p>
          </p:txBody>
        </p:sp>
        <p:grpSp>
          <p:nvGrpSpPr>
            <p:cNvPr id="78" name="Graphic 26">
              <a:extLst>
                <a:ext uri="{FF2B5EF4-FFF2-40B4-BE49-F238E27FC236}">
                  <a16:creationId xmlns:a16="http://schemas.microsoft.com/office/drawing/2014/main" id="{5383F89B-C3D2-1E10-14B1-A834B2568EE5}"/>
                </a:ext>
              </a:extLst>
            </p:cNvPr>
            <p:cNvGrpSpPr/>
            <p:nvPr/>
          </p:nvGrpSpPr>
          <p:grpSpPr>
            <a:xfrm>
              <a:off x="5352330" y="5056518"/>
              <a:ext cx="184580" cy="121742"/>
              <a:chOff x="5352330" y="5056518"/>
              <a:chExt cx="184580" cy="121742"/>
            </a:xfrm>
            <a:grpFill/>
          </p:grpSpPr>
          <p:sp>
            <p:nvSpPr>
              <p:cNvPr id="81" name="Freeform: Shape 80">
                <a:extLst>
                  <a:ext uri="{FF2B5EF4-FFF2-40B4-BE49-F238E27FC236}">
                    <a16:creationId xmlns:a16="http://schemas.microsoft.com/office/drawing/2014/main" id="{F1F78AE5-4EE6-B53D-F934-4EAC79A2ED4A}"/>
                  </a:ext>
                </a:extLst>
              </p:cNvPr>
              <p:cNvSpPr/>
              <p:nvPr/>
            </p:nvSpPr>
            <p:spPr>
              <a:xfrm>
                <a:off x="5352330" y="5056518"/>
                <a:ext cx="65552" cy="66292"/>
              </a:xfrm>
              <a:custGeom>
                <a:avLst/>
                <a:gdLst>
                  <a:gd name="connsiteX0" fmla="*/ 30963 w 65552"/>
                  <a:gd name="connsiteY0" fmla="*/ 66293 h 66292"/>
                  <a:gd name="connsiteX1" fmla="*/ 9181 w 65552"/>
                  <a:gd name="connsiteY1" fmla="*/ 55292 h 66292"/>
                  <a:gd name="connsiteX2" fmla="*/ 9181 w 65552"/>
                  <a:gd name="connsiteY2" fmla="*/ 55292 h 66292"/>
                  <a:gd name="connsiteX3" fmla="*/ 10 w 65552"/>
                  <a:gd name="connsiteY3" fmla="*/ 31671 h 66292"/>
                  <a:gd name="connsiteX4" fmla="*/ 6069 w 65552"/>
                  <a:gd name="connsiteY4" fmla="*/ 16873 h 66292"/>
                  <a:gd name="connsiteX5" fmla="*/ 21955 w 65552"/>
                  <a:gd name="connsiteY5" fmla="*/ 3974 h 66292"/>
                  <a:gd name="connsiteX6" fmla="*/ 57276 w 65552"/>
                  <a:gd name="connsiteY6" fmla="*/ 9558 h 66292"/>
                  <a:gd name="connsiteX7" fmla="*/ 61206 w 65552"/>
                  <a:gd name="connsiteY7" fmla="*/ 43844 h 66292"/>
                  <a:gd name="connsiteX8" fmla="*/ 47395 w 65552"/>
                  <a:gd name="connsiteY8" fmla="*/ 59703 h 66292"/>
                  <a:gd name="connsiteX9" fmla="*/ 30963 w 65552"/>
                  <a:gd name="connsiteY9" fmla="*/ 66293 h 66292"/>
                  <a:gd name="connsiteX10" fmla="*/ 21027 w 65552"/>
                  <a:gd name="connsiteY10" fmla="*/ 43733 h 66292"/>
                  <a:gd name="connsiteX11" fmla="*/ 36913 w 65552"/>
                  <a:gd name="connsiteY11" fmla="*/ 46860 h 66292"/>
                  <a:gd name="connsiteX12" fmla="*/ 47613 w 65552"/>
                  <a:gd name="connsiteY12" fmla="*/ 34519 h 66292"/>
                  <a:gd name="connsiteX13" fmla="*/ 45375 w 65552"/>
                  <a:gd name="connsiteY13" fmla="*/ 21061 h 66292"/>
                  <a:gd name="connsiteX14" fmla="*/ 30417 w 65552"/>
                  <a:gd name="connsiteY14" fmla="*/ 18325 h 66292"/>
                  <a:gd name="connsiteX15" fmla="*/ 17315 w 65552"/>
                  <a:gd name="connsiteY15" fmla="*/ 29102 h 66292"/>
                  <a:gd name="connsiteX16" fmla="*/ 16442 w 65552"/>
                  <a:gd name="connsiteY16" fmla="*/ 32118 h 66292"/>
                  <a:gd name="connsiteX17" fmla="*/ 21082 w 65552"/>
                  <a:gd name="connsiteY17" fmla="*/ 43677 h 66292"/>
                  <a:gd name="connsiteX18" fmla="*/ 21082 w 65552"/>
                  <a:gd name="connsiteY18" fmla="*/ 43677 h 6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552" h="66292">
                    <a:moveTo>
                      <a:pt x="30963" y="66293"/>
                    </a:moveTo>
                    <a:cubicBezTo>
                      <a:pt x="23538" y="66293"/>
                      <a:pt x="16005" y="62607"/>
                      <a:pt x="9181" y="55292"/>
                    </a:cubicBezTo>
                    <a:lnTo>
                      <a:pt x="9181" y="55292"/>
                    </a:lnTo>
                    <a:cubicBezTo>
                      <a:pt x="3285" y="48982"/>
                      <a:pt x="-209" y="39936"/>
                      <a:pt x="10" y="31671"/>
                    </a:cubicBezTo>
                    <a:cubicBezTo>
                      <a:pt x="173" y="25640"/>
                      <a:pt x="2248" y="20503"/>
                      <a:pt x="6069" y="16873"/>
                    </a:cubicBezTo>
                    <a:cubicBezTo>
                      <a:pt x="9072" y="13969"/>
                      <a:pt x="16933" y="7045"/>
                      <a:pt x="21955" y="3974"/>
                    </a:cubicBezTo>
                    <a:cubicBezTo>
                      <a:pt x="33310" y="-2951"/>
                      <a:pt x="47831" y="-661"/>
                      <a:pt x="57276" y="9558"/>
                    </a:cubicBezTo>
                    <a:cubicBezTo>
                      <a:pt x="66665" y="19721"/>
                      <a:pt x="68194" y="33179"/>
                      <a:pt x="61206" y="43844"/>
                    </a:cubicBezTo>
                    <a:cubicBezTo>
                      <a:pt x="58040" y="48703"/>
                      <a:pt x="51434" y="56241"/>
                      <a:pt x="47395" y="59703"/>
                    </a:cubicBezTo>
                    <a:cubicBezTo>
                      <a:pt x="42263" y="64115"/>
                      <a:pt x="36640" y="66293"/>
                      <a:pt x="30963" y="66293"/>
                    </a:cubicBezTo>
                    <a:close/>
                    <a:moveTo>
                      <a:pt x="21027" y="43733"/>
                    </a:moveTo>
                    <a:cubicBezTo>
                      <a:pt x="29707" y="53002"/>
                      <a:pt x="34402" y="49038"/>
                      <a:pt x="36913" y="46860"/>
                    </a:cubicBezTo>
                    <a:cubicBezTo>
                      <a:pt x="39807" y="44403"/>
                      <a:pt x="45320" y="38037"/>
                      <a:pt x="47613" y="34519"/>
                    </a:cubicBezTo>
                    <a:cubicBezTo>
                      <a:pt x="50233" y="30498"/>
                      <a:pt x="49415" y="25473"/>
                      <a:pt x="45375" y="21061"/>
                    </a:cubicBezTo>
                    <a:cubicBezTo>
                      <a:pt x="41171" y="16538"/>
                      <a:pt x="35166" y="15421"/>
                      <a:pt x="30417" y="18325"/>
                    </a:cubicBezTo>
                    <a:cubicBezTo>
                      <a:pt x="27196" y="20279"/>
                      <a:pt x="20590" y="25919"/>
                      <a:pt x="17315" y="29102"/>
                    </a:cubicBezTo>
                    <a:cubicBezTo>
                      <a:pt x="16824" y="29605"/>
                      <a:pt x="16496" y="30722"/>
                      <a:pt x="16442" y="32118"/>
                    </a:cubicBezTo>
                    <a:cubicBezTo>
                      <a:pt x="16332" y="35971"/>
                      <a:pt x="18188" y="40606"/>
                      <a:pt x="21082" y="43677"/>
                    </a:cubicBezTo>
                    <a:lnTo>
                      <a:pt x="21082" y="43677"/>
                    </a:lnTo>
                    <a:close/>
                  </a:path>
                </a:pathLst>
              </a:custGeom>
              <a:grpFill/>
              <a:ln w="5402"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4089CB7-ABED-7F1F-BB3E-F19C7C0D9FE4}"/>
                  </a:ext>
                </a:extLst>
              </p:cNvPr>
              <p:cNvSpPr/>
              <p:nvPr/>
            </p:nvSpPr>
            <p:spPr>
              <a:xfrm>
                <a:off x="5393036" y="5064756"/>
                <a:ext cx="77174" cy="80111"/>
              </a:xfrm>
              <a:custGeom>
                <a:avLst/>
                <a:gdLst>
                  <a:gd name="connsiteX0" fmla="*/ 29616 w 77174"/>
                  <a:gd name="connsiteY0" fmla="*/ 80055 h 80111"/>
                  <a:gd name="connsiteX1" fmla="*/ 28743 w 77174"/>
                  <a:gd name="connsiteY1" fmla="*/ 80055 h 80111"/>
                  <a:gd name="connsiteX2" fmla="*/ 6906 w 77174"/>
                  <a:gd name="connsiteY2" fmla="*/ 69725 h 80111"/>
                  <a:gd name="connsiteX3" fmla="*/ 6906 w 77174"/>
                  <a:gd name="connsiteY3" fmla="*/ 69725 h 80111"/>
                  <a:gd name="connsiteX4" fmla="*/ 7070 w 77174"/>
                  <a:gd name="connsiteY4" fmla="*/ 28849 h 80111"/>
                  <a:gd name="connsiteX5" fmla="*/ 30653 w 77174"/>
                  <a:gd name="connsiteY5" fmla="*/ 7127 h 80111"/>
                  <a:gd name="connsiteX6" fmla="*/ 68594 w 77174"/>
                  <a:gd name="connsiteY6" fmla="*/ 7964 h 80111"/>
                  <a:gd name="connsiteX7" fmla="*/ 73125 w 77174"/>
                  <a:gd name="connsiteY7" fmla="*/ 44317 h 80111"/>
                  <a:gd name="connsiteX8" fmla="*/ 49378 w 77174"/>
                  <a:gd name="connsiteY8" fmla="*/ 72182 h 80111"/>
                  <a:gd name="connsiteX9" fmla="*/ 29671 w 77174"/>
                  <a:gd name="connsiteY9" fmla="*/ 80111 h 80111"/>
                  <a:gd name="connsiteX10" fmla="*/ 19080 w 77174"/>
                  <a:gd name="connsiteY10" fmla="*/ 58557 h 80111"/>
                  <a:gd name="connsiteX11" fmla="*/ 29179 w 77174"/>
                  <a:gd name="connsiteY11" fmla="*/ 63303 h 80111"/>
                  <a:gd name="connsiteX12" fmla="*/ 37750 w 77174"/>
                  <a:gd name="connsiteY12" fmla="*/ 60232 h 80111"/>
                  <a:gd name="connsiteX13" fmla="*/ 58768 w 77174"/>
                  <a:gd name="connsiteY13" fmla="*/ 36053 h 80111"/>
                  <a:gd name="connsiteX14" fmla="*/ 57021 w 77174"/>
                  <a:gd name="connsiteY14" fmla="*/ 19859 h 80111"/>
                  <a:gd name="connsiteX15" fmla="*/ 41135 w 77174"/>
                  <a:gd name="connsiteY15" fmla="*/ 19859 h 80111"/>
                  <a:gd name="connsiteX16" fmla="*/ 18316 w 77174"/>
                  <a:gd name="connsiteY16" fmla="*/ 40911 h 80111"/>
                  <a:gd name="connsiteX17" fmla="*/ 19026 w 77174"/>
                  <a:gd name="connsiteY17" fmla="*/ 58557 h 80111"/>
                  <a:gd name="connsiteX18" fmla="*/ 19026 w 77174"/>
                  <a:gd name="connsiteY18" fmla="*/ 58557 h 8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174" h="80111">
                    <a:moveTo>
                      <a:pt x="29616" y="80055"/>
                    </a:moveTo>
                    <a:cubicBezTo>
                      <a:pt x="29343" y="80055"/>
                      <a:pt x="29016" y="80055"/>
                      <a:pt x="28743" y="80055"/>
                    </a:cubicBezTo>
                    <a:cubicBezTo>
                      <a:pt x="20281" y="79832"/>
                      <a:pt x="12475" y="76147"/>
                      <a:pt x="6906" y="69725"/>
                    </a:cubicBezTo>
                    <a:lnTo>
                      <a:pt x="6906" y="69725"/>
                    </a:lnTo>
                    <a:cubicBezTo>
                      <a:pt x="-627" y="61069"/>
                      <a:pt x="-3903" y="40073"/>
                      <a:pt x="7070" y="28849"/>
                    </a:cubicBezTo>
                    <a:cubicBezTo>
                      <a:pt x="7998" y="27956"/>
                      <a:pt x="24648" y="12264"/>
                      <a:pt x="30653" y="7127"/>
                    </a:cubicBezTo>
                    <a:cubicBezTo>
                      <a:pt x="42008" y="-2701"/>
                      <a:pt x="58331" y="-2310"/>
                      <a:pt x="68594" y="7964"/>
                    </a:cubicBezTo>
                    <a:cubicBezTo>
                      <a:pt x="78038" y="17457"/>
                      <a:pt x="79895" y="32088"/>
                      <a:pt x="73125" y="44317"/>
                    </a:cubicBezTo>
                    <a:cubicBezTo>
                      <a:pt x="68649" y="52470"/>
                      <a:pt x="52544" y="68943"/>
                      <a:pt x="49378" y="72182"/>
                    </a:cubicBezTo>
                    <a:cubicBezTo>
                      <a:pt x="44410" y="77263"/>
                      <a:pt x="37259" y="80111"/>
                      <a:pt x="29671" y="80111"/>
                    </a:cubicBezTo>
                    <a:close/>
                    <a:moveTo>
                      <a:pt x="19080" y="58557"/>
                    </a:moveTo>
                    <a:cubicBezTo>
                      <a:pt x="22574" y="62521"/>
                      <a:pt x="26887" y="63247"/>
                      <a:pt x="29179" y="63303"/>
                    </a:cubicBezTo>
                    <a:cubicBezTo>
                      <a:pt x="32400" y="63415"/>
                      <a:pt x="35785" y="62242"/>
                      <a:pt x="37750" y="60232"/>
                    </a:cubicBezTo>
                    <a:cubicBezTo>
                      <a:pt x="44520" y="53363"/>
                      <a:pt x="56202" y="40799"/>
                      <a:pt x="58768" y="36053"/>
                    </a:cubicBezTo>
                    <a:cubicBezTo>
                      <a:pt x="62535" y="29184"/>
                      <a:pt x="60187" y="23042"/>
                      <a:pt x="57021" y="19859"/>
                    </a:cubicBezTo>
                    <a:cubicBezTo>
                      <a:pt x="52817" y="15671"/>
                      <a:pt x="45994" y="15671"/>
                      <a:pt x="41135" y="19859"/>
                    </a:cubicBezTo>
                    <a:cubicBezTo>
                      <a:pt x="35403" y="24828"/>
                      <a:pt x="18480" y="40743"/>
                      <a:pt x="18316" y="40911"/>
                    </a:cubicBezTo>
                    <a:cubicBezTo>
                      <a:pt x="14767" y="44540"/>
                      <a:pt x="16078" y="55206"/>
                      <a:pt x="19026" y="58557"/>
                    </a:cubicBezTo>
                    <a:lnTo>
                      <a:pt x="19026" y="58557"/>
                    </a:lnTo>
                    <a:close/>
                  </a:path>
                </a:pathLst>
              </a:custGeom>
              <a:grpFill/>
              <a:ln w="5402"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84122BB-40F9-307B-9CE7-7E350FC12600}"/>
                  </a:ext>
                </a:extLst>
              </p:cNvPr>
              <p:cNvSpPr/>
              <p:nvPr/>
            </p:nvSpPr>
            <p:spPr>
              <a:xfrm>
                <a:off x="5431749" y="5081373"/>
                <a:ext cx="79686" cy="88846"/>
              </a:xfrm>
              <a:custGeom>
                <a:avLst/>
                <a:gdLst>
                  <a:gd name="connsiteX0" fmla="*/ 33376 w 79686"/>
                  <a:gd name="connsiteY0" fmla="*/ 88847 h 88846"/>
                  <a:gd name="connsiteX1" fmla="*/ 11758 w 79686"/>
                  <a:gd name="connsiteY1" fmla="*/ 82034 h 88846"/>
                  <a:gd name="connsiteX2" fmla="*/ 512 w 79686"/>
                  <a:gd name="connsiteY2" fmla="*/ 65058 h 88846"/>
                  <a:gd name="connsiteX3" fmla="*/ 5261 w 79686"/>
                  <a:gd name="connsiteY3" fmla="*/ 43001 h 88846"/>
                  <a:gd name="connsiteX4" fmla="*/ 29227 w 79686"/>
                  <a:gd name="connsiteY4" fmla="*/ 11227 h 88846"/>
                  <a:gd name="connsiteX5" fmla="*/ 68314 w 79686"/>
                  <a:gd name="connsiteY5" fmla="*/ 4861 h 88846"/>
                  <a:gd name="connsiteX6" fmla="*/ 76557 w 79686"/>
                  <a:gd name="connsiteY6" fmla="*/ 44229 h 88846"/>
                  <a:gd name="connsiteX7" fmla="*/ 53520 w 79686"/>
                  <a:gd name="connsiteY7" fmla="*/ 79242 h 88846"/>
                  <a:gd name="connsiteX8" fmla="*/ 33376 w 79686"/>
                  <a:gd name="connsiteY8" fmla="*/ 88847 h 88846"/>
                  <a:gd name="connsiteX9" fmla="*/ 53957 w 79686"/>
                  <a:gd name="connsiteY9" fmla="*/ 16756 h 88846"/>
                  <a:gd name="connsiteX10" fmla="*/ 40309 w 79686"/>
                  <a:gd name="connsiteY10" fmla="*/ 23568 h 88846"/>
                  <a:gd name="connsiteX11" fmla="*/ 18691 w 79686"/>
                  <a:gd name="connsiteY11" fmla="*/ 52606 h 88846"/>
                  <a:gd name="connsiteX12" fmla="*/ 16616 w 79686"/>
                  <a:gd name="connsiteY12" fmla="*/ 61819 h 88846"/>
                  <a:gd name="connsiteX13" fmla="*/ 20438 w 79686"/>
                  <a:gd name="connsiteY13" fmla="*/ 67794 h 88846"/>
                  <a:gd name="connsiteX14" fmla="*/ 20438 w 79686"/>
                  <a:gd name="connsiteY14" fmla="*/ 67794 h 88846"/>
                  <a:gd name="connsiteX15" fmla="*/ 40473 w 79686"/>
                  <a:gd name="connsiteY15" fmla="*/ 69135 h 88846"/>
                  <a:gd name="connsiteX16" fmla="*/ 61381 w 79686"/>
                  <a:gd name="connsiteY16" fmla="*/ 37975 h 88846"/>
                  <a:gd name="connsiteX17" fmla="*/ 58488 w 79686"/>
                  <a:gd name="connsiteY17" fmla="*/ 18207 h 88846"/>
                  <a:gd name="connsiteX18" fmla="*/ 54011 w 79686"/>
                  <a:gd name="connsiteY18" fmla="*/ 16756 h 8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686" h="88846">
                    <a:moveTo>
                      <a:pt x="33376" y="88847"/>
                    </a:moveTo>
                    <a:cubicBezTo>
                      <a:pt x="26497" y="88847"/>
                      <a:pt x="18964" y="86613"/>
                      <a:pt x="11758" y="82034"/>
                    </a:cubicBezTo>
                    <a:cubicBezTo>
                      <a:pt x="5862" y="78293"/>
                      <a:pt x="1877" y="72262"/>
                      <a:pt x="512" y="65058"/>
                    </a:cubicBezTo>
                    <a:cubicBezTo>
                      <a:pt x="-962" y="57352"/>
                      <a:pt x="785" y="49311"/>
                      <a:pt x="5261" y="43001"/>
                    </a:cubicBezTo>
                    <a:cubicBezTo>
                      <a:pt x="6790" y="40656"/>
                      <a:pt x="21802" y="18207"/>
                      <a:pt x="29227" y="11227"/>
                    </a:cubicBezTo>
                    <a:cubicBezTo>
                      <a:pt x="42219" y="-946"/>
                      <a:pt x="57560" y="-3459"/>
                      <a:pt x="68314" y="4861"/>
                    </a:cubicBezTo>
                    <a:cubicBezTo>
                      <a:pt x="79669" y="13628"/>
                      <a:pt x="82726" y="28370"/>
                      <a:pt x="76557" y="44229"/>
                    </a:cubicBezTo>
                    <a:cubicBezTo>
                      <a:pt x="72627" y="54225"/>
                      <a:pt x="55485" y="76729"/>
                      <a:pt x="53520" y="79242"/>
                    </a:cubicBezTo>
                    <a:cubicBezTo>
                      <a:pt x="48989" y="85608"/>
                      <a:pt x="41674" y="88847"/>
                      <a:pt x="33376" y="88847"/>
                    </a:cubicBezTo>
                    <a:close/>
                    <a:moveTo>
                      <a:pt x="53957" y="16756"/>
                    </a:moveTo>
                    <a:cubicBezTo>
                      <a:pt x="49098" y="16756"/>
                      <a:pt x="43475" y="20609"/>
                      <a:pt x="40309" y="23568"/>
                    </a:cubicBezTo>
                    <a:cubicBezTo>
                      <a:pt x="35778" y="27812"/>
                      <a:pt x="24641" y="43615"/>
                      <a:pt x="18691" y="52606"/>
                    </a:cubicBezTo>
                    <a:cubicBezTo>
                      <a:pt x="16725" y="55398"/>
                      <a:pt x="16016" y="58748"/>
                      <a:pt x="16616" y="61819"/>
                    </a:cubicBezTo>
                    <a:cubicBezTo>
                      <a:pt x="16944" y="63662"/>
                      <a:pt x="17926" y="66175"/>
                      <a:pt x="20438" y="67794"/>
                    </a:cubicBezTo>
                    <a:lnTo>
                      <a:pt x="20438" y="67794"/>
                    </a:lnTo>
                    <a:cubicBezTo>
                      <a:pt x="28626" y="73043"/>
                      <a:pt x="37252" y="73602"/>
                      <a:pt x="40473" y="69135"/>
                    </a:cubicBezTo>
                    <a:cubicBezTo>
                      <a:pt x="47460" y="60032"/>
                      <a:pt x="59088" y="43839"/>
                      <a:pt x="61381" y="37975"/>
                    </a:cubicBezTo>
                    <a:cubicBezTo>
                      <a:pt x="63783" y="31833"/>
                      <a:pt x="65257" y="23401"/>
                      <a:pt x="58488" y="18207"/>
                    </a:cubicBezTo>
                    <a:cubicBezTo>
                      <a:pt x="57123" y="17146"/>
                      <a:pt x="55594" y="16756"/>
                      <a:pt x="54011" y="16756"/>
                    </a:cubicBezTo>
                    <a:close/>
                  </a:path>
                </a:pathLst>
              </a:custGeom>
              <a:grpFill/>
              <a:ln w="5402"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1ED8A9B0-327B-0E67-4E65-B83D4A491658}"/>
                  </a:ext>
                </a:extLst>
              </p:cNvPr>
              <p:cNvSpPr/>
              <p:nvPr/>
            </p:nvSpPr>
            <p:spPr>
              <a:xfrm>
                <a:off x="5480238" y="5113369"/>
                <a:ext cx="56672" cy="64891"/>
              </a:xfrm>
              <a:custGeom>
                <a:avLst/>
                <a:gdLst>
                  <a:gd name="connsiteX0" fmla="*/ 27140 w 56672"/>
                  <a:gd name="connsiteY0" fmla="*/ 64836 h 64891"/>
                  <a:gd name="connsiteX1" fmla="*/ 12673 w 56672"/>
                  <a:gd name="connsiteY1" fmla="*/ 60983 h 64891"/>
                  <a:gd name="connsiteX2" fmla="*/ 12673 w 56672"/>
                  <a:gd name="connsiteY2" fmla="*/ 60983 h 64891"/>
                  <a:gd name="connsiteX3" fmla="*/ 827 w 56672"/>
                  <a:gd name="connsiteY3" fmla="*/ 45850 h 64891"/>
                  <a:gd name="connsiteX4" fmla="*/ 3065 w 56672"/>
                  <a:gd name="connsiteY4" fmla="*/ 28483 h 64891"/>
                  <a:gd name="connsiteX5" fmla="*/ 15840 w 56672"/>
                  <a:gd name="connsiteY5" fmla="*/ 11563 h 64891"/>
                  <a:gd name="connsiteX6" fmla="*/ 46902 w 56672"/>
                  <a:gd name="connsiteY6" fmla="*/ 2405 h 64891"/>
                  <a:gd name="connsiteX7" fmla="*/ 55800 w 56672"/>
                  <a:gd name="connsiteY7" fmla="*/ 32280 h 64891"/>
                  <a:gd name="connsiteX8" fmla="*/ 55582 w 56672"/>
                  <a:gd name="connsiteY8" fmla="*/ 34067 h 64891"/>
                  <a:gd name="connsiteX9" fmla="*/ 47939 w 56672"/>
                  <a:gd name="connsiteY9" fmla="*/ 53612 h 64891"/>
                  <a:gd name="connsiteX10" fmla="*/ 27140 w 56672"/>
                  <a:gd name="connsiteY10" fmla="*/ 64892 h 64891"/>
                  <a:gd name="connsiteX11" fmla="*/ 20480 w 56672"/>
                  <a:gd name="connsiteY11" fmla="*/ 46241 h 64891"/>
                  <a:gd name="connsiteX12" fmla="*/ 34073 w 56672"/>
                  <a:gd name="connsiteY12" fmla="*/ 44677 h 64891"/>
                  <a:gd name="connsiteX13" fmla="*/ 39368 w 56672"/>
                  <a:gd name="connsiteY13" fmla="*/ 31778 h 64891"/>
                  <a:gd name="connsiteX14" fmla="*/ 39641 w 56672"/>
                  <a:gd name="connsiteY14" fmla="*/ 29879 h 64891"/>
                  <a:gd name="connsiteX15" fmla="*/ 38550 w 56672"/>
                  <a:gd name="connsiteY15" fmla="*/ 16757 h 64891"/>
                  <a:gd name="connsiteX16" fmla="*/ 27195 w 56672"/>
                  <a:gd name="connsiteY16" fmla="*/ 23681 h 64891"/>
                  <a:gd name="connsiteX17" fmla="*/ 17150 w 56672"/>
                  <a:gd name="connsiteY17" fmla="*/ 37083 h 64891"/>
                  <a:gd name="connsiteX18" fmla="*/ 16659 w 56672"/>
                  <a:gd name="connsiteY18" fmla="*/ 41383 h 64891"/>
                  <a:gd name="connsiteX19" fmla="*/ 20480 w 56672"/>
                  <a:gd name="connsiteY19" fmla="*/ 46241 h 64891"/>
                  <a:gd name="connsiteX20" fmla="*/ 20480 w 56672"/>
                  <a:gd name="connsiteY20" fmla="*/ 46241 h 6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672" h="64891">
                    <a:moveTo>
                      <a:pt x="27140" y="64836"/>
                    </a:moveTo>
                    <a:cubicBezTo>
                      <a:pt x="22391" y="64836"/>
                      <a:pt x="17423" y="63607"/>
                      <a:pt x="12673" y="60983"/>
                    </a:cubicBezTo>
                    <a:lnTo>
                      <a:pt x="12673" y="60983"/>
                    </a:lnTo>
                    <a:cubicBezTo>
                      <a:pt x="6887" y="57800"/>
                      <a:pt x="2574" y="52272"/>
                      <a:pt x="827" y="45850"/>
                    </a:cubicBezTo>
                    <a:cubicBezTo>
                      <a:pt x="-811" y="39819"/>
                      <a:pt x="8" y="33677"/>
                      <a:pt x="3065" y="28483"/>
                    </a:cubicBezTo>
                    <a:cubicBezTo>
                      <a:pt x="5577" y="24184"/>
                      <a:pt x="11582" y="15696"/>
                      <a:pt x="15840" y="11563"/>
                    </a:cubicBezTo>
                    <a:cubicBezTo>
                      <a:pt x="31289" y="-3458"/>
                      <a:pt x="41934" y="-610"/>
                      <a:pt x="46902" y="2405"/>
                    </a:cubicBezTo>
                    <a:cubicBezTo>
                      <a:pt x="58912" y="9776"/>
                      <a:pt x="56947" y="23848"/>
                      <a:pt x="55800" y="32280"/>
                    </a:cubicBezTo>
                    <a:lnTo>
                      <a:pt x="55582" y="34067"/>
                    </a:lnTo>
                    <a:cubicBezTo>
                      <a:pt x="54709" y="40657"/>
                      <a:pt x="50450" y="49535"/>
                      <a:pt x="47939" y="53612"/>
                    </a:cubicBezTo>
                    <a:cubicBezTo>
                      <a:pt x="43463" y="60927"/>
                      <a:pt x="35656" y="64892"/>
                      <a:pt x="27140" y="64892"/>
                    </a:cubicBezTo>
                    <a:close/>
                    <a:moveTo>
                      <a:pt x="20480" y="46241"/>
                    </a:moveTo>
                    <a:cubicBezTo>
                      <a:pt x="25775" y="49145"/>
                      <a:pt x="31726" y="48474"/>
                      <a:pt x="34073" y="44677"/>
                    </a:cubicBezTo>
                    <a:cubicBezTo>
                      <a:pt x="36148" y="41327"/>
                      <a:pt x="38986" y="34793"/>
                      <a:pt x="39368" y="31778"/>
                    </a:cubicBezTo>
                    <a:lnTo>
                      <a:pt x="39641" y="29879"/>
                    </a:lnTo>
                    <a:cubicBezTo>
                      <a:pt x="40788" y="21782"/>
                      <a:pt x="40842" y="18209"/>
                      <a:pt x="38550" y="16757"/>
                    </a:cubicBezTo>
                    <a:cubicBezTo>
                      <a:pt x="37785" y="16422"/>
                      <a:pt x="33527" y="17594"/>
                      <a:pt x="27195" y="23681"/>
                    </a:cubicBezTo>
                    <a:cubicBezTo>
                      <a:pt x="24520" y="26250"/>
                      <a:pt x="19388" y="33341"/>
                      <a:pt x="17150" y="37083"/>
                    </a:cubicBezTo>
                    <a:cubicBezTo>
                      <a:pt x="16222" y="38646"/>
                      <a:pt x="16386" y="40266"/>
                      <a:pt x="16659" y="41383"/>
                    </a:cubicBezTo>
                    <a:cubicBezTo>
                      <a:pt x="17204" y="43393"/>
                      <a:pt x="18624" y="45236"/>
                      <a:pt x="20480" y="46241"/>
                    </a:cubicBezTo>
                    <a:lnTo>
                      <a:pt x="20480" y="46241"/>
                    </a:lnTo>
                    <a:close/>
                  </a:path>
                </a:pathLst>
              </a:custGeom>
              <a:grpFill/>
              <a:ln w="5402" cap="flat">
                <a:noFill/>
                <a:prstDash val="solid"/>
                <a:miter/>
              </a:ln>
            </p:spPr>
            <p:txBody>
              <a:bodyPr rtlCol="0" anchor="ctr"/>
              <a:lstStyle/>
              <a:p>
                <a:endParaRPr lang="en-US"/>
              </a:p>
            </p:txBody>
          </p:sp>
        </p:grpSp>
        <p:sp>
          <p:nvSpPr>
            <p:cNvPr id="79" name="Freeform: Shape 78">
              <a:extLst>
                <a:ext uri="{FF2B5EF4-FFF2-40B4-BE49-F238E27FC236}">
                  <a16:creationId xmlns:a16="http://schemas.microsoft.com/office/drawing/2014/main" id="{BCB1850D-A0C7-796D-4EED-E62B617D969B}"/>
                </a:ext>
              </a:extLst>
            </p:cNvPr>
            <p:cNvSpPr/>
            <p:nvPr/>
          </p:nvSpPr>
          <p:spPr>
            <a:xfrm>
              <a:off x="5468184" y="4883103"/>
              <a:ext cx="242848" cy="176662"/>
            </a:xfrm>
            <a:custGeom>
              <a:avLst/>
              <a:gdLst>
                <a:gd name="connsiteX0" fmla="*/ 213558 w 242848"/>
                <a:gd name="connsiteY0" fmla="*/ 176662 h 176662"/>
                <a:gd name="connsiteX1" fmla="*/ 209955 w 242848"/>
                <a:gd name="connsiteY1" fmla="*/ 175825 h 176662"/>
                <a:gd name="connsiteX2" fmla="*/ 198545 w 242848"/>
                <a:gd name="connsiteY2" fmla="*/ 169068 h 176662"/>
                <a:gd name="connsiteX3" fmla="*/ 189429 w 242848"/>
                <a:gd name="connsiteY3" fmla="*/ 163484 h 176662"/>
                <a:gd name="connsiteX4" fmla="*/ 129488 w 242848"/>
                <a:gd name="connsiteY4" fmla="*/ 126238 h 176662"/>
                <a:gd name="connsiteX5" fmla="*/ 84778 w 242848"/>
                <a:gd name="connsiteY5" fmla="*/ 92621 h 176662"/>
                <a:gd name="connsiteX6" fmla="*/ 65780 w 242848"/>
                <a:gd name="connsiteY6" fmla="*/ 77712 h 176662"/>
                <a:gd name="connsiteX7" fmla="*/ 60375 w 242848"/>
                <a:gd name="connsiteY7" fmla="*/ 92119 h 176662"/>
                <a:gd name="connsiteX8" fmla="*/ 29149 w 242848"/>
                <a:gd name="connsiteY8" fmla="*/ 118867 h 176662"/>
                <a:gd name="connsiteX9" fmla="*/ 9933 w 242848"/>
                <a:gd name="connsiteY9" fmla="*/ 115963 h 176662"/>
                <a:gd name="connsiteX10" fmla="*/ 1472 w 242848"/>
                <a:gd name="connsiteY10" fmla="*/ 78884 h 176662"/>
                <a:gd name="connsiteX11" fmla="*/ 11626 w 242848"/>
                <a:gd name="connsiteY11" fmla="*/ 33876 h 176662"/>
                <a:gd name="connsiteX12" fmla="*/ 11789 w 242848"/>
                <a:gd name="connsiteY12" fmla="*/ 33262 h 176662"/>
                <a:gd name="connsiteX13" fmla="*/ 24727 w 242848"/>
                <a:gd name="connsiteY13" fmla="*/ 14164 h 176662"/>
                <a:gd name="connsiteX14" fmla="*/ 45963 w 242848"/>
                <a:gd name="connsiteY14" fmla="*/ 5900 h 176662"/>
                <a:gd name="connsiteX15" fmla="*/ 47929 w 242848"/>
                <a:gd name="connsiteY15" fmla="*/ 5565 h 176662"/>
                <a:gd name="connsiteX16" fmla="*/ 98753 w 242848"/>
                <a:gd name="connsiteY16" fmla="*/ 428 h 176662"/>
                <a:gd name="connsiteX17" fmla="*/ 121517 w 242848"/>
                <a:gd name="connsiteY17" fmla="*/ 707 h 176662"/>
                <a:gd name="connsiteX18" fmla="*/ 189210 w 242848"/>
                <a:gd name="connsiteY18" fmla="*/ 37562 h 176662"/>
                <a:gd name="connsiteX19" fmla="*/ 195488 w 242848"/>
                <a:gd name="connsiteY19" fmla="*/ 42532 h 176662"/>
                <a:gd name="connsiteX20" fmla="*/ 230700 w 242848"/>
                <a:gd name="connsiteY20" fmla="*/ 27120 h 176662"/>
                <a:gd name="connsiteX21" fmla="*/ 241836 w 242848"/>
                <a:gd name="connsiteY21" fmla="*/ 30414 h 176662"/>
                <a:gd name="connsiteX22" fmla="*/ 238615 w 242848"/>
                <a:gd name="connsiteY22" fmla="*/ 41806 h 176662"/>
                <a:gd name="connsiteX23" fmla="*/ 186863 w 242848"/>
                <a:gd name="connsiteY23" fmla="*/ 56883 h 176662"/>
                <a:gd name="connsiteX24" fmla="*/ 179166 w 242848"/>
                <a:gd name="connsiteY24" fmla="*/ 50852 h 176662"/>
                <a:gd name="connsiteX25" fmla="*/ 119225 w 242848"/>
                <a:gd name="connsiteY25" fmla="*/ 17347 h 176662"/>
                <a:gd name="connsiteX26" fmla="*/ 99626 w 242848"/>
                <a:gd name="connsiteY26" fmla="*/ 17180 h 176662"/>
                <a:gd name="connsiteX27" fmla="*/ 50822 w 242848"/>
                <a:gd name="connsiteY27" fmla="*/ 22094 h 176662"/>
                <a:gd name="connsiteX28" fmla="*/ 48748 w 242848"/>
                <a:gd name="connsiteY28" fmla="*/ 22485 h 176662"/>
                <a:gd name="connsiteX29" fmla="*/ 35045 w 242848"/>
                <a:gd name="connsiteY29" fmla="*/ 27175 h 176662"/>
                <a:gd name="connsiteX30" fmla="*/ 27457 w 242848"/>
                <a:gd name="connsiteY30" fmla="*/ 38064 h 176662"/>
                <a:gd name="connsiteX31" fmla="*/ 17412 w 242848"/>
                <a:gd name="connsiteY31" fmla="*/ 82626 h 176662"/>
                <a:gd name="connsiteX32" fmla="*/ 17958 w 242848"/>
                <a:gd name="connsiteY32" fmla="*/ 101500 h 176662"/>
                <a:gd name="connsiteX33" fmla="*/ 25710 w 242848"/>
                <a:gd name="connsiteY33" fmla="*/ 102561 h 176662"/>
                <a:gd name="connsiteX34" fmla="*/ 45090 w 242848"/>
                <a:gd name="connsiteY34" fmla="*/ 85920 h 176662"/>
                <a:gd name="connsiteX35" fmla="*/ 51641 w 242848"/>
                <a:gd name="connsiteY35" fmla="*/ 68386 h 176662"/>
                <a:gd name="connsiteX36" fmla="*/ 58356 w 242848"/>
                <a:gd name="connsiteY36" fmla="*/ 58223 h 176662"/>
                <a:gd name="connsiteX37" fmla="*/ 69820 w 242848"/>
                <a:gd name="connsiteY37" fmla="*/ 59954 h 176662"/>
                <a:gd name="connsiteX38" fmla="*/ 94604 w 242848"/>
                <a:gd name="connsiteY38" fmla="*/ 79331 h 176662"/>
                <a:gd name="connsiteX39" fmla="*/ 138113 w 242848"/>
                <a:gd name="connsiteY39" fmla="*/ 112054 h 176662"/>
                <a:gd name="connsiteX40" fmla="*/ 197290 w 242848"/>
                <a:gd name="connsiteY40" fmla="*/ 148853 h 176662"/>
                <a:gd name="connsiteX41" fmla="*/ 207062 w 242848"/>
                <a:gd name="connsiteY41" fmla="*/ 154884 h 176662"/>
                <a:gd name="connsiteX42" fmla="*/ 216943 w 242848"/>
                <a:gd name="connsiteY42" fmla="*/ 160748 h 176662"/>
                <a:gd name="connsiteX43" fmla="*/ 220709 w 242848"/>
                <a:gd name="connsiteY43" fmla="*/ 171972 h 176662"/>
                <a:gd name="connsiteX44" fmla="*/ 213340 w 242848"/>
                <a:gd name="connsiteY44" fmla="*/ 176662 h 17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2848" h="176662">
                  <a:moveTo>
                    <a:pt x="213558" y="176662"/>
                  </a:moveTo>
                  <a:cubicBezTo>
                    <a:pt x="212357" y="176662"/>
                    <a:pt x="211101" y="176383"/>
                    <a:pt x="209955" y="175825"/>
                  </a:cubicBezTo>
                  <a:cubicBezTo>
                    <a:pt x="205970" y="173815"/>
                    <a:pt x="202367" y="171525"/>
                    <a:pt x="198545" y="169068"/>
                  </a:cubicBezTo>
                  <a:cubicBezTo>
                    <a:pt x="195816" y="167281"/>
                    <a:pt x="192868" y="165382"/>
                    <a:pt x="189429" y="163484"/>
                  </a:cubicBezTo>
                  <a:cubicBezTo>
                    <a:pt x="181185" y="158737"/>
                    <a:pt x="145155" y="136401"/>
                    <a:pt x="129488" y="126238"/>
                  </a:cubicBezTo>
                  <a:cubicBezTo>
                    <a:pt x="117314" y="118308"/>
                    <a:pt x="101483" y="105856"/>
                    <a:pt x="84778" y="92621"/>
                  </a:cubicBezTo>
                  <a:cubicBezTo>
                    <a:pt x="78609" y="87707"/>
                    <a:pt x="72222" y="82682"/>
                    <a:pt x="65780" y="77712"/>
                  </a:cubicBezTo>
                  <a:lnTo>
                    <a:pt x="60375" y="92119"/>
                  </a:lnTo>
                  <a:cubicBezTo>
                    <a:pt x="54316" y="106805"/>
                    <a:pt x="43834" y="115684"/>
                    <a:pt x="29149" y="118867"/>
                  </a:cubicBezTo>
                  <a:cubicBezTo>
                    <a:pt x="25273" y="119704"/>
                    <a:pt x="17685" y="120430"/>
                    <a:pt x="9933" y="115963"/>
                  </a:cubicBezTo>
                  <a:cubicBezTo>
                    <a:pt x="-3933" y="108034"/>
                    <a:pt x="434" y="83687"/>
                    <a:pt x="1472" y="78884"/>
                  </a:cubicBezTo>
                  <a:lnTo>
                    <a:pt x="11626" y="33876"/>
                  </a:lnTo>
                  <a:cubicBezTo>
                    <a:pt x="11626" y="33876"/>
                    <a:pt x="11735" y="33485"/>
                    <a:pt x="11789" y="33262"/>
                  </a:cubicBezTo>
                  <a:cubicBezTo>
                    <a:pt x="14028" y="25947"/>
                    <a:pt x="18395" y="19525"/>
                    <a:pt x="24727" y="14164"/>
                  </a:cubicBezTo>
                  <a:cubicBezTo>
                    <a:pt x="31388" y="8580"/>
                    <a:pt x="39140" y="7184"/>
                    <a:pt x="45963" y="5900"/>
                  </a:cubicBezTo>
                  <a:lnTo>
                    <a:pt x="47929" y="5565"/>
                  </a:lnTo>
                  <a:cubicBezTo>
                    <a:pt x="64361" y="2494"/>
                    <a:pt x="80683" y="1433"/>
                    <a:pt x="98753" y="428"/>
                  </a:cubicBezTo>
                  <a:cubicBezTo>
                    <a:pt x="105741" y="37"/>
                    <a:pt x="113602" y="-410"/>
                    <a:pt x="121517" y="707"/>
                  </a:cubicBezTo>
                  <a:cubicBezTo>
                    <a:pt x="147284" y="4336"/>
                    <a:pt x="169558" y="21982"/>
                    <a:pt x="189210" y="37562"/>
                  </a:cubicBezTo>
                  <a:cubicBezTo>
                    <a:pt x="191339" y="39237"/>
                    <a:pt x="193414" y="40912"/>
                    <a:pt x="195488" y="42532"/>
                  </a:cubicBezTo>
                  <a:cubicBezTo>
                    <a:pt x="200674" y="41973"/>
                    <a:pt x="216451" y="35105"/>
                    <a:pt x="230700" y="27120"/>
                  </a:cubicBezTo>
                  <a:cubicBezTo>
                    <a:pt x="234630" y="24886"/>
                    <a:pt x="239652" y="26338"/>
                    <a:pt x="241836" y="30414"/>
                  </a:cubicBezTo>
                  <a:cubicBezTo>
                    <a:pt x="244020" y="34491"/>
                    <a:pt x="242546" y="39572"/>
                    <a:pt x="238615" y="41806"/>
                  </a:cubicBezTo>
                  <a:cubicBezTo>
                    <a:pt x="197344" y="65036"/>
                    <a:pt x="189975" y="59340"/>
                    <a:pt x="186863" y="56883"/>
                  </a:cubicBezTo>
                  <a:cubicBezTo>
                    <a:pt x="184352" y="54929"/>
                    <a:pt x="181786" y="52918"/>
                    <a:pt x="179166" y="50852"/>
                  </a:cubicBezTo>
                  <a:cubicBezTo>
                    <a:pt x="161151" y="36557"/>
                    <a:pt x="140679" y="20363"/>
                    <a:pt x="119225" y="17347"/>
                  </a:cubicBezTo>
                  <a:cubicBezTo>
                    <a:pt x="112892" y="16454"/>
                    <a:pt x="106123" y="16845"/>
                    <a:pt x="99626" y="17180"/>
                  </a:cubicBezTo>
                  <a:cubicBezTo>
                    <a:pt x="82103" y="18185"/>
                    <a:pt x="66326" y="19190"/>
                    <a:pt x="50822" y="22094"/>
                  </a:cubicBezTo>
                  <a:lnTo>
                    <a:pt x="48748" y="22485"/>
                  </a:lnTo>
                  <a:cubicBezTo>
                    <a:pt x="43179" y="23490"/>
                    <a:pt x="38375" y="24383"/>
                    <a:pt x="35045" y="27175"/>
                  </a:cubicBezTo>
                  <a:cubicBezTo>
                    <a:pt x="31224" y="30358"/>
                    <a:pt x="28767" y="33932"/>
                    <a:pt x="27457" y="38064"/>
                  </a:cubicBezTo>
                  <a:lnTo>
                    <a:pt x="17412" y="82626"/>
                  </a:lnTo>
                  <a:cubicBezTo>
                    <a:pt x="15665" y="90946"/>
                    <a:pt x="16266" y="99992"/>
                    <a:pt x="17958" y="101500"/>
                  </a:cubicBezTo>
                  <a:cubicBezTo>
                    <a:pt x="21124" y="103287"/>
                    <a:pt x="24455" y="102840"/>
                    <a:pt x="25710" y="102561"/>
                  </a:cubicBezTo>
                  <a:cubicBezTo>
                    <a:pt x="35100" y="100551"/>
                    <a:pt x="41269" y="95246"/>
                    <a:pt x="45090" y="85920"/>
                  </a:cubicBezTo>
                  <a:lnTo>
                    <a:pt x="51641" y="68386"/>
                  </a:lnTo>
                  <a:cubicBezTo>
                    <a:pt x="52078" y="65538"/>
                    <a:pt x="53552" y="60457"/>
                    <a:pt x="58356" y="58223"/>
                  </a:cubicBezTo>
                  <a:cubicBezTo>
                    <a:pt x="60102" y="57441"/>
                    <a:pt x="64634" y="55990"/>
                    <a:pt x="69820" y="59954"/>
                  </a:cubicBezTo>
                  <a:cubicBezTo>
                    <a:pt x="78227" y="66376"/>
                    <a:pt x="86579" y="72965"/>
                    <a:pt x="94604" y="79331"/>
                  </a:cubicBezTo>
                  <a:cubicBezTo>
                    <a:pt x="111036" y="92286"/>
                    <a:pt x="126540" y="104516"/>
                    <a:pt x="138113" y="112054"/>
                  </a:cubicBezTo>
                  <a:cubicBezTo>
                    <a:pt x="154654" y="122831"/>
                    <a:pt x="189920" y="144610"/>
                    <a:pt x="197290" y="148853"/>
                  </a:cubicBezTo>
                  <a:cubicBezTo>
                    <a:pt x="200947" y="150920"/>
                    <a:pt x="204114" y="152986"/>
                    <a:pt x="207062" y="154884"/>
                  </a:cubicBezTo>
                  <a:cubicBezTo>
                    <a:pt x="210665" y="157174"/>
                    <a:pt x="213776" y="159184"/>
                    <a:pt x="216943" y="160748"/>
                  </a:cubicBezTo>
                  <a:cubicBezTo>
                    <a:pt x="220982" y="162758"/>
                    <a:pt x="222675" y="167784"/>
                    <a:pt x="220709" y="171972"/>
                  </a:cubicBezTo>
                  <a:cubicBezTo>
                    <a:pt x="219290" y="174931"/>
                    <a:pt x="216397" y="176662"/>
                    <a:pt x="213340" y="176662"/>
                  </a:cubicBezTo>
                  <a:close/>
                </a:path>
              </a:pathLst>
            </a:custGeom>
            <a:grpFill/>
            <a:ln w="5402"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8EFB966F-019C-BAC6-ED2A-270FC0A915F3}"/>
                </a:ext>
              </a:extLst>
            </p:cNvPr>
            <p:cNvSpPr/>
            <p:nvPr/>
          </p:nvSpPr>
          <p:spPr>
            <a:xfrm>
              <a:off x="5680786" y="5024222"/>
              <a:ext cx="61743" cy="42077"/>
            </a:xfrm>
            <a:custGeom>
              <a:avLst/>
              <a:gdLst>
                <a:gd name="connsiteX0" fmla="*/ 8217 w 61743"/>
                <a:gd name="connsiteY0" fmla="*/ 42077 h 42077"/>
                <a:gd name="connsiteX1" fmla="*/ 1011 w 61743"/>
                <a:gd name="connsiteY1" fmla="*/ 37721 h 42077"/>
                <a:gd name="connsiteX2" fmla="*/ 4286 w 61743"/>
                <a:gd name="connsiteY2" fmla="*/ 26330 h 42077"/>
                <a:gd name="connsiteX3" fmla="*/ 49597 w 61743"/>
                <a:gd name="connsiteY3" fmla="*/ 1034 h 42077"/>
                <a:gd name="connsiteX4" fmla="*/ 60733 w 61743"/>
                <a:gd name="connsiteY4" fmla="*/ 4384 h 42077"/>
                <a:gd name="connsiteX5" fmla="*/ 57458 w 61743"/>
                <a:gd name="connsiteY5" fmla="*/ 15776 h 42077"/>
                <a:gd name="connsiteX6" fmla="*/ 12147 w 61743"/>
                <a:gd name="connsiteY6" fmla="*/ 41072 h 42077"/>
                <a:gd name="connsiteX7" fmla="*/ 8217 w 61743"/>
                <a:gd name="connsiteY7" fmla="*/ 42077 h 4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43" h="42077">
                  <a:moveTo>
                    <a:pt x="8217" y="42077"/>
                  </a:moveTo>
                  <a:cubicBezTo>
                    <a:pt x="5323" y="42077"/>
                    <a:pt x="2539" y="40514"/>
                    <a:pt x="1011" y="37721"/>
                  </a:cubicBezTo>
                  <a:cubicBezTo>
                    <a:pt x="-1173" y="33645"/>
                    <a:pt x="301" y="28563"/>
                    <a:pt x="4286" y="26330"/>
                  </a:cubicBezTo>
                  <a:lnTo>
                    <a:pt x="49597" y="1034"/>
                  </a:lnTo>
                  <a:cubicBezTo>
                    <a:pt x="53527" y="-1200"/>
                    <a:pt x="58550" y="308"/>
                    <a:pt x="60733" y="4384"/>
                  </a:cubicBezTo>
                  <a:cubicBezTo>
                    <a:pt x="62917" y="8461"/>
                    <a:pt x="61443" y="13542"/>
                    <a:pt x="57458" y="15776"/>
                  </a:cubicBezTo>
                  <a:lnTo>
                    <a:pt x="12147" y="41072"/>
                  </a:lnTo>
                  <a:cubicBezTo>
                    <a:pt x="10892" y="41742"/>
                    <a:pt x="9581" y="42077"/>
                    <a:pt x="8217" y="42077"/>
                  </a:cubicBezTo>
                  <a:close/>
                </a:path>
              </a:pathLst>
            </a:custGeom>
            <a:grpFill/>
            <a:ln w="5402" cap="flat">
              <a:noFill/>
              <a:prstDash val="solid"/>
              <a:miter/>
            </a:ln>
          </p:spPr>
          <p:txBody>
            <a:bodyPr rtlCol="0" anchor="ctr"/>
            <a:lstStyle/>
            <a:p>
              <a:endParaRPr lang="en-US"/>
            </a:p>
          </p:txBody>
        </p:sp>
      </p:grpSp>
      <p:pic>
        <p:nvPicPr>
          <p:cNvPr id="87" name="Graphic 86">
            <a:extLst>
              <a:ext uri="{FF2B5EF4-FFF2-40B4-BE49-F238E27FC236}">
                <a16:creationId xmlns:a16="http://schemas.microsoft.com/office/drawing/2014/main" id="{25991D82-A57A-2437-756A-F99CCED1E1D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7983" y="5599244"/>
            <a:ext cx="626358" cy="576013"/>
          </a:xfrm>
          <a:prstGeom prst="rect">
            <a:avLst/>
          </a:prstGeom>
        </p:spPr>
      </p:pic>
      <p:sp>
        <p:nvSpPr>
          <p:cNvPr id="89" name="TextBox 88">
            <a:extLst>
              <a:ext uri="{FF2B5EF4-FFF2-40B4-BE49-F238E27FC236}">
                <a16:creationId xmlns:a16="http://schemas.microsoft.com/office/drawing/2014/main" id="{559F0123-BB75-CB7E-DE4A-FEE3C7C858DE}"/>
              </a:ext>
            </a:extLst>
          </p:cNvPr>
          <p:cNvSpPr txBox="1"/>
          <p:nvPr/>
        </p:nvSpPr>
        <p:spPr>
          <a:xfrm>
            <a:off x="5521182" y="4559293"/>
            <a:ext cx="5691186" cy="707886"/>
          </a:xfrm>
          <a:prstGeom prst="rect">
            <a:avLst/>
          </a:prstGeom>
          <a:noFill/>
        </p:spPr>
        <p:txBody>
          <a:bodyPr wrap="square" lIns="91440" tIns="45720" rIns="91440" bIns="45720" rtlCol="0" anchor="t">
            <a:spAutoFit/>
          </a:bodyPr>
          <a:lstStyle/>
          <a:p>
            <a:r>
              <a:rPr lang="en-US" sz="2000">
                <a:latin typeface="Calibri"/>
                <a:ea typeface="Calibri"/>
                <a:cs typeface="Calibri"/>
              </a:rPr>
              <a:t>Hosted dot workshops focused on select solutions and domains beginning during the week of March 24</a:t>
            </a:r>
            <a:endParaRPr lang="en-US" sz="2000">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3706431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AD7316-FFF8-CB41-151B-0A73B1B9D18D}"/>
              </a:ext>
            </a:extLst>
          </p:cNvPr>
          <p:cNvSpPr>
            <a:spLocks noGrp="1"/>
          </p:cNvSpPr>
          <p:nvPr>
            <p:ph type="title" idx="4294967295"/>
          </p:nvPr>
        </p:nvSpPr>
        <p:spPr>
          <a:xfrm>
            <a:off x="3805238" y="1811338"/>
            <a:ext cx="7213600" cy="1997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a:ln>
                  <a:noFill/>
                </a:ln>
                <a:solidFill>
                  <a:schemeClr val="bg1"/>
                </a:solidFill>
                <a:effectLst/>
                <a:uLnTx/>
                <a:uFillTx/>
                <a:latin typeface="+mj-lt"/>
                <a:ea typeface="+mn-ea"/>
                <a:cs typeface="+mn-cs"/>
              </a:rPr>
              <a:t>Pilot Sites</a:t>
            </a:r>
          </a:p>
        </p:txBody>
      </p:sp>
    </p:spTree>
    <p:extLst>
      <p:ext uri="{BB962C8B-B14F-4D97-AF65-F5344CB8AC3E}">
        <p14:creationId xmlns:p14="http://schemas.microsoft.com/office/powerpoint/2010/main" val="1420694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095FDA72-41B9-6E05-5EF1-8128A441A0B8}"/>
              </a:ext>
              <a:ext uri="{C183D7F6-B498-43B3-948B-1728B52AA6E4}">
                <adec:decorative xmlns:adec="http://schemas.microsoft.com/office/drawing/2017/decorative" val="1"/>
              </a:ext>
            </a:extLst>
          </p:cNvPr>
          <p:cNvSpPr/>
          <p:nvPr/>
        </p:nvSpPr>
        <p:spPr>
          <a:xfrm>
            <a:off x="109389" y="1503124"/>
            <a:ext cx="11881267" cy="4850732"/>
          </a:xfrm>
          <a:prstGeom prst="round2SameRect">
            <a:avLst>
              <a:gd name="adj1" fmla="val 3983"/>
              <a:gd name="adj2" fmla="val 0"/>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Calibri" panose="020F0502020204030204"/>
            </a:endParaRPr>
          </a:p>
        </p:txBody>
      </p:sp>
      <p:sp>
        <p:nvSpPr>
          <p:cNvPr id="7" name="Rectangle: Top Corners Rounded 6">
            <a:extLst>
              <a:ext uri="{FF2B5EF4-FFF2-40B4-BE49-F238E27FC236}">
                <a16:creationId xmlns:a16="http://schemas.microsoft.com/office/drawing/2014/main" id="{19B56B11-83B2-DD4A-8ECB-789AC980602A}"/>
              </a:ext>
              <a:ext uri="{C183D7F6-B498-43B3-948B-1728B52AA6E4}">
                <adec:decorative xmlns:adec="http://schemas.microsoft.com/office/drawing/2017/decorative" val="1"/>
              </a:ext>
            </a:extLst>
          </p:cNvPr>
          <p:cNvSpPr/>
          <p:nvPr/>
        </p:nvSpPr>
        <p:spPr>
          <a:xfrm>
            <a:off x="268473" y="1650380"/>
            <a:ext cx="5904634" cy="4704298"/>
          </a:xfrm>
          <a:prstGeom prst="round2SameRect">
            <a:avLst>
              <a:gd name="adj1" fmla="val 2224"/>
              <a:gd name="adj2" fmla="val 0"/>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6" name="Title 1">
            <a:extLst>
              <a:ext uri="{FF2B5EF4-FFF2-40B4-BE49-F238E27FC236}">
                <a16:creationId xmlns:a16="http://schemas.microsoft.com/office/drawing/2014/main" id="{3C69A8C7-0F52-7E50-D718-D0DE72E05216}"/>
              </a:ext>
            </a:extLst>
          </p:cNvPr>
          <p:cNvSpPr>
            <a:spLocks noGrp="1"/>
          </p:cNvSpPr>
          <p:nvPr>
            <p:ph type="title"/>
          </p:nvPr>
        </p:nvSpPr>
        <p:spPr/>
        <p:txBody>
          <a:bodyPr>
            <a:normAutofit/>
          </a:bodyPr>
          <a:lstStyle/>
          <a:p>
            <a:r>
              <a:rPr lang="en-US">
                <a:solidFill>
                  <a:srgbClr val="0B3959"/>
                </a:solidFill>
              </a:rPr>
              <a:t>Purpose and Priorities of the Pilot Site</a:t>
            </a:r>
          </a:p>
        </p:txBody>
      </p:sp>
      <p:sp>
        <p:nvSpPr>
          <p:cNvPr id="8" name="TextBox 7">
            <a:extLst>
              <a:ext uri="{FF2B5EF4-FFF2-40B4-BE49-F238E27FC236}">
                <a16:creationId xmlns:a16="http://schemas.microsoft.com/office/drawing/2014/main" id="{6918456B-55A5-DD5B-ED7F-C464727DEEB0}"/>
              </a:ext>
            </a:extLst>
          </p:cNvPr>
          <p:cNvSpPr txBox="1"/>
          <p:nvPr/>
        </p:nvSpPr>
        <p:spPr>
          <a:xfrm>
            <a:off x="395123" y="1768896"/>
            <a:ext cx="500776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F4C76"/>
                </a:solidFill>
                <a:effectLst/>
                <a:uLnTx/>
                <a:uFillTx/>
                <a:latin typeface="Calibri" panose="020F0502020204030204"/>
                <a:ea typeface="+mn-ea"/>
                <a:cs typeface="+mn-cs"/>
              </a:rPr>
              <a:t>Purpose of the Pilot Site:</a:t>
            </a:r>
          </a:p>
        </p:txBody>
      </p:sp>
      <p:sp>
        <p:nvSpPr>
          <p:cNvPr id="9" name="Content Placeholder 2">
            <a:extLst>
              <a:ext uri="{FF2B5EF4-FFF2-40B4-BE49-F238E27FC236}">
                <a16:creationId xmlns:a16="http://schemas.microsoft.com/office/drawing/2014/main" id="{6C2A271E-DA23-577E-4ABD-F26FF2F42D84}"/>
              </a:ext>
            </a:extLst>
          </p:cNvPr>
          <p:cNvSpPr txBox="1">
            <a:spLocks/>
          </p:cNvSpPr>
          <p:nvPr/>
        </p:nvSpPr>
        <p:spPr>
          <a:xfrm>
            <a:off x="1016584" y="2306218"/>
            <a:ext cx="5025272" cy="1528624"/>
          </a:xfrm>
          <a:prstGeom prst="rect">
            <a:avLst/>
          </a:prstGeom>
        </p:spPr>
        <p:txBody>
          <a:bodyPr vert="horz" wrap="square" lIns="91440" tIns="45720" rIns="91440" bIns="45720" rtlCol="0" anchor="t">
            <a:spAutoFit/>
          </a:bodyPr>
          <a:lstStyle>
            <a:defPPr>
              <a:defRPr lang="en-US"/>
            </a:defPPr>
            <a:lvl1pPr marL="91440" indent="-91440">
              <a:lnSpc>
                <a:spcPct val="90000"/>
              </a:lnSpc>
              <a:spcBef>
                <a:spcPts val="1200"/>
              </a:spcBef>
              <a:spcAft>
                <a:spcPts val="200"/>
              </a:spcAft>
              <a:buClr>
                <a:schemeClr val="accent1"/>
              </a:buClr>
              <a:buSzPct val="100000"/>
              <a:buFont typeface="Calibri" panose="020F0502020204030204" pitchFamily="34" charset="0"/>
              <a:buChar char=" "/>
              <a:defRPr sz="2000">
                <a:solidFill>
                  <a:schemeClr val="tx1">
                    <a:lumMod val="75000"/>
                    <a:lumOff val="25000"/>
                  </a:schemeClr>
                </a:solidFill>
              </a:defRPr>
            </a:lvl1pPr>
            <a:lvl2pPr marL="182880" lvl="1" indent="-182880">
              <a:lnSpc>
                <a:spcPct val="90000"/>
              </a:lnSpc>
              <a:spcBef>
                <a:spcPts val="0"/>
              </a:spcBef>
              <a:spcAft>
                <a:spcPts val="400"/>
              </a:spcAft>
              <a:buClr>
                <a:schemeClr val="accent1"/>
              </a:buClr>
              <a:buSzPct val="100000"/>
              <a:buFont typeface="Arial" panose="020B0604020202020204" pitchFamily="34" charset="0"/>
              <a:buChar char="•"/>
              <a:defRPr sz="1400">
                <a:solidFill>
                  <a:schemeClr val="tx1">
                    <a:lumMod val="75000"/>
                    <a:lumOff val="25000"/>
                  </a:schemeClr>
                </a:solidFill>
                <a:cs typeface="Calibri"/>
              </a:defRPr>
            </a:lvl2pPr>
            <a:lvl3pPr marL="56692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3pPr>
            <a:lvl4pPr marL="74980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4pPr>
            <a:lvl5pPr marL="93268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pPr marL="0" lvl="1" indent="0">
              <a:buClr>
                <a:srgbClr val="177E89"/>
              </a:buClr>
              <a:buNone/>
              <a:defRPr/>
            </a:pPr>
            <a:r>
              <a:rPr lang="en-US" sz="2000">
                <a:solidFill>
                  <a:srgbClr val="404040"/>
                </a:solidFill>
              </a:rPr>
              <a:t>Test PATH EHR functionality, usability, and compatibility in a real-world healthcare setting</a:t>
            </a:r>
            <a:br>
              <a:rPr lang="en-US" sz="2000">
                <a:solidFill>
                  <a:srgbClr val="404040"/>
                </a:solidFill>
              </a:rPr>
            </a:br>
            <a:endParaRPr lang="en-US" sz="2000">
              <a:solidFill>
                <a:srgbClr val="404040"/>
              </a:solidFill>
            </a:endParaRPr>
          </a:p>
          <a:p>
            <a:pPr marL="0" lvl="1" indent="0">
              <a:buClr>
                <a:srgbClr val="177E89"/>
              </a:buClr>
              <a:buNone/>
              <a:defRPr/>
            </a:pPr>
            <a:r>
              <a:rPr lang="en-US" sz="2000">
                <a:solidFill>
                  <a:srgbClr val="404040"/>
                </a:solidFill>
              </a:rPr>
              <a:t>Identify challenges, gather feedback, and refine the system for future implementations  </a:t>
            </a:r>
            <a:endParaRPr lang="en-US" sz="2000">
              <a:solidFill>
                <a:srgbClr val="000000">
                  <a:lumMod val="75000"/>
                  <a:lumOff val="25000"/>
                </a:srgbClr>
              </a:solidFill>
            </a:endParaRPr>
          </a:p>
        </p:txBody>
      </p:sp>
      <p:sp>
        <p:nvSpPr>
          <p:cNvPr id="10" name="Rectangle: Top Corners Rounded 9">
            <a:extLst>
              <a:ext uri="{FF2B5EF4-FFF2-40B4-BE49-F238E27FC236}">
                <a16:creationId xmlns:a16="http://schemas.microsoft.com/office/drawing/2014/main" id="{870DACF1-601C-7D4E-70B5-D38DB36A4A86}"/>
              </a:ext>
              <a:ext uri="{C183D7F6-B498-43B3-948B-1728B52AA6E4}">
                <adec:decorative xmlns:adec="http://schemas.microsoft.com/office/drawing/2017/decorative" val="1"/>
              </a:ext>
            </a:extLst>
          </p:cNvPr>
          <p:cNvSpPr/>
          <p:nvPr/>
        </p:nvSpPr>
        <p:spPr>
          <a:xfrm>
            <a:off x="6316501" y="1650412"/>
            <a:ext cx="5533440" cy="4703443"/>
          </a:xfrm>
          <a:prstGeom prst="round2SameRect">
            <a:avLst>
              <a:gd name="adj1" fmla="val 2458"/>
              <a:gd name="adj2" fmla="val 0"/>
            </a:avLst>
          </a:prstGeom>
          <a:solidFill>
            <a:srgbClr val="CDDEEE"/>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Calibri" panose="020F0502020204030204"/>
            </a:endParaRPr>
          </a:p>
        </p:txBody>
      </p:sp>
      <p:sp>
        <p:nvSpPr>
          <p:cNvPr id="64" name="TextBox 63">
            <a:extLst>
              <a:ext uri="{FF2B5EF4-FFF2-40B4-BE49-F238E27FC236}">
                <a16:creationId xmlns:a16="http://schemas.microsoft.com/office/drawing/2014/main" id="{EC240273-F82A-CD65-28BC-5A504791EE40}"/>
              </a:ext>
            </a:extLst>
          </p:cNvPr>
          <p:cNvSpPr txBox="1"/>
          <p:nvPr/>
        </p:nvSpPr>
        <p:spPr>
          <a:xfrm>
            <a:off x="395123" y="4002133"/>
            <a:ext cx="500776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rgbClr val="0F4C76"/>
                </a:solidFill>
                <a:latin typeface="Calibri" panose="020F0502020204030204"/>
              </a:rPr>
              <a:t>Pilot Site Selection:</a:t>
            </a:r>
            <a:endParaRPr kumimoji="0" lang="en-US" sz="2800" b="1" i="0" u="none" strike="noStrike" kern="1200" cap="none" spc="0" normalizeH="0" baseline="0" noProof="0">
              <a:ln>
                <a:noFill/>
              </a:ln>
              <a:solidFill>
                <a:srgbClr val="0F4C76"/>
              </a:solidFill>
              <a:effectLst/>
              <a:uLnTx/>
              <a:uFillTx/>
              <a:latin typeface="Calibri" panose="020F0502020204030204"/>
              <a:ea typeface="+mn-ea"/>
              <a:cs typeface="+mn-cs"/>
            </a:endParaRPr>
          </a:p>
        </p:txBody>
      </p:sp>
      <p:sp>
        <p:nvSpPr>
          <p:cNvPr id="65" name="Content Placeholder 2">
            <a:extLst>
              <a:ext uri="{FF2B5EF4-FFF2-40B4-BE49-F238E27FC236}">
                <a16:creationId xmlns:a16="http://schemas.microsoft.com/office/drawing/2014/main" id="{749EAA9C-88CA-8049-DD33-E6D1BFA4552C}"/>
              </a:ext>
            </a:extLst>
          </p:cNvPr>
          <p:cNvSpPr txBox="1">
            <a:spLocks/>
          </p:cNvSpPr>
          <p:nvPr/>
        </p:nvSpPr>
        <p:spPr>
          <a:xfrm>
            <a:off x="1014470" y="4521259"/>
            <a:ext cx="5007767" cy="1579920"/>
          </a:xfrm>
          <a:prstGeom prst="rect">
            <a:avLst/>
          </a:prstGeom>
        </p:spPr>
        <p:txBody>
          <a:bodyPr vert="horz" wrap="square" lIns="91440" tIns="45720" rIns="91440" bIns="45720" rtlCol="0" anchor="t">
            <a:spAutoFit/>
          </a:bodyPr>
          <a:lstStyle>
            <a:defPPr>
              <a:defRPr lang="en-US"/>
            </a:defPPr>
            <a:lvl1pPr marL="91440" indent="-91440">
              <a:lnSpc>
                <a:spcPct val="90000"/>
              </a:lnSpc>
              <a:spcBef>
                <a:spcPts val="1200"/>
              </a:spcBef>
              <a:spcAft>
                <a:spcPts val="200"/>
              </a:spcAft>
              <a:buClr>
                <a:schemeClr val="accent1"/>
              </a:buClr>
              <a:buSzPct val="100000"/>
              <a:buFont typeface="Calibri" panose="020F0502020204030204" pitchFamily="34" charset="0"/>
              <a:buChar char=" "/>
              <a:defRPr sz="2000">
                <a:solidFill>
                  <a:schemeClr val="tx1">
                    <a:lumMod val="75000"/>
                    <a:lumOff val="25000"/>
                  </a:schemeClr>
                </a:solidFill>
              </a:defRPr>
            </a:lvl1pPr>
            <a:lvl2pPr marL="182880" lvl="1" indent="-182880">
              <a:lnSpc>
                <a:spcPct val="90000"/>
              </a:lnSpc>
              <a:spcBef>
                <a:spcPts val="0"/>
              </a:spcBef>
              <a:spcAft>
                <a:spcPts val="400"/>
              </a:spcAft>
              <a:buClr>
                <a:schemeClr val="accent1"/>
              </a:buClr>
              <a:buSzPct val="100000"/>
              <a:buFont typeface="Arial" panose="020B0604020202020204" pitchFamily="34" charset="0"/>
              <a:buChar char="•"/>
              <a:defRPr sz="1400">
                <a:solidFill>
                  <a:schemeClr val="tx1">
                    <a:lumMod val="75000"/>
                    <a:lumOff val="25000"/>
                  </a:schemeClr>
                </a:solidFill>
                <a:cs typeface="Calibri"/>
              </a:defRPr>
            </a:lvl2pPr>
            <a:lvl3pPr marL="56692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3pPr>
            <a:lvl4pPr marL="74980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4pPr>
            <a:lvl5pPr marL="93268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pPr marL="0" marR="0" lvl="1" indent="0" fontAlgn="auto">
              <a:buClr>
                <a:srgbClr val="177E89"/>
              </a:buClr>
              <a:buNone/>
              <a:tabLst/>
              <a:defRPr/>
            </a:pPr>
            <a:r>
              <a:rPr lang="en-US" sz="2000">
                <a:solidFill>
                  <a:srgbClr val="404040"/>
                </a:solidFill>
              </a:rPr>
              <a:t>Chosen based on service range (inpatient, outpatient, specialty care)</a:t>
            </a:r>
          </a:p>
          <a:p>
            <a:pPr marR="0" lvl="1" fontAlgn="auto">
              <a:buClr>
                <a:srgbClr val="177E89"/>
              </a:buClr>
              <a:buFont typeface="Wingdings" panose="05000000000000000000" pitchFamily="2" charset="2"/>
              <a:buChar char="§"/>
              <a:tabLst/>
              <a:defRPr/>
            </a:pPr>
            <a:endParaRPr lang="en-US" sz="2000">
              <a:solidFill>
                <a:srgbClr val="404040"/>
              </a:solidFill>
            </a:endParaRPr>
          </a:p>
          <a:p>
            <a:pPr marL="0" marR="0" lvl="1" indent="0" fontAlgn="auto">
              <a:buClr>
                <a:srgbClr val="177E89"/>
              </a:buClr>
              <a:buNone/>
              <a:tabLst/>
              <a:defRPr/>
            </a:pPr>
            <a:r>
              <a:rPr lang="en-US" sz="2000">
                <a:solidFill>
                  <a:srgbClr val="404040"/>
                </a:solidFill>
              </a:rPr>
              <a:t>Ensures smooth change management and secure system setup</a:t>
            </a:r>
          </a:p>
        </p:txBody>
      </p:sp>
      <p:grpSp>
        <p:nvGrpSpPr>
          <p:cNvPr id="17" name="Group 16">
            <a:extLst>
              <a:ext uri="{FF2B5EF4-FFF2-40B4-BE49-F238E27FC236}">
                <a16:creationId xmlns:a16="http://schemas.microsoft.com/office/drawing/2014/main" id="{C9349843-24F5-06CF-A810-6F6287667C69}"/>
              </a:ext>
              <a:ext uri="{C183D7F6-B498-43B3-948B-1728B52AA6E4}">
                <adec:decorative xmlns:adec="http://schemas.microsoft.com/office/drawing/2017/decorative" val="1"/>
              </a:ext>
            </a:extLst>
          </p:cNvPr>
          <p:cNvGrpSpPr/>
          <p:nvPr/>
        </p:nvGrpSpPr>
        <p:grpSpPr>
          <a:xfrm>
            <a:off x="6559718" y="1992329"/>
            <a:ext cx="5047007" cy="1229017"/>
            <a:chOff x="6532022" y="1934837"/>
            <a:chExt cx="5047007" cy="1229017"/>
          </a:xfrm>
        </p:grpSpPr>
        <p:sp>
          <p:nvSpPr>
            <p:cNvPr id="12" name="Rectangle: Rounded Corners 11">
              <a:extLst>
                <a:ext uri="{FF2B5EF4-FFF2-40B4-BE49-F238E27FC236}">
                  <a16:creationId xmlns:a16="http://schemas.microsoft.com/office/drawing/2014/main" id="{6EBB75EF-F7F1-5794-6E44-63A9534909CB}"/>
                </a:ext>
                <a:ext uri="{C183D7F6-B498-43B3-948B-1728B52AA6E4}">
                  <adec:decorative xmlns:adec="http://schemas.microsoft.com/office/drawing/2017/decorative" val="1"/>
                </a:ext>
              </a:extLst>
            </p:cNvPr>
            <p:cNvSpPr/>
            <p:nvPr/>
          </p:nvSpPr>
          <p:spPr>
            <a:xfrm>
              <a:off x="6532022" y="1934837"/>
              <a:ext cx="5047007" cy="1229017"/>
            </a:xfrm>
            <a:prstGeom prst="roundRect">
              <a:avLst/>
            </a:prstGeom>
            <a:solidFill>
              <a:schemeClr val="bg1"/>
            </a:solidFill>
            <a:ln w="57150">
              <a:solidFill>
                <a:srgbClr val="0F4C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1" name="Group 210">
              <a:extLst>
                <a:ext uri="{FF2B5EF4-FFF2-40B4-BE49-F238E27FC236}">
                  <a16:creationId xmlns:a16="http://schemas.microsoft.com/office/drawing/2014/main" id="{FB1909C5-CF57-FEE5-3A6D-4EDD02BE469A}"/>
                </a:ext>
              </a:extLst>
            </p:cNvPr>
            <p:cNvGrpSpPr/>
            <p:nvPr/>
          </p:nvGrpSpPr>
          <p:grpSpPr>
            <a:xfrm>
              <a:off x="6663404" y="2494024"/>
              <a:ext cx="4855650" cy="449897"/>
              <a:chOff x="100705" y="5807217"/>
              <a:chExt cx="12011324" cy="460881"/>
            </a:xfrm>
          </p:grpSpPr>
          <p:sp>
            <p:nvSpPr>
              <p:cNvPr id="37" name="Arrow: Chevron 36">
                <a:extLst>
                  <a:ext uri="{FF2B5EF4-FFF2-40B4-BE49-F238E27FC236}">
                    <a16:creationId xmlns:a16="http://schemas.microsoft.com/office/drawing/2014/main" id="{0FBEF94E-DE5F-1F09-5A40-7A1893586840}"/>
                  </a:ext>
                </a:extLst>
              </p:cNvPr>
              <p:cNvSpPr/>
              <p:nvPr/>
            </p:nvSpPr>
            <p:spPr>
              <a:xfrm>
                <a:off x="100705" y="5810075"/>
                <a:ext cx="2832858" cy="457200"/>
              </a:xfrm>
              <a:prstGeom prst="chevron">
                <a:avLst>
                  <a:gd name="adj" fmla="val 26787"/>
                </a:avLst>
              </a:prstGeom>
              <a:gradFill>
                <a:gsLst>
                  <a:gs pos="0">
                    <a:srgbClr val="0B3959"/>
                  </a:gs>
                  <a:gs pos="50000">
                    <a:srgbClr val="0B3959">
                      <a:alpha val="75000"/>
                    </a:srgbClr>
                  </a:gs>
                  <a:gs pos="100000">
                    <a:srgbClr val="0B3959"/>
                  </a:gs>
                </a:gsLst>
                <a:lin ang="5400000" scaled="1"/>
              </a:gradFill>
              <a:ln>
                <a:solidFill>
                  <a:srgbClr val="0F4C76"/>
                </a:solidFill>
              </a:ln>
            </p:spPr>
            <p:style>
              <a:lnRef idx="2">
                <a:schemeClr val="accent1">
                  <a:shade val="15000"/>
                </a:schemeClr>
              </a:lnRef>
              <a:fillRef idx="1">
                <a:schemeClr val="accent1"/>
              </a:fillRef>
              <a:effectRef idx="0">
                <a:schemeClr val="accent1"/>
              </a:effectRef>
              <a:fontRef idx="minor">
                <a:schemeClr val="lt1"/>
              </a:fontRef>
            </p:style>
            <p:txBody>
              <a:bodyPr wrap="square" lIns="18288" tIns="18288" rIns="18288" bIns="18288" rtlCol="0" anchor="ctr" anchorCtr="0">
                <a:noAutofit/>
              </a:bodyPr>
              <a:lstStyle/>
              <a:p>
                <a:pPr algn="ctr"/>
                <a:r>
                  <a:rPr lang="en-US" sz="1200" b="1"/>
                  <a:t>ALIGN</a:t>
                </a:r>
              </a:p>
            </p:txBody>
          </p:sp>
          <p:sp>
            <p:nvSpPr>
              <p:cNvPr id="39" name="Arrow: Chevron 38">
                <a:extLst>
                  <a:ext uri="{FF2B5EF4-FFF2-40B4-BE49-F238E27FC236}">
                    <a16:creationId xmlns:a16="http://schemas.microsoft.com/office/drawing/2014/main" id="{78A76DE0-2C98-E8D5-5680-5C97F3E8C046}"/>
                  </a:ext>
                </a:extLst>
              </p:cNvPr>
              <p:cNvSpPr/>
              <p:nvPr/>
            </p:nvSpPr>
            <p:spPr>
              <a:xfrm>
                <a:off x="2868551" y="5807460"/>
                <a:ext cx="4266095" cy="457200"/>
              </a:xfrm>
              <a:prstGeom prst="chevron">
                <a:avLst>
                  <a:gd name="adj" fmla="val 26787"/>
                </a:avLst>
              </a:prstGeom>
              <a:gradFill>
                <a:gsLst>
                  <a:gs pos="0">
                    <a:srgbClr val="177E89"/>
                  </a:gs>
                  <a:gs pos="50000">
                    <a:srgbClr val="177E89">
                      <a:alpha val="75000"/>
                    </a:srgbClr>
                  </a:gs>
                  <a:gs pos="100000">
                    <a:srgbClr val="177E89"/>
                  </a:gs>
                </a:gsLst>
                <a:lin ang="5400000" scaled="1"/>
              </a:gradFill>
              <a:ln>
                <a:solidFill>
                  <a:srgbClr val="0F4C76"/>
                </a:solidFill>
              </a:ln>
              <a:scene3d>
                <a:camera prst="orthographicFront"/>
                <a:lightRig rig="threePt" dir="t"/>
              </a:scene3d>
              <a:sp3d>
                <a:bevelT w="19050" h="19050"/>
                <a:bevelB/>
              </a:sp3d>
            </p:spPr>
            <p:style>
              <a:lnRef idx="2">
                <a:schemeClr val="accent1">
                  <a:shade val="15000"/>
                </a:schemeClr>
              </a:lnRef>
              <a:fillRef idx="1">
                <a:schemeClr val="accent1"/>
              </a:fillRef>
              <a:effectRef idx="0">
                <a:schemeClr val="accent1"/>
              </a:effectRef>
              <a:fontRef idx="minor">
                <a:schemeClr val="lt1"/>
              </a:fontRef>
            </p:style>
            <p:txBody>
              <a:bodyPr wrap="square" lIns="18288" tIns="18288" rIns="18288" bIns="18288" rtlCol="0" anchor="ctr" anchorCtr="0">
                <a:noAutofit/>
              </a:bodyPr>
              <a:lstStyle/>
              <a:p>
                <a:pPr algn="ctr"/>
                <a:r>
                  <a:rPr lang="en-US" sz="1200" b="1"/>
                  <a:t>ENGAGE</a:t>
                </a:r>
              </a:p>
            </p:txBody>
          </p:sp>
          <p:sp>
            <p:nvSpPr>
              <p:cNvPr id="40" name="Arrow: Chevron 39">
                <a:extLst>
                  <a:ext uri="{FF2B5EF4-FFF2-40B4-BE49-F238E27FC236}">
                    <a16:creationId xmlns:a16="http://schemas.microsoft.com/office/drawing/2014/main" id="{C4AE0262-E3C6-40C4-8BC8-D73F30A33160}"/>
                  </a:ext>
                </a:extLst>
              </p:cNvPr>
              <p:cNvSpPr/>
              <p:nvPr/>
            </p:nvSpPr>
            <p:spPr>
              <a:xfrm>
                <a:off x="7069634" y="5810898"/>
                <a:ext cx="2647326" cy="457200"/>
              </a:xfrm>
              <a:prstGeom prst="chevron">
                <a:avLst>
                  <a:gd name="adj" fmla="val 26787"/>
                </a:avLst>
              </a:prstGeom>
              <a:gradFill>
                <a:gsLst>
                  <a:gs pos="0">
                    <a:srgbClr val="D1AB7D"/>
                  </a:gs>
                  <a:gs pos="50000">
                    <a:srgbClr val="D1AB7D">
                      <a:alpha val="75000"/>
                    </a:srgbClr>
                  </a:gs>
                  <a:gs pos="100000">
                    <a:srgbClr val="D1AB7D"/>
                  </a:gs>
                </a:gsLst>
                <a:lin ang="5400000" scaled="1"/>
              </a:gradFill>
              <a:ln>
                <a:solidFill>
                  <a:srgbClr val="0F4C76"/>
                </a:solidFill>
              </a:ln>
              <a:scene3d>
                <a:camera prst="orthographicFront"/>
                <a:lightRig rig="threePt" dir="t"/>
              </a:scene3d>
              <a:sp3d>
                <a:bevelT w="19050" h="19050"/>
                <a:bevelB/>
              </a:sp3d>
            </p:spPr>
            <p:style>
              <a:lnRef idx="2">
                <a:schemeClr val="accent1">
                  <a:shade val="15000"/>
                </a:schemeClr>
              </a:lnRef>
              <a:fillRef idx="1">
                <a:schemeClr val="accent1"/>
              </a:fillRef>
              <a:effectRef idx="0">
                <a:schemeClr val="accent1"/>
              </a:effectRef>
              <a:fontRef idx="minor">
                <a:schemeClr val="lt1"/>
              </a:fontRef>
            </p:style>
            <p:txBody>
              <a:bodyPr wrap="square" lIns="18288" tIns="18288" rIns="18288" bIns="18288" rtlCol="0" anchor="ctr" anchorCtr="0">
                <a:noAutofit/>
              </a:bodyPr>
              <a:lstStyle/>
              <a:p>
                <a:pPr algn="ctr"/>
                <a:r>
                  <a:rPr lang="en-US" sz="1200" b="1"/>
                  <a:t>ACTIVATE</a:t>
                </a:r>
              </a:p>
            </p:txBody>
          </p:sp>
          <p:sp>
            <p:nvSpPr>
              <p:cNvPr id="41" name="Arrow: Chevron 40">
                <a:extLst>
                  <a:ext uri="{FF2B5EF4-FFF2-40B4-BE49-F238E27FC236}">
                    <a16:creationId xmlns:a16="http://schemas.microsoft.com/office/drawing/2014/main" id="{D9FE739A-F030-7700-6CEF-1A62568994B4}"/>
                  </a:ext>
                </a:extLst>
              </p:cNvPr>
              <p:cNvSpPr/>
              <p:nvPr/>
            </p:nvSpPr>
            <p:spPr>
              <a:xfrm>
                <a:off x="9651948" y="5807217"/>
                <a:ext cx="2460081" cy="457200"/>
              </a:xfrm>
              <a:prstGeom prst="chevron">
                <a:avLst>
                  <a:gd name="adj" fmla="val 26787"/>
                </a:avLst>
              </a:prstGeom>
              <a:gradFill>
                <a:gsLst>
                  <a:gs pos="0">
                    <a:srgbClr val="A63B35"/>
                  </a:gs>
                  <a:gs pos="50000">
                    <a:srgbClr val="A63B35">
                      <a:alpha val="75000"/>
                    </a:srgbClr>
                  </a:gs>
                  <a:gs pos="100000">
                    <a:srgbClr val="A63B35"/>
                  </a:gs>
                </a:gsLst>
                <a:lin ang="5400000" scaled="1"/>
              </a:gradFill>
              <a:ln>
                <a:solidFill>
                  <a:srgbClr val="0F4C76"/>
                </a:solidFill>
              </a:ln>
              <a:scene3d>
                <a:camera prst="orthographicFront"/>
                <a:lightRig rig="threePt" dir="t"/>
              </a:scene3d>
              <a:sp3d>
                <a:bevelT w="19050" h="19050"/>
                <a:bevelB/>
              </a:sp3d>
            </p:spPr>
            <p:style>
              <a:lnRef idx="2">
                <a:schemeClr val="accent1">
                  <a:shade val="15000"/>
                </a:schemeClr>
              </a:lnRef>
              <a:fillRef idx="1">
                <a:schemeClr val="accent1"/>
              </a:fillRef>
              <a:effectRef idx="0">
                <a:schemeClr val="accent1"/>
              </a:effectRef>
              <a:fontRef idx="minor">
                <a:schemeClr val="lt1"/>
              </a:fontRef>
            </p:style>
            <p:txBody>
              <a:bodyPr wrap="square" lIns="18288" tIns="18288" rIns="18288" bIns="18288" rtlCol="0" anchor="ctr" anchorCtr="0">
                <a:noAutofit/>
              </a:bodyPr>
              <a:lstStyle/>
              <a:p>
                <a:pPr algn="ctr"/>
                <a:r>
                  <a:rPr lang="en-US" sz="1200" b="1"/>
                  <a:t>MEASURE</a:t>
                </a:r>
              </a:p>
            </p:txBody>
          </p:sp>
        </p:grpSp>
        <p:grpSp>
          <p:nvGrpSpPr>
            <p:cNvPr id="212" name="Group 211">
              <a:extLst>
                <a:ext uri="{FF2B5EF4-FFF2-40B4-BE49-F238E27FC236}">
                  <a16:creationId xmlns:a16="http://schemas.microsoft.com/office/drawing/2014/main" id="{4AEE9BCA-57C1-3142-E70E-4650397AEA3A}"/>
                </a:ext>
              </a:extLst>
            </p:cNvPr>
            <p:cNvGrpSpPr/>
            <p:nvPr/>
          </p:nvGrpSpPr>
          <p:grpSpPr>
            <a:xfrm>
              <a:off x="10197453" y="2036692"/>
              <a:ext cx="626048" cy="577061"/>
              <a:chOff x="8817411" y="2470331"/>
              <a:chExt cx="1548642" cy="591150"/>
            </a:xfrm>
          </p:grpSpPr>
          <p:sp>
            <p:nvSpPr>
              <p:cNvPr id="124" name="Arrow: Pentagon 123">
                <a:extLst>
                  <a:ext uri="{FF2B5EF4-FFF2-40B4-BE49-F238E27FC236}">
                    <a16:creationId xmlns:a16="http://schemas.microsoft.com/office/drawing/2014/main" id="{7AEA2907-B626-2BCB-769C-A91FF1B50425}"/>
                  </a:ext>
                </a:extLst>
              </p:cNvPr>
              <p:cNvSpPr/>
              <p:nvPr/>
            </p:nvSpPr>
            <p:spPr>
              <a:xfrm rot="5400000">
                <a:off x="9318205" y="1969539"/>
                <a:ext cx="547055" cy="1548640"/>
              </a:xfrm>
              <a:prstGeom prst="homePlate">
                <a:avLst>
                  <a:gd name="adj" fmla="val 30351"/>
                </a:avLst>
              </a:prstGeom>
              <a:gradFill flip="none" rotWithShape="0">
                <a:gsLst>
                  <a:gs pos="0">
                    <a:srgbClr val="2A6980">
                      <a:shade val="30000"/>
                      <a:satMod val="115000"/>
                    </a:srgbClr>
                  </a:gs>
                  <a:gs pos="50000">
                    <a:srgbClr val="2A6980">
                      <a:shade val="67500"/>
                      <a:satMod val="115000"/>
                    </a:srgbClr>
                  </a:gs>
                  <a:gs pos="100000">
                    <a:srgbClr val="2A6980">
                      <a:shade val="100000"/>
                      <a:satMod val="115000"/>
                    </a:srgbClr>
                  </a:gs>
                </a:gsLst>
                <a:lin ang="16200000" scaled="1"/>
                <a:tileRect/>
              </a:gradFill>
              <a:ln w="6350">
                <a:solidFill>
                  <a:srgbClr val="0F4C76"/>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TextBox 124">
                <a:extLst>
                  <a:ext uri="{FF2B5EF4-FFF2-40B4-BE49-F238E27FC236}">
                    <a16:creationId xmlns:a16="http://schemas.microsoft.com/office/drawing/2014/main" id="{96164070-7681-8FC1-74F9-5350AF5979E1}"/>
                  </a:ext>
                </a:extLst>
              </p:cNvPr>
              <p:cNvSpPr txBox="1"/>
              <p:nvPr/>
            </p:nvSpPr>
            <p:spPr>
              <a:xfrm>
                <a:off x="8817411" y="2514426"/>
                <a:ext cx="1548642" cy="547055"/>
              </a:xfrm>
              <a:prstGeom prst="rect">
                <a:avLst/>
              </a:prstGeom>
              <a:noFill/>
              <a:ln>
                <a:noFill/>
              </a:ln>
            </p:spPr>
            <p:txBody>
              <a:bodyPr wrap="square" lIns="18288" tIns="18288" rIns="18288" bIns="18288" rtlCol="0" anchor="b" anchorCtr="0">
                <a:noAutofit/>
              </a:bodyPr>
              <a:lstStyle>
                <a:defPPr>
                  <a:defRPr lang="en-US"/>
                </a:defPPr>
                <a:lvl1pPr algn="ctr">
                  <a:lnSpc>
                    <a:spcPts val="900"/>
                  </a:lnSpc>
                  <a:defRPr sz="800">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Narrow"/>
                    <a:ea typeface="+mn-ea"/>
                    <a:cs typeface="+mn-cs"/>
                  </a:rPr>
                  <a:t>Pilot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Narrow"/>
                    <a:ea typeface="+mn-ea"/>
                    <a:cs typeface="+mn-cs"/>
                  </a:rPr>
                  <a:t>Go-Live</a:t>
                </a:r>
                <a:br>
                  <a:rPr kumimoji="0" lang="en-US" sz="1100" b="1"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br>
                <a:endParaRPr kumimoji="0" lang="en-US" sz="1100" b="1"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grpSp>
      </p:grpSp>
      <p:sp>
        <p:nvSpPr>
          <p:cNvPr id="11" name="Rectangle 10">
            <a:extLst>
              <a:ext uri="{FF2B5EF4-FFF2-40B4-BE49-F238E27FC236}">
                <a16:creationId xmlns:a16="http://schemas.microsoft.com/office/drawing/2014/main" id="{E94FF110-F603-F30D-F4FA-86FA93C2B2CE}"/>
              </a:ext>
            </a:extLst>
          </p:cNvPr>
          <p:cNvSpPr/>
          <p:nvPr/>
        </p:nvSpPr>
        <p:spPr>
          <a:xfrm>
            <a:off x="6489401" y="3524915"/>
            <a:ext cx="5187640" cy="5232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t">
            <a:spAutoFit/>
          </a:bodyPr>
          <a:lstStyle/>
          <a:p>
            <a:pPr algn="ctr">
              <a:defRPr/>
            </a:pPr>
            <a:r>
              <a:rPr lang="en-US" sz="2800" b="1">
                <a:solidFill>
                  <a:srgbClr val="0F4C76"/>
                </a:solidFill>
                <a:latin typeface="Calibri" panose="020F0502020204030204"/>
                <a:cs typeface="Calibri"/>
              </a:rPr>
              <a:t>Pilot Phase Priorities</a:t>
            </a:r>
            <a:endParaRPr lang="en-US">
              <a:solidFill>
                <a:srgbClr val="0F4C76"/>
              </a:solidFill>
            </a:endParaRPr>
          </a:p>
        </p:txBody>
      </p:sp>
      <p:sp>
        <p:nvSpPr>
          <p:cNvPr id="2" name="Content Placeholder 2">
            <a:extLst>
              <a:ext uri="{FF2B5EF4-FFF2-40B4-BE49-F238E27FC236}">
                <a16:creationId xmlns:a16="http://schemas.microsoft.com/office/drawing/2014/main" id="{DA50ABB9-CF11-3355-EDD8-099B9585BE07}"/>
              </a:ext>
            </a:extLst>
          </p:cNvPr>
          <p:cNvSpPr txBox="1">
            <a:spLocks/>
          </p:cNvSpPr>
          <p:nvPr/>
        </p:nvSpPr>
        <p:spPr>
          <a:xfrm>
            <a:off x="6489401" y="4079067"/>
            <a:ext cx="5187640" cy="1856919"/>
          </a:xfrm>
          <a:prstGeom prst="rect">
            <a:avLst/>
          </a:prstGeom>
        </p:spPr>
        <p:txBody>
          <a:bodyPr vert="horz" wrap="square" lIns="91440" tIns="45720" rIns="91440" bIns="45720" rtlCol="0" anchor="t">
            <a:spAutoFit/>
          </a:bodyPr>
          <a:lstStyle>
            <a:defPPr>
              <a:defRPr lang="en-US"/>
            </a:defPPr>
            <a:lvl1pPr marL="91440" indent="-91440">
              <a:lnSpc>
                <a:spcPct val="90000"/>
              </a:lnSpc>
              <a:spcBef>
                <a:spcPts val="1200"/>
              </a:spcBef>
              <a:spcAft>
                <a:spcPts val="200"/>
              </a:spcAft>
              <a:buClr>
                <a:schemeClr val="accent1"/>
              </a:buClr>
              <a:buSzPct val="100000"/>
              <a:buFont typeface="Calibri" panose="020F0502020204030204" pitchFamily="34" charset="0"/>
              <a:buChar char=" "/>
              <a:defRPr sz="2000">
                <a:solidFill>
                  <a:schemeClr val="tx1">
                    <a:lumMod val="75000"/>
                    <a:lumOff val="25000"/>
                  </a:schemeClr>
                </a:solidFill>
              </a:defRPr>
            </a:lvl1pPr>
            <a:lvl2pPr marL="182880" lvl="1" indent="-182880">
              <a:lnSpc>
                <a:spcPct val="90000"/>
              </a:lnSpc>
              <a:spcBef>
                <a:spcPts val="0"/>
              </a:spcBef>
              <a:spcAft>
                <a:spcPts val="400"/>
              </a:spcAft>
              <a:buClr>
                <a:schemeClr val="accent1"/>
              </a:buClr>
              <a:buSzPct val="100000"/>
              <a:buFont typeface="Arial" panose="020B0604020202020204" pitchFamily="34" charset="0"/>
              <a:buChar char="•"/>
              <a:defRPr sz="1400">
                <a:solidFill>
                  <a:schemeClr val="tx1">
                    <a:lumMod val="75000"/>
                    <a:lumOff val="25000"/>
                  </a:schemeClr>
                </a:solidFill>
                <a:cs typeface="Calibri"/>
              </a:defRPr>
            </a:lvl2pPr>
            <a:lvl3pPr marL="56692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3pPr>
            <a:lvl4pPr marL="74980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4pPr>
            <a:lvl5pPr marL="93268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pPr lvl="1">
              <a:buClr>
                <a:srgbClr val="0B3959"/>
              </a:buClr>
              <a:buFont typeface="Wingdings" panose="05000000000000000000" pitchFamily="2" charset="2"/>
              <a:buChar char="§"/>
              <a:defRPr/>
            </a:pPr>
            <a:r>
              <a:rPr lang="en-US" sz="2000">
                <a:solidFill>
                  <a:srgbClr val="0F4C76"/>
                </a:solidFill>
                <a:latin typeface="Calibri" panose="020F0502020204030204"/>
              </a:rPr>
              <a:t>Build a </a:t>
            </a:r>
            <a:r>
              <a:rPr lang="en-US" sz="2000" b="1">
                <a:solidFill>
                  <a:srgbClr val="0F4C76"/>
                </a:solidFill>
                <a:latin typeface="Calibri" panose="020F0502020204030204"/>
              </a:rPr>
              <a:t>strong</a:t>
            </a:r>
            <a:r>
              <a:rPr lang="en-US" sz="2000">
                <a:solidFill>
                  <a:srgbClr val="0F4C76"/>
                </a:solidFill>
                <a:latin typeface="Calibri" panose="020F0502020204030204"/>
              </a:rPr>
              <a:t> </a:t>
            </a:r>
            <a:r>
              <a:rPr lang="en-US" sz="2000" b="1">
                <a:solidFill>
                  <a:srgbClr val="0F4C76"/>
                </a:solidFill>
                <a:latin typeface="Calibri" panose="020F0502020204030204"/>
              </a:rPr>
              <a:t>foundation </a:t>
            </a:r>
            <a:r>
              <a:rPr lang="en-US" sz="2000">
                <a:solidFill>
                  <a:srgbClr val="0F4C76"/>
                </a:solidFill>
                <a:latin typeface="Calibri" panose="020F0502020204030204"/>
              </a:rPr>
              <a:t>for future IHS, tribal, and urban Indian organization sites</a:t>
            </a:r>
          </a:p>
          <a:p>
            <a:pPr lvl="1">
              <a:buClr>
                <a:srgbClr val="0B3959"/>
              </a:buClr>
              <a:buFont typeface="Wingdings" panose="05000000000000000000" pitchFamily="2" charset="2"/>
              <a:buChar char="§"/>
              <a:defRPr/>
            </a:pPr>
            <a:r>
              <a:rPr lang="en-US" sz="2000">
                <a:solidFill>
                  <a:srgbClr val="0F4C76"/>
                </a:solidFill>
              </a:rPr>
              <a:t>Ensuring smooth execution with </a:t>
            </a:r>
            <a:r>
              <a:rPr lang="en-US" sz="2000" b="1">
                <a:solidFill>
                  <a:srgbClr val="0F4C76"/>
                </a:solidFill>
              </a:rPr>
              <a:t>minimal disruptions</a:t>
            </a:r>
          </a:p>
          <a:p>
            <a:pPr lvl="1">
              <a:buClr>
                <a:srgbClr val="0B3959"/>
              </a:buClr>
              <a:buFont typeface="Wingdings" panose="05000000000000000000" pitchFamily="2" charset="2"/>
              <a:buChar char="§"/>
              <a:defRPr/>
            </a:pPr>
            <a:r>
              <a:rPr lang="en-US" sz="2000">
                <a:solidFill>
                  <a:srgbClr val="0F4C76"/>
                </a:solidFill>
              </a:rPr>
              <a:t>Laying groundwork for</a:t>
            </a:r>
            <a:r>
              <a:rPr lang="en-US" sz="2000" b="1">
                <a:solidFill>
                  <a:srgbClr val="0F4C76"/>
                </a:solidFill>
              </a:rPr>
              <a:t> consistent security practices</a:t>
            </a:r>
          </a:p>
        </p:txBody>
      </p:sp>
      <p:grpSp>
        <p:nvGrpSpPr>
          <p:cNvPr id="27" name="Group 26">
            <a:extLst>
              <a:ext uri="{FF2B5EF4-FFF2-40B4-BE49-F238E27FC236}">
                <a16:creationId xmlns:a16="http://schemas.microsoft.com/office/drawing/2014/main" id="{4113DE8B-127F-5D3C-94AF-57E7D4211606}"/>
              </a:ext>
              <a:ext uri="{C183D7F6-B498-43B3-948B-1728B52AA6E4}">
                <adec:decorative xmlns:adec="http://schemas.microsoft.com/office/drawing/2017/decorative" val="1"/>
              </a:ext>
            </a:extLst>
          </p:cNvPr>
          <p:cNvGrpSpPr/>
          <p:nvPr/>
        </p:nvGrpSpPr>
        <p:grpSpPr>
          <a:xfrm>
            <a:off x="487328" y="3256354"/>
            <a:ext cx="529256" cy="529256"/>
            <a:chOff x="458300" y="3256354"/>
            <a:chExt cx="529256" cy="529256"/>
          </a:xfrm>
        </p:grpSpPr>
        <p:sp>
          <p:nvSpPr>
            <p:cNvPr id="23" name="Oval 22">
              <a:extLst>
                <a:ext uri="{FF2B5EF4-FFF2-40B4-BE49-F238E27FC236}">
                  <a16:creationId xmlns:a16="http://schemas.microsoft.com/office/drawing/2014/main" id="{D25EEA14-9AE0-9422-3C5B-61762D277199}"/>
                </a:ext>
              </a:extLst>
            </p:cNvPr>
            <p:cNvSpPr/>
            <p:nvPr/>
          </p:nvSpPr>
          <p:spPr>
            <a:xfrm>
              <a:off x="458300" y="3256354"/>
              <a:ext cx="529256" cy="529256"/>
            </a:xfrm>
            <a:prstGeom prst="ellipse">
              <a:avLst/>
            </a:prstGeom>
            <a:solidFill>
              <a:srgbClr val="0F4C76"/>
            </a:solidFill>
            <a:ln w="19050">
              <a:solidFill>
                <a:srgbClr val="0B3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E34F8059-F029-4BB3-108D-7351518D5A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3208" y="3324587"/>
              <a:ext cx="428281" cy="428281"/>
            </a:xfrm>
            <a:prstGeom prst="rect">
              <a:avLst/>
            </a:prstGeom>
          </p:spPr>
        </p:pic>
      </p:grpSp>
      <p:grpSp>
        <p:nvGrpSpPr>
          <p:cNvPr id="26" name="Group 25">
            <a:extLst>
              <a:ext uri="{FF2B5EF4-FFF2-40B4-BE49-F238E27FC236}">
                <a16:creationId xmlns:a16="http://schemas.microsoft.com/office/drawing/2014/main" id="{9D399490-18B7-72FE-4009-9ED2B99F93BE}"/>
              </a:ext>
              <a:ext uri="{C183D7F6-B498-43B3-948B-1728B52AA6E4}">
                <adec:decorative xmlns:adec="http://schemas.microsoft.com/office/drawing/2017/decorative" val="1"/>
              </a:ext>
            </a:extLst>
          </p:cNvPr>
          <p:cNvGrpSpPr/>
          <p:nvPr/>
        </p:nvGrpSpPr>
        <p:grpSpPr>
          <a:xfrm>
            <a:off x="487328" y="2310814"/>
            <a:ext cx="529256" cy="529256"/>
            <a:chOff x="458300" y="2310814"/>
            <a:chExt cx="529256" cy="529256"/>
          </a:xfrm>
        </p:grpSpPr>
        <p:sp>
          <p:nvSpPr>
            <p:cNvPr id="22" name="Oval 21">
              <a:extLst>
                <a:ext uri="{FF2B5EF4-FFF2-40B4-BE49-F238E27FC236}">
                  <a16:creationId xmlns:a16="http://schemas.microsoft.com/office/drawing/2014/main" id="{2B58453D-1AE6-36A0-C2A3-B076244523E6}"/>
                </a:ext>
              </a:extLst>
            </p:cNvPr>
            <p:cNvSpPr/>
            <p:nvPr/>
          </p:nvSpPr>
          <p:spPr>
            <a:xfrm>
              <a:off x="458300" y="2310814"/>
              <a:ext cx="529256" cy="529256"/>
            </a:xfrm>
            <a:prstGeom prst="ellipse">
              <a:avLst/>
            </a:prstGeom>
            <a:solidFill>
              <a:srgbClr val="0F4C76"/>
            </a:solidFill>
            <a:ln w="19050">
              <a:solidFill>
                <a:srgbClr val="0B3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41258100-9325-1223-95C2-E6B99EDD8E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8123" y="2432337"/>
              <a:ext cx="340829" cy="340829"/>
            </a:xfrm>
            <a:prstGeom prst="rect">
              <a:avLst/>
            </a:prstGeom>
          </p:spPr>
        </p:pic>
      </p:grpSp>
      <p:sp>
        <p:nvSpPr>
          <p:cNvPr id="24" name="Oval 23">
            <a:extLst>
              <a:ext uri="{FF2B5EF4-FFF2-40B4-BE49-F238E27FC236}">
                <a16:creationId xmlns:a16="http://schemas.microsoft.com/office/drawing/2014/main" id="{43C988A9-A13C-6C4B-F89B-312BF8AEA5BB}"/>
              </a:ext>
              <a:ext uri="{C183D7F6-B498-43B3-948B-1728B52AA6E4}">
                <adec:decorative xmlns:adec="http://schemas.microsoft.com/office/drawing/2017/decorative" val="1"/>
              </a:ext>
            </a:extLst>
          </p:cNvPr>
          <p:cNvSpPr/>
          <p:nvPr/>
        </p:nvSpPr>
        <p:spPr>
          <a:xfrm>
            <a:off x="485214" y="4520437"/>
            <a:ext cx="529256" cy="529256"/>
          </a:xfrm>
          <a:prstGeom prst="ellipse">
            <a:avLst/>
          </a:prstGeom>
          <a:solidFill>
            <a:srgbClr val="0F4C76"/>
          </a:solidFill>
          <a:ln w="19050">
            <a:solidFill>
              <a:srgbClr val="0B3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034C61C-A984-8A36-12B0-3DE166386B95}"/>
              </a:ext>
              <a:ext uri="{C183D7F6-B498-43B3-948B-1728B52AA6E4}">
                <adec:decorative xmlns:adec="http://schemas.microsoft.com/office/drawing/2017/decorative" val="1"/>
              </a:ext>
            </a:extLst>
          </p:cNvPr>
          <p:cNvSpPr/>
          <p:nvPr/>
        </p:nvSpPr>
        <p:spPr>
          <a:xfrm>
            <a:off x="485214" y="5465977"/>
            <a:ext cx="529256" cy="529256"/>
          </a:xfrm>
          <a:prstGeom prst="ellipse">
            <a:avLst/>
          </a:prstGeom>
          <a:solidFill>
            <a:srgbClr val="0F4C76"/>
          </a:solidFill>
          <a:ln w="19050">
            <a:solidFill>
              <a:srgbClr val="0B3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6755D36C-E570-B203-9F34-721DA2B8A1C4}"/>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2023" y="4593813"/>
            <a:ext cx="387419" cy="387419"/>
          </a:xfrm>
          <a:prstGeom prst="rect">
            <a:avLst/>
          </a:prstGeom>
        </p:spPr>
      </p:pic>
      <p:pic>
        <p:nvPicPr>
          <p:cNvPr id="14" name="Graphic 13">
            <a:extLst>
              <a:ext uri="{FF2B5EF4-FFF2-40B4-BE49-F238E27FC236}">
                <a16:creationId xmlns:a16="http://schemas.microsoft.com/office/drawing/2014/main" id="{6140D704-9697-EEE8-F078-362811F3BA12}"/>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6455" y="5548574"/>
            <a:ext cx="364062" cy="364062"/>
          </a:xfrm>
          <a:prstGeom prst="rect">
            <a:avLst/>
          </a:prstGeom>
        </p:spPr>
      </p:pic>
    </p:spTree>
    <p:extLst>
      <p:ext uri="{BB962C8B-B14F-4D97-AF65-F5344CB8AC3E}">
        <p14:creationId xmlns:p14="http://schemas.microsoft.com/office/powerpoint/2010/main" val="2600059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095FDA72-41B9-6E05-5EF1-8128A441A0B8}"/>
              </a:ext>
              <a:ext uri="{C183D7F6-B498-43B3-948B-1728B52AA6E4}">
                <adec:decorative xmlns:adec="http://schemas.microsoft.com/office/drawing/2017/decorative" val="1"/>
              </a:ext>
            </a:extLst>
          </p:cNvPr>
          <p:cNvSpPr/>
          <p:nvPr/>
        </p:nvSpPr>
        <p:spPr>
          <a:xfrm>
            <a:off x="109389" y="1503124"/>
            <a:ext cx="11881267" cy="4850732"/>
          </a:xfrm>
          <a:prstGeom prst="round2SameRect">
            <a:avLst>
              <a:gd name="adj1" fmla="val 3983"/>
              <a:gd name="adj2" fmla="val 0"/>
            </a:avLst>
          </a:prstGeom>
          <a:solidFill>
            <a:srgbClr val="0F4C7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Calibri" panose="020F0502020204030204"/>
            </a:endParaRPr>
          </a:p>
        </p:txBody>
      </p:sp>
      <p:sp>
        <p:nvSpPr>
          <p:cNvPr id="7" name="Rectangle: Top Corners Rounded 6">
            <a:extLst>
              <a:ext uri="{FF2B5EF4-FFF2-40B4-BE49-F238E27FC236}">
                <a16:creationId xmlns:a16="http://schemas.microsoft.com/office/drawing/2014/main" id="{19B56B11-83B2-DD4A-8ECB-789AC980602A}"/>
              </a:ext>
              <a:ext uri="{C183D7F6-B498-43B3-948B-1728B52AA6E4}">
                <adec:decorative xmlns:adec="http://schemas.microsoft.com/office/drawing/2017/decorative" val="1"/>
              </a:ext>
            </a:extLst>
          </p:cNvPr>
          <p:cNvSpPr/>
          <p:nvPr/>
        </p:nvSpPr>
        <p:spPr>
          <a:xfrm>
            <a:off x="239445" y="1650380"/>
            <a:ext cx="5904634" cy="4704298"/>
          </a:xfrm>
          <a:prstGeom prst="round2SameRect">
            <a:avLst>
              <a:gd name="adj1" fmla="val 2224"/>
              <a:gd name="adj2" fmla="val 0"/>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6" name="Title 1">
            <a:extLst>
              <a:ext uri="{FF2B5EF4-FFF2-40B4-BE49-F238E27FC236}">
                <a16:creationId xmlns:a16="http://schemas.microsoft.com/office/drawing/2014/main" id="{3C69A8C7-0F52-7E50-D718-D0DE72E05216}"/>
              </a:ext>
            </a:extLst>
          </p:cNvPr>
          <p:cNvSpPr>
            <a:spLocks noGrp="1"/>
          </p:cNvSpPr>
          <p:nvPr>
            <p:ph type="title"/>
          </p:nvPr>
        </p:nvSpPr>
        <p:spPr>
          <a:xfrm>
            <a:off x="667688" y="435829"/>
            <a:ext cx="9657412" cy="711934"/>
          </a:xfrm>
        </p:spPr>
        <p:txBody>
          <a:bodyPr>
            <a:normAutofit/>
          </a:bodyPr>
          <a:lstStyle/>
          <a:p>
            <a:r>
              <a:rPr lang="en-US">
                <a:solidFill>
                  <a:srgbClr val="0B3959"/>
                </a:solidFill>
              </a:rPr>
              <a:t>Pilot Site Selected: Lawton Service Unit</a:t>
            </a:r>
          </a:p>
        </p:txBody>
      </p:sp>
      <p:sp>
        <p:nvSpPr>
          <p:cNvPr id="10" name="Rectangle: Top Corners Rounded 9">
            <a:extLst>
              <a:ext uri="{FF2B5EF4-FFF2-40B4-BE49-F238E27FC236}">
                <a16:creationId xmlns:a16="http://schemas.microsoft.com/office/drawing/2014/main" id="{870DACF1-601C-7D4E-70B5-D38DB36A4A86}"/>
              </a:ext>
              <a:ext uri="{C183D7F6-B498-43B3-948B-1728B52AA6E4}">
                <adec:decorative xmlns:adec="http://schemas.microsoft.com/office/drawing/2017/decorative" val="1"/>
              </a:ext>
            </a:extLst>
          </p:cNvPr>
          <p:cNvSpPr/>
          <p:nvPr/>
        </p:nvSpPr>
        <p:spPr>
          <a:xfrm>
            <a:off x="6307556" y="1650380"/>
            <a:ext cx="5533440" cy="4703443"/>
          </a:xfrm>
          <a:prstGeom prst="round2SameRect">
            <a:avLst>
              <a:gd name="adj1" fmla="val 2458"/>
              <a:gd name="adj2" fmla="val 0"/>
            </a:avLst>
          </a:prstGeom>
          <a:solidFill>
            <a:srgbClr val="CDDEEE"/>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Calibri" panose="020F0502020204030204"/>
            </a:endParaRPr>
          </a:p>
        </p:txBody>
      </p:sp>
      <p:pic>
        <p:nvPicPr>
          <p:cNvPr id="19" name="Picture 18" descr="Image of Carnegie Indian Health Center">
            <a:extLst>
              <a:ext uri="{FF2B5EF4-FFF2-40B4-BE49-F238E27FC236}">
                <a16:creationId xmlns:a16="http://schemas.microsoft.com/office/drawing/2014/main" id="{A3B02032-FEFF-7DEF-3A3E-D0A350E1B667}"/>
              </a:ext>
            </a:extLst>
          </p:cNvPr>
          <p:cNvPicPr>
            <a:picLocks noChangeAspect="1"/>
          </p:cNvPicPr>
          <p:nvPr/>
        </p:nvPicPr>
        <p:blipFill>
          <a:blip r:embed="rId3" cstate="print">
            <a:extLst>
              <a:ext uri="{28A0092B-C50C-407E-A947-70E740481C1C}">
                <a14:useLocalDpi xmlns:a14="http://schemas.microsoft.com/office/drawing/2010/main" val="0"/>
              </a:ext>
            </a:extLst>
          </a:blip>
          <a:srcRect l="14467" t="3769" b="7618"/>
          <a:stretch/>
        </p:blipFill>
        <p:spPr>
          <a:xfrm>
            <a:off x="533297" y="1899255"/>
            <a:ext cx="5181329" cy="1760695"/>
          </a:xfrm>
          <a:prstGeom prst="roundRect">
            <a:avLst>
              <a:gd name="adj" fmla="val 16667"/>
            </a:avLst>
          </a:prstGeom>
          <a:ln>
            <a:solidFill>
              <a:srgbClr val="0F4C76"/>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Rectangle: Rounded Corners 19">
            <a:extLst>
              <a:ext uri="{FF2B5EF4-FFF2-40B4-BE49-F238E27FC236}">
                <a16:creationId xmlns:a16="http://schemas.microsoft.com/office/drawing/2014/main" id="{B008EF3D-6DDD-C649-A15E-9CBF2EEB4986}"/>
              </a:ext>
              <a:ext uri="{C183D7F6-B498-43B3-948B-1728B52AA6E4}">
                <adec:decorative xmlns:adec="http://schemas.microsoft.com/office/drawing/2017/decorative" val="1"/>
              </a:ext>
            </a:extLst>
          </p:cNvPr>
          <p:cNvSpPr/>
          <p:nvPr/>
        </p:nvSpPr>
        <p:spPr>
          <a:xfrm>
            <a:off x="533298" y="1899255"/>
            <a:ext cx="5181328" cy="1760695"/>
          </a:xfrm>
          <a:prstGeom prst="roundRect">
            <a:avLst/>
          </a:prstGeom>
          <a:noFill/>
          <a:ln w="57150">
            <a:solidFill>
              <a:srgbClr val="0F4C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918456B-55A5-DD5B-ED7F-C464727DEEB0}"/>
              </a:ext>
            </a:extLst>
          </p:cNvPr>
          <p:cNvSpPr txBox="1"/>
          <p:nvPr/>
        </p:nvSpPr>
        <p:spPr>
          <a:xfrm>
            <a:off x="600457" y="4098962"/>
            <a:ext cx="504700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F4C76"/>
                </a:solidFill>
                <a:effectLst/>
                <a:uLnTx/>
                <a:uFillTx/>
                <a:latin typeface="Calibri" panose="020F0502020204030204"/>
                <a:ea typeface="+mn-ea"/>
                <a:cs typeface="+mn-cs"/>
              </a:rPr>
              <a:t>After thorough screening, the Lawton Service Unit was chosen as the pilot site for PATH EHR implementation.</a:t>
            </a:r>
          </a:p>
        </p:txBody>
      </p:sp>
      <p:sp>
        <p:nvSpPr>
          <p:cNvPr id="64" name="TextBox 63">
            <a:extLst>
              <a:ext uri="{FF2B5EF4-FFF2-40B4-BE49-F238E27FC236}">
                <a16:creationId xmlns:a16="http://schemas.microsoft.com/office/drawing/2014/main" id="{EC240273-F82A-CD65-28BC-5A504791EE40}"/>
              </a:ext>
            </a:extLst>
          </p:cNvPr>
          <p:cNvSpPr txBox="1"/>
          <p:nvPr/>
        </p:nvSpPr>
        <p:spPr>
          <a:xfrm>
            <a:off x="6455693" y="1824368"/>
            <a:ext cx="541114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rgbClr val="0F4C76"/>
                </a:solidFill>
                <a:latin typeface="Calibri" panose="020F0502020204030204"/>
              </a:rPr>
              <a:t>The Lawton Service Unit includes:</a:t>
            </a:r>
          </a:p>
        </p:txBody>
      </p:sp>
      <p:sp>
        <p:nvSpPr>
          <p:cNvPr id="65" name="Content Placeholder 2">
            <a:extLst>
              <a:ext uri="{FF2B5EF4-FFF2-40B4-BE49-F238E27FC236}">
                <a16:creationId xmlns:a16="http://schemas.microsoft.com/office/drawing/2014/main" id="{749EAA9C-88CA-8049-DD33-E6D1BFA4552C}"/>
              </a:ext>
            </a:extLst>
          </p:cNvPr>
          <p:cNvSpPr txBox="1">
            <a:spLocks/>
          </p:cNvSpPr>
          <p:nvPr/>
        </p:nvSpPr>
        <p:spPr>
          <a:xfrm>
            <a:off x="6791324" y="2374304"/>
            <a:ext cx="4867379" cy="1275221"/>
          </a:xfrm>
          <a:prstGeom prst="rect">
            <a:avLst/>
          </a:prstGeom>
        </p:spPr>
        <p:txBody>
          <a:bodyPr vert="horz" wrap="square" lIns="91440" tIns="45720" rIns="91440" bIns="45720" rtlCol="0" anchor="t">
            <a:spAutoFit/>
          </a:bodyPr>
          <a:lstStyle>
            <a:defPPr>
              <a:defRPr lang="en-US"/>
            </a:defPPr>
            <a:lvl1pPr marL="91440" indent="-91440">
              <a:lnSpc>
                <a:spcPct val="90000"/>
              </a:lnSpc>
              <a:spcBef>
                <a:spcPts val="1200"/>
              </a:spcBef>
              <a:spcAft>
                <a:spcPts val="200"/>
              </a:spcAft>
              <a:buClr>
                <a:schemeClr val="accent1"/>
              </a:buClr>
              <a:buSzPct val="100000"/>
              <a:buFont typeface="Calibri" panose="020F0502020204030204" pitchFamily="34" charset="0"/>
              <a:buChar char=" "/>
              <a:defRPr sz="2000">
                <a:solidFill>
                  <a:schemeClr val="tx1">
                    <a:lumMod val="75000"/>
                    <a:lumOff val="25000"/>
                  </a:schemeClr>
                </a:solidFill>
              </a:defRPr>
            </a:lvl1pPr>
            <a:lvl2pPr marL="182880" lvl="1" indent="-182880">
              <a:lnSpc>
                <a:spcPct val="90000"/>
              </a:lnSpc>
              <a:spcBef>
                <a:spcPts val="0"/>
              </a:spcBef>
              <a:spcAft>
                <a:spcPts val="400"/>
              </a:spcAft>
              <a:buClr>
                <a:schemeClr val="accent1"/>
              </a:buClr>
              <a:buSzPct val="100000"/>
              <a:buFont typeface="Arial" panose="020B0604020202020204" pitchFamily="34" charset="0"/>
              <a:buChar char="•"/>
              <a:defRPr sz="1400">
                <a:solidFill>
                  <a:schemeClr val="tx1">
                    <a:lumMod val="75000"/>
                    <a:lumOff val="25000"/>
                  </a:schemeClr>
                </a:solidFill>
                <a:cs typeface="Calibri"/>
              </a:defRPr>
            </a:lvl2pPr>
            <a:lvl3pPr marL="56692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3pPr>
            <a:lvl4pPr marL="74980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4pPr>
            <a:lvl5pPr marL="93268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pPr marL="365760" lvl="1" indent="-365760">
              <a:buClr>
                <a:srgbClr val="0F4C76"/>
              </a:buClr>
              <a:buFont typeface="Wingdings" panose="05000000000000000000" pitchFamily="2" charset="2"/>
              <a:buChar char="§"/>
              <a:defRPr/>
            </a:pPr>
            <a:r>
              <a:rPr lang="en-US" sz="2600">
                <a:solidFill>
                  <a:srgbClr val="0F4C76"/>
                </a:solidFill>
              </a:rPr>
              <a:t>Lawton Indian Hospital</a:t>
            </a:r>
          </a:p>
          <a:p>
            <a:pPr marL="365760" lvl="1" indent="-365760">
              <a:buClr>
                <a:srgbClr val="0F4C76"/>
              </a:buClr>
              <a:buFont typeface="Wingdings" panose="05000000000000000000" pitchFamily="2" charset="2"/>
              <a:buChar char="§"/>
              <a:defRPr/>
            </a:pPr>
            <a:r>
              <a:rPr lang="en-US" sz="2600">
                <a:solidFill>
                  <a:srgbClr val="0F4C76"/>
                </a:solidFill>
              </a:rPr>
              <a:t>Anadarko Indian Health Center</a:t>
            </a:r>
          </a:p>
          <a:p>
            <a:pPr marL="365760" lvl="1" indent="-365760">
              <a:buClr>
                <a:srgbClr val="0F4C76"/>
              </a:buClr>
              <a:buFont typeface="Wingdings" panose="05000000000000000000" pitchFamily="2" charset="2"/>
              <a:buChar char="§"/>
              <a:defRPr/>
            </a:pPr>
            <a:r>
              <a:rPr lang="en-US" sz="2600">
                <a:solidFill>
                  <a:srgbClr val="0F4C76"/>
                </a:solidFill>
              </a:rPr>
              <a:t>Carnegie Indian Health Center</a:t>
            </a:r>
          </a:p>
        </p:txBody>
      </p:sp>
      <p:sp>
        <p:nvSpPr>
          <p:cNvPr id="22" name="Content Placeholder 2">
            <a:extLst>
              <a:ext uri="{FF2B5EF4-FFF2-40B4-BE49-F238E27FC236}">
                <a16:creationId xmlns:a16="http://schemas.microsoft.com/office/drawing/2014/main" id="{19D3B272-CBDA-2D7A-B3F7-E69DACC0690E}"/>
              </a:ext>
              <a:ext uri="{C183D7F6-B498-43B3-948B-1728B52AA6E4}">
                <adec:decorative xmlns:adec="http://schemas.microsoft.com/office/drawing/2017/decorative" val="1"/>
              </a:ext>
            </a:extLst>
          </p:cNvPr>
          <p:cNvSpPr txBox="1">
            <a:spLocks/>
          </p:cNvSpPr>
          <p:nvPr/>
        </p:nvSpPr>
        <p:spPr>
          <a:xfrm>
            <a:off x="6443515" y="3702958"/>
            <a:ext cx="5261522" cy="2650898"/>
          </a:xfrm>
          <a:prstGeom prst="round2SameRect">
            <a:avLst/>
          </a:prstGeom>
          <a:solidFill>
            <a:srgbClr val="0F4C7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solidFill>
                  <a:prstClr val="white"/>
                </a:solidFill>
                <a:latin typeface="Calibri" panose="020F050202020403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p>
        </p:txBody>
      </p:sp>
      <p:pic>
        <p:nvPicPr>
          <p:cNvPr id="9" name="Picture 8" descr="A map of the three Oaklahoma sites selected as pilot sites; Carnegie Indian Health Center, Anadarko Indian Health Center, and Lawton Indian Hospital">
            <a:extLst>
              <a:ext uri="{FF2B5EF4-FFF2-40B4-BE49-F238E27FC236}">
                <a16:creationId xmlns:a16="http://schemas.microsoft.com/office/drawing/2014/main" id="{43BB546C-3D7A-A75C-2AD1-BC7EB78439C0}"/>
              </a:ext>
            </a:extLst>
          </p:cNvPr>
          <p:cNvPicPr>
            <a:picLocks noChangeAspect="1"/>
          </p:cNvPicPr>
          <p:nvPr/>
        </p:nvPicPr>
        <p:blipFill>
          <a:blip r:embed="rId4">
            <a:extLst>
              <a:ext uri="{28A0092B-C50C-407E-A947-70E740481C1C}">
                <a14:useLocalDpi xmlns:a14="http://schemas.microsoft.com/office/drawing/2010/main" val="0"/>
              </a:ext>
            </a:extLst>
          </a:blip>
          <a:srcRect l="45194" t="36385" r="12967" b="8169"/>
          <a:stretch/>
        </p:blipFill>
        <p:spPr>
          <a:xfrm>
            <a:off x="6449604" y="3687924"/>
            <a:ext cx="5249344" cy="2651719"/>
          </a:xfrm>
          <a:prstGeom prst="round2SameRect">
            <a:avLst/>
          </a:prstGeom>
          <a:ln>
            <a:noFill/>
          </a:ln>
        </p:spPr>
      </p:pic>
    </p:spTree>
    <p:extLst>
      <p:ext uri="{BB962C8B-B14F-4D97-AF65-F5344CB8AC3E}">
        <p14:creationId xmlns:p14="http://schemas.microsoft.com/office/powerpoint/2010/main" val="2837353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E79B37-DACF-A8BA-844D-17033BC8D39E}"/>
              </a:ext>
            </a:extLst>
          </p:cNvPr>
          <p:cNvSpPr>
            <a:spLocks noGrp="1"/>
          </p:cNvSpPr>
          <p:nvPr>
            <p:ph type="title" idx="4294967295"/>
          </p:nvPr>
        </p:nvSpPr>
        <p:spPr>
          <a:xfrm>
            <a:off x="3805238" y="1811338"/>
            <a:ext cx="7213600" cy="1997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a:ln>
                  <a:noFill/>
                </a:ln>
                <a:solidFill>
                  <a:schemeClr val="bg1"/>
                </a:solidFill>
                <a:effectLst/>
                <a:uLnTx/>
                <a:uFillTx/>
                <a:latin typeface="+mj-lt"/>
                <a:ea typeface="+mn-ea"/>
                <a:cs typeface="+mn-cs"/>
              </a:rPr>
              <a:t>Deployment and Cohort Planning</a:t>
            </a:r>
          </a:p>
        </p:txBody>
      </p:sp>
    </p:spTree>
    <p:extLst>
      <p:ext uri="{BB962C8B-B14F-4D97-AF65-F5344CB8AC3E}">
        <p14:creationId xmlns:p14="http://schemas.microsoft.com/office/powerpoint/2010/main" val="31367057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IHS 2023">
  <a:themeElements>
    <a:clrScheme name="IHS v2">
      <a:dk1>
        <a:srgbClr val="000000"/>
      </a:dk1>
      <a:lt1>
        <a:sysClr val="window" lastClr="FFFFFF"/>
      </a:lt1>
      <a:dk2>
        <a:srgbClr val="3B5529"/>
      </a:dk2>
      <a:lt2>
        <a:srgbClr val="CDDEEE"/>
      </a:lt2>
      <a:accent1>
        <a:srgbClr val="0F4C76"/>
      </a:accent1>
      <a:accent2>
        <a:srgbClr val="A1AE72"/>
      </a:accent2>
      <a:accent3>
        <a:srgbClr val="713E28"/>
      </a:accent3>
      <a:accent4>
        <a:srgbClr val="D4C566"/>
      </a:accent4>
      <a:accent5>
        <a:srgbClr val="D3A445"/>
      </a:accent5>
      <a:accent6>
        <a:srgbClr val="3B5529"/>
      </a:accent6>
      <a:hlink>
        <a:srgbClr val="0070C0"/>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HS v2" id="{77346667-6128-4F32-9973-036F49212C19}" vid="{BE8F743D-F692-429F-95FF-0E8373C9F922}"/>
    </a:ext>
  </a:extLst>
</a:theme>
</file>

<file path=ppt/theme/theme3.xml><?xml version="1.0" encoding="utf-8"?>
<a:theme xmlns:a="http://schemas.openxmlformats.org/drawingml/2006/main" name="1_IHS 2023">
  <a:themeElements>
    <a:clrScheme name="IHS v2">
      <a:dk1>
        <a:srgbClr val="000000"/>
      </a:dk1>
      <a:lt1>
        <a:sysClr val="window" lastClr="FFFFFF"/>
      </a:lt1>
      <a:dk2>
        <a:srgbClr val="3B5529"/>
      </a:dk2>
      <a:lt2>
        <a:srgbClr val="CDDEEE"/>
      </a:lt2>
      <a:accent1>
        <a:srgbClr val="0F4C76"/>
      </a:accent1>
      <a:accent2>
        <a:srgbClr val="A1AE72"/>
      </a:accent2>
      <a:accent3>
        <a:srgbClr val="713E28"/>
      </a:accent3>
      <a:accent4>
        <a:srgbClr val="D4C566"/>
      </a:accent4>
      <a:accent5>
        <a:srgbClr val="D3A445"/>
      </a:accent5>
      <a:accent6>
        <a:srgbClr val="3B5529"/>
      </a:accent6>
      <a:hlink>
        <a:srgbClr val="0070C0"/>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dirty="0" smtClean="0">
            <a:solidFill>
              <a:schemeClr val="bg1"/>
            </a:solidFill>
          </a:defRPr>
        </a:defPPr>
      </a:lstStyle>
    </a:txDef>
  </a:objectDefaults>
  <a:extraClrSchemeLst/>
  <a:extLst>
    <a:ext uri="{05A4C25C-085E-4340-85A3-A5531E510DB2}">
      <thm15:themeFamily xmlns:thm15="http://schemas.microsoft.com/office/thememl/2012/main" name="IHS Slide Master_12.6.2023" id="{3AC142E0-E655-4FA8-AD61-DCF8BB9ABF0C}" vid="{9F89AEE8-7048-42D1-9ACE-799C87D09277}"/>
    </a:ext>
  </a:extLst>
</a:theme>
</file>

<file path=ppt/theme/theme4.xml><?xml version="1.0" encoding="utf-8"?>
<a:theme xmlns:a="http://schemas.openxmlformats.org/drawingml/2006/main" name="2_IHS 2023">
  <a:themeElements>
    <a:clrScheme name="IHS v2">
      <a:dk1>
        <a:srgbClr val="000000"/>
      </a:dk1>
      <a:lt1>
        <a:sysClr val="window" lastClr="FFFFFF"/>
      </a:lt1>
      <a:dk2>
        <a:srgbClr val="3B5529"/>
      </a:dk2>
      <a:lt2>
        <a:srgbClr val="CDDEEE"/>
      </a:lt2>
      <a:accent1>
        <a:srgbClr val="0F4C76"/>
      </a:accent1>
      <a:accent2>
        <a:srgbClr val="A1AE72"/>
      </a:accent2>
      <a:accent3>
        <a:srgbClr val="713E28"/>
      </a:accent3>
      <a:accent4>
        <a:srgbClr val="D4C566"/>
      </a:accent4>
      <a:accent5>
        <a:srgbClr val="D3A445"/>
      </a:accent5>
      <a:accent6>
        <a:srgbClr val="3B5529"/>
      </a:accent6>
      <a:hlink>
        <a:srgbClr val="0070C0"/>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HS v2" id="{77346667-6128-4F32-9973-036F49212C19}" vid="{BE8F743D-F692-429F-95FF-0E8373C9F92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1C6839BCB8AC4DAC862707766F0A4D" ma:contentTypeVersion="39" ma:contentTypeDescription="Create a new document." ma:contentTypeScope="" ma:versionID="8c25bc05d828f5c2e10650f578c92a1c">
  <xsd:schema xmlns:xsd="http://www.w3.org/2001/XMLSchema" xmlns:xs="http://www.w3.org/2001/XMLSchema" xmlns:p="http://schemas.microsoft.com/office/2006/metadata/properties" xmlns:ns2="c3daac85-15f2-4dd4-9bb7-4a2a41c804d6" xmlns:ns3="4d79c38a-b897-4a29-a552-ae65a984e65e" targetNamespace="http://schemas.microsoft.com/office/2006/metadata/properties" ma:root="true" ma:fieldsID="4c15321c656e56b74bf36067825e2575" ns2:_="" ns3:_="">
    <xsd:import namespace="c3daac85-15f2-4dd4-9bb7-4a2a41c804d6"/>
    <xsd:import namespace="4d79c38a-b897-4a29-a552-ae65a984e65e"/>
    <xsd:element name="properties">
      <xsd:complexType>
        <xsd:sequence>
          <xsd:element name="documentManagement">
            <xsd:complexType>
              <xsd:all>
                <xsd:element ref="ns2:Audience_x0020_Type" minOccurs="0"/>
                <xsd:element ref="ns2:Product_x0020_Type" minOccurs="0"/>
                <xsd:element ref="ns2:Product_x0020_Purpose"/>
                <xsd:element ref="ns2:Date_x0020_Submitted" minOccurs="0"/>
                <xsd:element ref="ns2:Development_x0020_Status"/>
                <xsd:element ref="ns2:Archive"/>
                <xsd:element ref="ns2:DHITMO_x0020_Functional_x0020_Type" minOccurs="0"/>
                <xsd:element ref="ns2:Deliverable"/>
                <xsd:element ref="ns2:Quick_x0020_Links" minOccurs="0"/>
                <xsd:element ref="ns2:FY"/>
                <xsd:element ref="ns2:Related_x0020_To"/>
                <xsd:element ref="ns2:MediaServiceMetadata" minOccurs="0"/>
                <xsd:element ref="ns2:MediaServiceFastMetadata" minOccurs="0"/>
                <xsd:element ref="ns2:MediaServiceObjectDetectorVersions" minOccurs="0"/>
                <xsd:element ref="ns2:Comms_Meeting_Materials" minOccurs="0"/>
                <xsd:element ref="ns2:Approved_Vendor_Sharing"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daac85-15f2-4dd4-9bb7-4a2a41c804d6" elementFormDefault="qualified">
    <xsd:import namespace="http://schemas.microsoft.com/office/2006/documentManagement/types"/>
    <xsd:import namespace="http://schemas.microsoft.com/office/infopath/2007/PartnerControls"/>
    <xsd:element name="Audience_x0020_Type" ma:index="4" nillable="true" ma:displayName="Audience Type" ma:internalName="Audience_x0020_Type" ma:readOnly="false">
      <xsd:complexType>
        <xsd:complexContent>
          <xsd:extension base="dms:MultiChoiceFillIn">
            <xsd:sequence>
              <xsd:element name="Value" maxOccurs="unbounded" minOccurs="0" nillable="true">
                <xsd:simpleType>
                  <xsd:union memberTypes="dms:Text">
                    <xsd:simpleType>
                      <xsd:restriction base="dms:Choice">
                        <xsd:enumeration value="Congressional_Stakeholders"/>
                        <xsd:enumeration value="Contractors/Support/HealthIT Vendors"/>
                        <xsd:enumeration value="General_Public"/>
                        <xsd:enumeration value="HHS_Executive_Staff"/>
                        <xsd:enumeration value="IHS_Executive_Staff"/>
                        <xsd:enumeration value="IHS_Staff_(IT/Clinical)"/>
                        <xsd:enumeration value="Media"/>
                        <xsd:enumeration value="Non-IHS_Health_Partners"/>
                        <xsd:enumeration value="Patients"/>
                        <xsd:enumeration value="Tribal/UIO"/>
                        <xsd:enumeration value="White_House"/>
                        <xsd:enumeration value="N/A"/>
                      </xsd:restriction>
                    </xsd:simpleType>
                  </xsd:union>
                </xsd:simpleType>
              </xsd:element>
            </xsd:sequence>
          </xsd:extension>
        </xsd:complexContent>
      </xsd:complexType>
    </xsd:element>
    <xsd:element name="Product_x0020_Type" ma:index="5" nillable="true" ma:displayName="Product Type" ma:format="Dropdown" ma:internalName="Product_x0020_Type">
      <xsd:simpleType>
        <xsd:union memberTypes="dms:Text">
          <xsd:simpleType>
            <xsd:restriction base="dms:Choice">
              <xsd:enumeration value="Background"/>
              <xsd:enumeration value="Blog"/>
              <xsd:enumeration value="EBM"/>
              <xsd:enumeration value="Event/Conference_Materials"/>
              <xsd:enumeration value="Leader_Brief"/>
              <xsd:enumeration value="Newsletter"/>
              <xsd:enumeration value="PAO"/>
              <xsd:enumeration value="Partner_Product"/>
              <xsd:enumeration value="Presentation"/>
              <xsd:enumeration value="Social_Media"/>
              <xsd:enumeration value="Tracker"/>
              <xsd:enumeration value="Transition_Knowledge_Sharing"/>
              <xsd:enumeration value="N/A"/>
            </xsd:restriction>
          </xsd:simpleType>
        </xsd:union>
      </xsd:simpleType>
    </xsd:element>
    <xsd:element name="Product_x0020_Purpose" ma:index="6" ma:displayName="Product Purpose" ma:default="N/A" ma:format="Dropdown" ma:internalName="Product_x0020_Purpose">
      <xsd:simpleType>
        <xsd:union memberTypes="dms:Text">
          <xsd:simpleType>
            <xsd:restriction base="dms:Choice">
              <xsd:enumeration value="Briefing"/>
              <xsd:enumeration value="External_Publication/Media"/>
              <xsd:enumeration value="IHS/HHS_Internal_Publication"/>
              <xsd:enumeration value="One-on-One_Engagement"/>
              <xsd:enumeration value="Program_Status_Reporting"/>
              <xsd:enumeration value="N/A"/>
            </xsd:restriction>
          </xsd:simpleType>
        </xsd:union>
      </xsd:simpleType>
    </xsd:element>
    <xsd:element name="Date_x0020_Submitted" ma:index="7" nillable="true" ma:displayName="Date Submitted" ma:format="DateOnly" ma:internalName="Date_x0020_Submitted" ma:readOnly="false">
      <xsd:simpleType>
        <xsd:restriction base="dms:DateTime"/>
      </xsd:simpleType>
    </xsd:element>
    <xsd:element name="Development_x0020_Status" ma:index="8" ma:displayName="Development Status" ma:default="N/A" ma:format="Dropdown" ma:internalName="Development_x0020_Status">
      <xsd:simpleType>
        <xsd:union memberTypes="dms:Text">
          <xsd:simpleType>
            <xsd:restriction base="dms:Choice">
              <xsd:enumeration value="Complete"/>
              <xsd:enumeration value="In_Progress"/>
              <xsd:enumeration value="Not_Started"/>
              <xsd:enumeration value="N/A"/>
            </xsd:restriction>
          </xsd:simpleType>
        </xsd:union>
      </xsd:simpleType>
    </xsd:element>
    <xsd:element name="Archive" ma:index="9" ma:displayName="Archive" ma:default="No" ma:format="RadioButtons" ma:internalName="Archive" ma:readOnly="false">
      <xsd:simpleType>
        <xsd:union memberTypes="dms:Text">
          <xsd:simpleType>
            <xsd:restriction base="dms:Choice">
              <xsd:enumeration value="Yes"/>
              <xsd:enumeration value="No"/>
            </xsd:restriction>
          </xsd:simpleType>
        </xsd:union>
      </xsd:simpleType>
    </xsd:element>
    <xsd:element name="DHITMO_x0020_Functional_x0020_Type" ma:index="10" nillable="true" ma:displayName="DHITMO Functional Type" ma:format="Dropdown" ma:internalName="DHITMO_x0020_Functional_x0020_Type">
      <xsd:simpleType>
        <xsd:union memberTypes="dms:Text">
          <xsd:simpleType>
            <xsd:restriction base="dms:Choice">
              <xsd:enumeration value="Ops"/>
              <xsd:enumeration value="Overview"/>
              <xsd:enumeration value="Plan"/>
              <xsd:enumeration value="SOP"/>
              <xsd:enumeration value="Template"/>
              <xsd:enumeration value="Training"/>
            </xsd:restriction>
          </xsd:simpleType>
        </xsd:union>
      </xsd:simpleType>
    </xsd:element>
    <xsd:element name="Deliverable" ma:index="11" ma:displayName="Deliverable" ma:default="N/A" ma:format="Dropdown" ma:internalName="Deliverable">
      <xsd:simpleType>
        <xsd:union memberTypes="dms:Text">
          <xsd:simpleType>
            <xsd:restriction base="dms:Choice">
              <xsd:enumeration value="Deliverable"/>
              <xsd:enumeration value="Product"/>
              <xsd:enumeration value="N/A"/>
            </xsd:restriction>
          </xsd:simpleType>
        </xsd:union>
      </xsd:simpleType>
    </xsd:element>
    <xsd:element name="Quick_x0020_Links" ma:index="12" nillable="true" ma:displayName="Quick Links" ma:format="Dropdown" ma:internalName="Quick_x0020_Links">
      <xsd:simpleType>
        <xsd:union memberTypes="dms:Text">
          <xsd:simpleType>
            <xsd:restriction base="dms:Choice">
              <xsd:enumeration value="Core-Deck"/>
              <xsd:enumeration value="Deliverables"/>
              <xsd:enumeration value="Presentations"/>
              <xsd:enumeration value="Public-Affairs"/>
              <xsd:enumeration value="Tracker"/>
            </xsd:restriction>
          </xsd:simpleType>
        </xsd:union>
      </xsd:simpleType>
    </xsd:element>
    <xsd:element name="FY" ma:index="13" ma:displayName="CY" ma:default="CY23" ma:format="Dropdown" ma:internalName="FY" ma:readOnly="false">
      <xsd:simpleType>
        <xsd:union memberTypes="dms:Text">
          <xsd:simpleType>
            <xsd:restriction base="dms:Choice">
              <xsd:enumeration value="CY20"/>
              <xsd:enumeration value="CY21"/>
              <xsd:enumeration value="CY22"/>
              <xsd:enumeration value="CY23"/>
              <xsd:enumeration value="CY24"/>
              <xsd:enumeration value="CY25"/>
            </xsd:restriction>
          </xsd:simpleType>
        </xsd:union>
      </xsd:simpleType>
    </xsd:element>
    <xsd:element name="Related_x0020_To" ma:index="14" ma:displayName="Source" ma:format="RadioButtons" ma:internalName="Related_x0020_To" ma:readOnly="false">
      <xsd:simpleType>
        <xsd:union memberTypes="dms:Text">
          <xsd:simpleType>
            <xsd:restriction base="dms:Choice">
              <xsd:enumeration value="Archive"/>
              <xsd:enumeration value="CIO-Newsletter-Articles"/>
              <xsd:enumeration value="Core-Deck"/>
              <xsd:enumeration value="Editorial-Board-Meetings"/>
              <xsd:enumeration value="Kickoff-Comms-Task"/>
              <xsd:enumeration value="Leadership-Brief_Talking-Points"/>
              <xsd:enumeration value="Ops"/>
              <xsd:enumeration value="Presentations"/>
              <xsd:enumeration value="Program-Templates"/>
              <xsd:enumeration value="Public-Affairs"/>
              <xsd:enumeration value="Restricted"/>
            </xsd:restriction>
          </xsd:simpleType>
        </xsd:union>
      </xsd:simpleType>
    </xsd:element>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Comms_Meeting_Materials" ma:index="22" nillable="true" ma:displayName="Comms_Meeting_Materials" ma:default="N/A" ma:description="Internal Comms meetings (not for EVENTS)" ma:format="Dropdown" ma:internalName="Comms_Meeting_Materials">
      <xsd:simpleType>
        <xsd:union memberTypes="dms:Text">
          <xsd:simpleType>
            <xsd:restriction base="dms:Choice">
              <xsd:enumeration value="Briefing"/>
              <xsd:enumeration value="Minutes"/>
              <xsd:enumeration value="Recording"/>
              <xsd:enumeration value="N/A"/>
            </xsd:restriction>
          </xsd:simpleType>
        </xsd:union>
      </xsd:simpleType>
    </xsd:element>
    <xsd:element name="Approved_Vendor_Sharing" ma:index="23" nillable="true" ma:displayName="Approved_Vendor_Sharing" ma:format="Dropdown" ma:internalName="Approved_Vendor_Sharing" ma:readOnly="false">
      <xsd:simpleType>
        <xsd:restriction base="dms:Choice">
          <xsd:enumeration value="Approved for Sharing"/>
          <xsd:enumeration value="Not approved by IHS"/>
        </xsd:restriction>
      </xsd:simpleType>
    </xsd:element>
    <xsd:element name="MediaServiceDateTaken" ma:index="24" nillable="true" ma:displayName="MediaServiceDateTaken" ma:hidden="true" ma:indexed="true" ma:internalName="MediaServiceDateTaken" ma:readOnly="true">
      <xsd:simpleType>
        <xsd:restriction base="dms:Text"/>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lcf76f155ced4ddcb4097134ff3c332f" ma:index="32" nillable="true" ma:taxonomy="true" ma:internalName="lcf76f155ced4ddcb4097134ff3c332f" ma:taxonomyFieldName="MediaServiceImageTags" ma:displayName="Image Tags" ma:readOnly="false" ma:fieldId="{5cf76f15-5ced-4ddc-b409-7134ff3c332f}" ma:taxonomyMulti="true" ma:sspId="62a15270-5b52-442a-994b-c7b6591eb5c5" ma:termSetId="09814cd3-568e-fe90-9814-8d621ff8fb84" ma:anchorId="fba54fb3-c3e1-fe81-a776-ca4b69148c4d" ma:open="true" ma:isKeyword="false">
      <xsd:complexType>
        <xsd:sequence>
          <xsd:element ref="pc:Terms" minOccurs="0" maxOccurs="1"/>
        </xsd:sequence>
      </xsd:complexType>
    </xsd:element>
    <xsd:element name="MediaServiceOCR" ma:index="34"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d79c38a-b897-4a29-a552-ae65a984e65e" elementFormDefault="qualified">
    <xsd:import namespace="http://schemas.microsoft.com/office/2006/documentManagement/types"/>
    <xsd:import namespace="http://schemas.microsoft.com/office/infopath/2007/PartnerControls"/>
    <xsd:element name="SharedWithUsers" ma:index="2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Shared With Details" ma:internalName="SharedWithDetails" ma:readOnly="true">
      <xsd:simpleType>
        <xsd:restriction base="dms:Note">
          <xsd:maxLength value="255"/>
        </xsd:restriction>
      </xsd:simpleType>
    </xsd:element>
    <xsd:element name="TaxCatchAll" ma:index="33" nillable="true" ma:displayName="Taxonomy Catch All Column" ma:hidden="true" ma:list="{b0847f69-5247-4513-9a02-8d16878d95b4}" ma:internalName="TaxCatchAll" ma:showField="CatchAllData" ma:web="4d79c38a-b897-4a29-a552-ae65a984e6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d79c38a-b897-4a29-a552-ae65a984e65e" xsi:nil="true"/>
    <lcf76f155ced4ddcb4097134ff3c332f xmlns="c3daac85-15f2-4dd4-9bb7-4a2a41c804d6">
      <Terms xmlns="http://schemas.microsoft.com/office/infopath/2007/PartnerControls"/>
    </lcf76f155ced4ddcb4097134ff3c332f>
    <Approved_Vendor_Sharing xmlns="c3daac85-15f2-4dd4-9bb7-4a2a41c804d6" xsi:nil="true"/>
    <Archive xmlns="c3daac85-15f2-4dd4-9bb7-4a2a41c804d6">No</Archive>
    <Product_x0020_Purpose xmlns="c3daac85-15f2-4dd4-9bb7-4a2a41c804d6">N/A</Product_x0020_Purpose>
    <FY xmlns="c3daac85-15f2-4dd4-9bb7-4a2a41c804d6">CY25</FY>
    <Comms_Meeting_Materials xmlns="c3daac85-15f2-4dd4-9bb7-4a2a41c804d6">N/A</Comms_Meeting_Materials>
    <Audience_x0020_Type xmlns="c3daac85-15f2-4dd4-9bb7-4a2a41c804d6" xsi:nil="true"/>
    <DHITMO_x0020_Functional_x0020_Type xmlns="c3daac85-15f2-4dd4-9bb7-4a2a41c804d6" xsi:nil="true"/>
    <Deliverable xmlns="c3daac85-15f2-4dd4-9bb7-4a2a41c804d6">N/A</Deliverable>
    <Quick_x0020_Links xmlns="c3daac85-15f2-4dd4-9bb7-4a2a41c804d6" xsi:nil="true"/>
    <Date_x0020_Submitted xmlns="c3daac85-15f2-4dd4-9bb7-4a2a41c804d6" xsi:nil="true"/>
    <Product_x0020_Type xmlns="c3daac85-15f2-4dd4-9bb7-4a2a41c804d6" xsi:nil="true"/>
    <Related_x0020_To xmlns="c3daac85-15f2-4dd4-9bb7-4a2a41c804d6">Presentations</Related_x0020_To>
    <Development_x0020_Status xmlns="c3daac85-15f2-4dd4-9bb7-4a2a41c804d6">N/A</Development_x0020_Statu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3AE227-B86B-4566-A3F8-A7964D3A94CC}">
  <ds:schemaRefs>
    <ds:schemaRef ds:uri="4d79c38a-b897-4a29-a552-ae65a984e65e"/>
    <ds:schemaRef ds:uri="c3daac85-15f2-4dd4-9bb7-4a2a41c804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DD7C3CC-86DE-4478-A5BE-328E125EEE0B}">
  <ds:schemaRefs>
    <ds:schemaRef ds:uri="http://purl.org/dc/elements/1.1/"/>
    <ds:schemaRef ds:uri="http://schemas.microsoft.com/office/infopath/2007/PartnerControls"/>
    <ds:schemaRef ds:uri="http://www.w3.org/XML/1998/namespace"/>
    <ds:schemaRef ds:uri="http://purl.org/dc/terms/"/>
    <ds:schemaRef ds:uri="4d79c38a-b897-4a29-a552-ae65a984e65e"/>
    <ds:schemaRef ds:uri="http://schemas.microsoft.com/office/2006/documentManagement/types"/>
    <ds:schemaRef ds:uri="c3daac85-15f2-4dd4-9bb7-4a2a41c804d6"/>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561139E8-8A96-4BAB-BCE9-D7E6A3E8B4DC}">
  <ds:schemaRefs>
    <ds:schemaRef ds:uri="http://schemas.microsoft.com/sharepoint/v3/contenttype/forms"/>
  </ds:schemaRefs>
</ds:datastoreItem>
</file>

<file path=docMetadata/LabelInfo.xml><?xml version="1.0" encoding="utf-8"?>
<clbl:labelList xmlns:clbl="http://schemas.microsoft.com/office/2020/mipLabelMetadata">
  <clbl:label id="{505de575-5ef9-45ef-b09d-1b1037c2db1b}" enabled="0" method="" siteId="{505de575-5ef9-45ef-b09d-1b1037c2db1b}" removed="1"/>
</clbl:labelList>
</file>

<file path=docProps/app.xml><?xml version="1.0" encoding="utf-8"?>
<Properties xmlns="http://schemas.openxmlformats.org/officeDocument/2006/extended-properties" xmlns:vt="http://schemas.openxmlformats.org/officeDocument/2006/docPropsVTypes">
  <TotalTime>0</TotalTime>
  <Words>2959</Words>
  <Application>Microsoft Office PowerPoint</Application>
  <PresentationFormat>Widescreen</PresentationFormat>
  <Paragraphs>267</Paragraphs>
  <Slides>25</Slides>
  <Notes>17</Notes>
  <HiddenSlides>0</HiddenSlides>
  <MMClips>0</MMClips>
  <ScaleCrop>false</ScaleCrop>
  <HeadingPairs>
    <vt:vector size="4" baseType="variant">
      <vt:variant>
        <vt:lpstr>Theme</vt:lpstr>
      </vt:variant>
      <vt:variant>
        <vt:i4>4</vt:i4>
      </vt:variant>
      <vt:variant>
        <vt:lpstr>Slide Titles</vt:lpstr>
      </vt:variant>
      <vt:variant>
        <vt:i4>25</vt:i4>
      </vt:variant>
    </vt:vector>
  </HeadingPairs>
  <TitlesOfParts>
    <vt:vector size="29" baseType="lpstr">
      <vt:lpstr>Office Theme</vt:lpstr>
      <vt:lpstr>IHS 2023</vt:lpstr>
      <vt:lpstr>1_IHS 2023</vt:lpstr>
      <vt:lpstr>2_IHS 2023</vt:lpstr>
      <vt:lpstr>Health Information Technology Modernization Program Update</vt:lpstr>
      <vt:lpstr>PowerPoint Presentation</vt:lpstr>
      <vt:lpstr>Modernization Program Timeline</vt:lpstr>
      <vt:lpstr>PATH EHR: Made With Our Partners</vt:lpstr>
      <vt:lpstr>FY25 Recent Activities </vt:lpstr>
      <vt:lpstr>Pilot Sites</vt:lpstr>
      <vt:lpstr>Purpose and Priorities of the Pilot Site</vt:lpstr>
      <vt:lpstr>Pilot Site Selected: Lawton Service Unit</vt:lpstr>
      <vt:lpstr>Deployment and Cohort Planning</vt:lpstr>
      <vt:lpstr>Deployment Approach</vt:lpstr>
      <vt:lpstr>Implementation Strategy Overview</vt:lpstr>
      <vt:lpstr>Implementation Approach</vt:lpstr>
      <vt:lpstr>Influence of Lifecycle Cost Estimate (LCCE) on Cohort Selection</vt:lpstr>
      <vt:lpstr>Homeland Security Presidential Directive (HSPD-12)</vt:lpstr>
      <vt:lpstr>PowerPoint Presentation</vt:lpstr>
      <vt:lpstr>Interoperability</vt:lpstr>
      <vt:lpstr>Example of a Single Patient Record in Action</vt:lpstr>
      <vt:lpstr>PowerPoint Presentation</vt:lpstr>
      <vt:lpstr>Estimated Cost and Additional Funding </vt:lpstr>
      <vt:lpstr>Funding to Date &amp; Future </vt:lpstr>
      <vt:lpstr>Upcoming Engagements </vt:lpstr>
      <vt:lpstr>2025 Tribal Consultation and Urban Confer with the Health IT Modernization Program</vt:lpstr>
      <vt:lpstr>Stay Connected with the IHS</vt:lpstr>
      <vt:lpstr>Question &amp; Answer Forum</vt:lpstr>
      <vt:lpstr>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Maxwell, Emily (IHS/HQ)</dc:creator>
  <cp:lastModifiedBy>Quinn, Madison (IHS/HQ) [C]</cp:lastModifiedBy>
  <cp:revision>11</cp:revision>
  <dcterms:created xsi:type="dcterms:W3CDTF">2025-03-11T21:52:22Z</dcterms:created>
  <dcterms:modified xsi:type="dcterms:W3CDTF">2025-05-05T18:12:19Z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0x0101008F1C6839BCB8AC4DAC862707766F0A4D</vt:lpwstr>
  </property>
  <property fmtid="{D5CDD505-2E9C-101B-9397-08002B2CF9AE}" pid="3" name="MediaServiceImageTags">
    <vt:lpwstr/>
  </property>
</Properties>
</file>