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 autoAdjust="0"/>
  </p:normalViewPr>
  <p:slideViewPr>
    <p:cSldViewPr>
      <p:cViewPr varScale="1">
        <p:scale>
          <a:sx n="130" d="100"/>
          <a:sy n="130" d="100"/>
        </p:scale>
        <p:origin x="822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236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3037841" cy="464820"/>
          </a:xfrm>
          <a:prstGeom prst="rect">
            <a:avLst/>
          </a:prstGeom>
        </p:spPr>
        <p:txBody>
          <a:bodyPr vert="horz" lIns="92247" tIns="46124" rIns="92247" bIns="461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3" y="1"/>
            <a:ext cx="3037841" cy="464820"/>
          </a:xfrm>
          <a:prstGeom prst="rect">
            <a:avLst/>
          </a:prstGeom>
        </p:spPr>
        <p:txBody>
          <a:bodyPr vert="horz" lIns="92247" tIns="46124" rIns="92247" bIns="46124" rtlCol="0"/>
          <a:lstStyle>
            <a:lvl1pPr algn="r">
              <a:defRPr sz="1300"/>
            </a:lvl1pPr>
          </a:lstStyle>
          <a:p>
            <a:fld id="{F141ADAE-A120-40B8-ABCA-126E85B0F02F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47" tIns="46124" rIns="92247" bIns="461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2247" tIns="46124" rIns="92247" bIns="461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4" y="8829968"/>
            <a:ext cx="3037841" cy="464820"/>
          </a:xfrm>
          <a:prstGeom prst="rect">
            <a:avLst/>
          </a:prstGeom>
        </p:spPr>
        <p:txBody>
          <a:bodyPr vert="horz" lIns="92247" tIns="46124" rIns="92247" bIns="461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3" y="8829968"/>
            <a:ext cx="3037841" cy="464820"/>
          </a:xfrm>
          <a:prstGeom prst="rect">
            <a:avLst/>
          </a:prstGeom>
        </p:spPr>
        <p:txBody>
          <a:bodyPr vert="horz" lIns="92247" tIns="46124" rIns="92247" bIns="46124" rtlCol="0" anchor="b"/>
          <a:lstStyle>
            <a:lvl1pPr algn="r">
              <a:defRPr sz="1300"/>
            </a:lvl1pPr>
          </a:lstStyle>
          <a:p>
            <a:fld id="{E80012C7-3DCE-4EA9-A4E7-204AD4790E4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379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0012C7-3DCE-4EA9-A4E7-204AD4790E4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6386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0721D7B-25F1-48EA-8ECF-CAC7CC28E68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0D4D9AB-D9D2-4DD1-8E98-52513D8FFD7C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Save The Date</a:t>
            </a:r>
            <a:b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July 11 – 12 , 2023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263" y="1981200"/>
            <a:ext cx="8686800" cy="1567024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U.S. Department of Health &amp; Human Services (HHS)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</a:p>
          <a:p>
            <a:pPr algn="ctr"/>
            <a:r>
              <a:rPr lang="en-US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Midwest Alliance of Sovereign Tribes (MAST)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89268" y="3581400"/>
            <a:ext cx="5943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 Midwest Tribal Consultation Session</a:t>
            </a: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Winds New Buffalo</a:t>
            </a: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11111 Wilson Road</a:t>
            </a:r>
          </a:p>
          <a:p>
            <a:pPr algn="ctr"/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Buffalo, MI</a:t>
            </a:r>
          </a:p>
        </p:txBody>
      </p:sp>
      <p:pic>
        <p:nvPicPr>
          <p:cNvPr id="5" name="Picture 4" descr="C:\Users\elisa.o'neal\Desktop\Working Documents\MASTlogo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2409" y="4267200"/>
            <a:ext cx="949461" cy="108268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7" t="7765" r="9167" b="8385"/>
          <a:stretch/>
        </p:blipFill>
        <p:spPr bwMode="auto">
          <a:xfrm>
            <a:off x="7696200" y="782572"/>
            <a:ext cx="1105670" cy="89382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90700" y="5449669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*Reservations for the Event will be made by attendees directly with Four Winds reservations at 1-866-4WINDS1 (494-6371) (please reference Us Dept. of Health and Human Services Meeting</a:t>
            </a:r>
            <a:r>
              <a:rPr lang="en-US" sz="1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en-US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71600" y="6290846"/>
            <a:ext cx="6705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 regarding Consultation – Contact Zoe Verdiguel at (202) 253-6311</a:t>
            </a:r>
          </a:p>
        </p:txBody>
      </p:sp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69210A34-157A-3418-7413-B814F627635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129" y="4419600"/>
            <a:ext cx="935670" cy="952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818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larity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AD8F67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15975</TotalTime>
  <Words>94</Words>
  <Application>Microsoft Office PowerPoint</Application>
  <PresentationFormat>On-screen Show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Clarity</vt:lpstr>
      <vt:lpstr>Save The Date July 11 – 12 , 2023</vt:lpstr>
    </vt:vector>
  </TitlesOfParts>
  <Company>DHHS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Save The Date April 7-9th, 2016</dc:title>
  <dc:creator>Windows User</dc:creator>
  <cp:lastModifiedBy>Verdiguel, Zoe (OS/IEA)</cp:lastModifiedBy>
  <cp:revision>43</cp:revision>
  <cp:lastPrinted>2019-07-16T15:52:43Z</cp:lastPrinted>
  <dcterms:created xsi:type="dcterms:W3CDTF">2016-01-11T22:00:38Z</dcterms:created>
  <dcterms:modified xsi:type="dcterms:W3CDTF">2023-05-04T19:39:26Z</dcterms:modified>
</cp:coreProperties>
</file>